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9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1" autoAdjust="0"/>
    <p:restoredTop sz="99467" autoAdjust="0"/>
  </p:normalViewPr>
  <p:slideViewPr>
    <p:cSldViewPr>
      <p:cViewPr varScale="1">
        <p:scale>
          <a:sx n="54" d="100"/>
          <a:sy n="54" d="100"/>
        </p:scale>
        <p:origin x="-840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481A595-A0BA-48F9-A76E-6458E1900A5A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DA3986C-4B12-45EF-BFF5-623502EF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8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7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8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3312368" cy="922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Родительская </a:t>
            </a:r>
            <a:br>
              <a:rPr lang="ru-RU" dirty="0" smtClean="0"/>
            </a:br>
            <a:r>
              <a:rPr lang="ru-RU" dirty="0" smtClean="0"/>
              <a:t>конференция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96758"/>
            <a:ext cx="3168352" cy="151216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800" dirty="0" smtClean="0"/>
              <a:t>Перед началом конференции ребята </a:t>
            </a:r>
            <a:r>
              <a:rPr lang="ru-RU" sz="1800" dirty="0"/>
              <a:t>К</a:t>
            </a:r>
            <a:r>
              <a:rPr lang="ru-RU" sz="1800" dirty="0" smtClean="0"/>
              <a:t>адетского самоуправления устроили для родителей праздник, где между концертными номерами рассказали о своих успехах и достижениях.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D:\Desktop\род конф март\IMG_76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6" t="30904"/>
          <a:stretch/>
        </p:blipFill>
        <p:spPr bwMode="auto">
          <a:xfrm>
            <a:off x="3548955" y="188640"/>
            <a:ext cx="5595045" cy="282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род конф март\IMG_76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6"/>
          <a:stretch/>
        </p:blipFill>
        <p:spPr bwMode="auto">
          <a:xfrm>
            <a:off x="0" y="3212976"/>
            <a:ext cx="5796136" cy="345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род конф март\IMG_76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2" r="16599"/>
          <a:stretch/>
        </p:blipFill>
        <p:spPr bwMode="auto">
          <a:xfrm>
            <a:off x="6000008" y="3212976"/>
            <a:ext cx="3137096" cy="345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4860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23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Родительская  конференция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станицы Шермиции</dc:title>
  <dc:creator>USER</dc:creator>
  <cp:lastModifiedBy>Вера</cp:lastModifiedBy>
  <cp:revision>127</cp:revision>
  <cp:lastPrinted>2017-03-02T07:44:42Z</cp:lastPrinted>
  <dcterms:created xsi:type="dcterms:W3CDTF">2016-08-15T06:42:49Z</dcterms:created>
  <dcterms:modified xsi:type="dcterms:W3CDTF">2017-03-27T06:31:01Z</dcterms:modified>
</cp:coreProperties>
</file>