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8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4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35" y="188640"/>
            <a:ext cx="3707904" cy="1143000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День космонавтики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45014"/>
            <a:ext cx="3744416" cy="175284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Старшеклассники организовали коллективный </a:t>
            </a:r>
            <a:r>
              <a:rPr lang="ru-RU" dirty="0"/>
              <a:t>просмотр кинофильма «Время первых</a:t>
            </a:r>
            <a:r>
              <a:rPr lang="ru-RU" dirty="0" smtClean="0"/>
              <a:t>» в актовом зале школы и провели космический урок истории. Младшие кадеты устроили конкурс и выставку рисунков «Космос глазами детей».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5" name="Picture 1" descr="D:\Desktop\12 апреля фото\IMG_20170410_1411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14" y="3238217"/>
            <a:ext cx="2612486" cy="348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2 апреля фото\IMG_82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r="29847"/>
          <a:stretch/>
        </p:blipFill>
        <p:spPr bwMode="auto">
          <a:xfrm>
            <a:off x="3707904" y="3269438"/>
            <a:ext cx="2459756" cy="348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2 апреля фото\IMG_828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0" b="6671"/>
          <a:stretch/>
        </p:blipFill>
        <p:spPr bwMode="auto">
          <a:xfrm>
            <a:off x="3707904" y="0"/>
            <a:ext cx="5436096" cy="29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2 апреля фото\IMG_827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1" t="19804"/>
          <a:stretch/>
        </p:blipFill>
        <p:spPr bwMode="auto">
          <a:xfrm>
            <a:off x="0" y="3227172"/>
            <a:ext cx="3347864" cy="352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90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33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космонавтики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132</cp:revision>
  <cp:lastPrinted>2017-03-02T07:44:42Z</cp:lastPrinted>
  <dcterms:created xsi:type="dcterms:W3CDTF">2016-08-15T06:42:49Z</dcterms:created>
  <dcterms:modified xsi:type="dcterms:W3CDTF">2017-04-13T08:20:51Z</dcterms:modified>
</cp:coreProperties>
</file>