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07823-3CB2-490E-985E-B29DB2B9D7D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7BF1-DD5F-4D8B-8E2C-AA4778068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907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07823-3CB2-490E-985E-B29DB2B9D7D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7BF1-DD5F-4D8B-8E2C-AA4778068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359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07823-3CB2-490E-985E-B29DB2B9D7D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7BF1-DD5F-4D8B-8E2C-AA4778068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897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07823-3CB2-490E-985E-B29DB2B9D7D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7BF1-DD5F-4D8B-8E2C-AA4778068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396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07823-3CB2-490E-985E-B29DB2B9D7D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7BF1-DD5F-4D8B-8E2C-AA4778068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526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07823-3CB2-490E-985E-B29DB2B9D7D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7BF1-DD5F-4D8B-8E2C-AA4778068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545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07823-3CB2-490E-985E-B29DB2B9D7D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7BF1-DD5F-4D8B-8E2C-AA4778068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258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07823-3CB2-490E-985E-B29DB2B9D7D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7BF1-DD5F-4D8B-8E2C-AA4778068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472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07823-3CB2-490E-985E-B29DB2B9D7D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7BF1-DD5F-4D8B-8E2C-AA4778068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025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07823-3CB2-490E-985E-B29DB2B9D7D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7BF1-DD5F-4D8B-8E2C-AA4778068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487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07823-3CB2-490E-985E-B29DB2B9D7D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7BF1-DD5F-4D8B-8E2C-AA4778068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166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07823-3CB2-490E-985E-B29DB2B9D7D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57BF1-DD5F-4D8B-8E2C-AA4778068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860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V</a:t>
            </a:r>
            <a:r>
              <a:rPr lang="ru-RU" sz="2400" dirty="0" smtClean="0"/>
              <a:t> Республиканские военно-тактические соревнования кадетских школ РТ «К защите Родины готов!»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048679"/>
            <a:ext cx="460476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состоялись </a:t>
            </a:r>
            <a:r>
              <a:rPr lang="ru-RU" dirty="0"/>
              <a:t>на территории исторического заповедника «</a:t>
            </a:r>
            <a:r>
              <a:rPr lang="ru-RU" dirty="0" err="1"/>
              <a:t>Джукетау</a:t>
            </a:r>
            <a:r>
              <a:rPr lang="ru-RU" dirty="0"/>
              <a:t>» в </a:t>
            </a:r>
            <a:r>
              <a:rPr lang="ru-RU" dirty="0" err="1"/>
              <a:t>Чистопольском</a:t>
            </a:r>
            <a:r>
              <a:rPr lang="ru-RU" dirty="0"/>
              <a:t> </a:t>
            </a:r>
            <a:r>
              <a:rPr lang="ru-RU" dirty="0" smtClean="0"/>
              <a:t>районе. В </a:t>
            </a:r>
            <a:r>
              <a:rPr lang="ru-RU" dirty="0"/>
              <a:t>традиционных военно-тактических соревнованиях приняла участие </a:t>
            </a:r>
            <a:r>
              <a:rPr lang="ru-RU" dirty="0" smtClean="0"/>
              <a:t>команда из Бугульмы. Ребята стали лучшими в конкурсе социальных проектов «Моя малая Родина» и получили кубок «За высокие результаты в соревнованиях по военно-прикладной подготовке»</a:t>
            </a:r>
            <a:endParaRPr lang="ru-RU" dirty="0"/>
          </a:p>
        </p:txBody>
      </p:sp>
      <p:pic>
        <p:nvPicPr>
          <p:cNvPr id="5" name="Picture 2" descr="D:\Рабочй стол\чистополь\IMAG006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9" r="14809"/>
          <a:stretch/>
        </p:blipFill>
        <p:spPr bwMode="auto">
          <a:xfrm>
            <a:off x="5004048" y="1056897"/>
            <a:ext cx="4133966" cy="280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Рабочй стол\чистополь\IMAG00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87" y="4043885"/>
            <a:ext cx="4572000" cy="2554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чистополь\IMAG004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1" t="11206" r="31343" b="19352"/>
          <a:stretch/>
        </p:blipFill>
        <p:spPr bwMode="auto">
          <a:xfrm>
            <a:off x="5105638" y="4043885"/>
            <a:ext cx="3877322" cy="255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196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16" y="0"/>
            <a:ext cx="425881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Мир музыки кино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3888432" cy="218884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На очередном заседании клуба любителей искусств «Созвучие» кадеты познакомились с музыкой кино и известными актрисами- исполнителями песен </a:t>
            </a:r>
            <a:r>
              <a:rPr lang="ru-RU" dirty="0" err="1"/>
              <a:t>Л.Гурченко</a:t>
            </a:r>
            <a:r>
              <a:rPr lang="ru-RU" dirty="0"/>
              <a:t> и </a:t>
            </a:r>
            <a:r>
              <a:rPr lang="ru-RU" dirty="0" err="1"/>
              <a:t>К.Лучко</a:t>
            </a:r>
            <a:r>
              <a:rPr lang="ru-RU" dirty="0"/>
              <a:t>, участвовали в  викторине по творчеству актрис. </a:t>
            </a:r>
          </a:p>
          <a:p>
            <a:endParaRPr lang="ru-RU" dirty="0"/>
          </a:p>
        </p:txBody>
      </p:sp>
      <p:pic>
        <p:nvPicPr>
          <p:cNvPr id="1027" name="Picture 3" descr="D:\Рабочй стол\библиотека кино\P10903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9" t="13035" b="14129"/>
          <a:stretch/>
        </p:blipFill>
        <p:spPr bwMode="auto">
          <a:xfrm>
            <a:off x="4572000" y="404664"/>
            <a:ext cx="4285397" cy="2497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библиотека кино\P10903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5" t="29055"/>
          <a:stretch/>
        </p:blipFill>
        <p:spPr bwMode="auto">
          <a:xfrm>
            <a:off x="323528" y="3212976"/>
            <a:ext cx="5436095" cy="332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библиотека кино\P109031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559"/>
          <a:stretch/>
        </p:blipFill>
        <p:spPr bwMode="auto">
          <a:xfrm>
            <a:off x="6211644" y="3291921"/>
            <a:ext cx="2632105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948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42593"/>
            <a:ext cx="9144000" cy="96470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2400" dirty="0" smtClean="0"/>
              <a:t>В рамках всероссийского волонтёрского проекта «Общее дело» в школе прошли классные часы «Скажем курению: Нет!»</a:t>
            </a:r>
            <a:r>
              <a:rPr lang="ru-RU" sz="2400" dirty="0"/>
              <a:t> </a:t>
            </a:r>
            <a:r>
              <a:rPr lang="ru-RU" sz="2400" dirty="0" smtClean="0"/>
              <a:t>Лидер кадетского движения Дронов Антон выступил перед младшими товарищами с презентацией «Курению-НЕТ!»</a:t>
            </a:r>
            <a:endParaRPr lang="ru-RU" sz="2400" dirty="0"/>
          </a:p>
        </p:txBody>
      </p:sp>
      <p:pic>
        <p:nvPicPr>
          <p:cNvPr id="1026" name="Picture 2" descr="D:\Рабочй стол\Курению нет кл часы\2015-10-08-315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94" r="24627"/>
          <a:stretch/>
        </p:blipFill>
        <p:spPr bwMode="auto">
          <a:xfrm>
            <a:off x="395536" y="230227"/>
            <a:ext cx="3989889" cy="2334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Курению нет кл часы\2015-10-09-318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8" t="20079"/>
          <a:stretch/>
        </p:blipFill>
        <p:spPr bwMode="auto">
          <a:xfrm>
            <a:off x="5220072" y="247411"/>
            <a:ext cx="3384645" cy="239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Курению нет кл часы\P109029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1" t="34030" r="20896"/>
          <a:stretch/>
        </p:blipFill>
        <p:spPr bwMode="auto">
          <a:xfrm>
            <a:off x="138490" y="3665659"/>
            <a:ext cx="2788919" cy="188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Курению нет кл часы\P109029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5" t="38533"/>
          <a:stretch/>
        </p:blipFill>
        <p:spPr bwMode="auto">
          <a:xfrm>
            <a:off x="6012160" y="3533786"/>
            <a:ext cx="2973858" cy="2045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Рабочй стол\Курению нет кл часы\2015-10-12-321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306468"/>
            <a:ext cx="3312368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123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«Так мало пройдено дорог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Так много сделано ошибок»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84784"/>
            <a:ext cx="3826768" cy="2332855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/>
              <a:t>Литературно-музыкальную композицию, посвящённую  120-летию со дня рождения великого русского поэта С. Есенина, </a:t>
            </a:r>
            <a:r>
              <a:rPr lang="ru-RU" dirty="0" smtClean="0"/>
              <a:t>подготовили </a:t>
            </a:r>
            <a:r>
              <a:rPr lang="ru-RU" dirty="0"/>
              <a:t>и провели вместе с педагогом библиотекарем Недошивиной Л.А. и учителем литературы Мельниковой Н.И. члены </a:t>
            </a:r>
            <a:r>
              <a:rPr lang="ru-RU" dirty="0" smtClean="0"/>
              <a:t>клуба любителей искусств «</a:t>
            </a:r>
            <a:r>
              <a:rPr lang="ru-RU" dirty="0" err="1" smtClean="0"/>
              <a:t>Совзучие</a:t>
            </a:r>
            <a:r>
              <a:rPr lang="ru-RU" dirty="0" smtClean="0"/>
              <a:t>». Кадеты </a:t>
            </a:r>
            <a:r>
              <a:rPr lang="ru-RU" dirty="0"/>
              <a:t>читали любимые стихи поэта, слушали песни и романсы на слова С. Есенина, обсуждали вопросы его нелёгкой судьбы.</a:t>
            </a:r>
          </a:p>
          <a:p>
            <a:endParaRPr lang="ru-RU" dirty="0"/>
          </a:p>
        </p:txBody>
      </p:sp>
      <p:pic>
        <p:nvPicPr>
          <p:cNvPr id="1026" name="Picture 2" descr="D:\Рабочй стол\есенин\2015-10-09-316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9" t="29851" b="9453"/>
          <a:stretch/>
        </p:blipFill>
        <p:spPr bwMode="auto">
          <a:xfrm>
            <a:off x="4283968" y="1340768"/>
            <a:ext cx="4716016" cy="228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есенин\2015-10-09-316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6" t="30647" r="12836" b="23980"/>
          <a:stretch/>
        </p:blipFill>
        <p:spPr bwMode="auto">
          <a:xfrm>
            <a:off x="89041" y="3800705"/>
            <a:ext cx="3944226" cy="289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есенин\P109027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44" r="7015" b="26766"/>
          <a:stretch/>
        </p:blipFill>
        <p:spPr bwMode="auto">
          <a:xfrm>
            <a:off x="4197516" y="3800705"/>
            <a:ext cx="4802468" cy="289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69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«Радость в подарок!»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14687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/>
              <a:t>Так назывался праздничный концерт, который кадеты подготовили для пожилых людей микрорайона.</a:t>
            </a:r>
          </a:p>
          <a:p>
            <a:pPr algn="ctr"/>
            <a:endParaRPr lang="ru-RU" sz="4400" dirty="0"/>
          </a:p>
        </p:txBody>
      </p:sp>
      <p:pic>
        <p:nvPicPr>
          <p:cNvPr id="1026" name="Picture 2" descr="D:\Рабочй стол\ФОТО\2015-16 фото\1 октября\IMG_38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03" t="29795" r="24030" b="9981"/>
          <a:stretch/>
        </p:blipFill>
        <p:spPr bwMode="auto">
          <a:xfrm>
            <a:off x="5724128" y="4280890"/>
            <a:ext cx="2736304" cy="2359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ФОТО\2015-16 фото\1 октября\IMG_382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46" r="32686" b="8190"/>
          <a:stretch/>
        </p:blipFill>
        <p:spPr bwMode="auto">
          <a:xfrm>
            <a:off x="4644007" y="1448483"/>
            <a:ext cx="3878965" cy="2580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ФОТО\2015-16 фото\1 октября\IMG_38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93"/>
          <a:stretch/>
        </p:blipFill>
        <p:spPr bwMode="auto">
          <a:xfrm>
            <a:off x="395536" y="4296918"/>
            <a:ext cx="4788024" cy="231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ФОТО\2015-16 фото\1 октября\IMG_380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2" t="17961" r="9701"/>
          <a:stretch/>
        </p:blipFill>
        <p:spPr bwMode="auto">
          <a:xfrm>
            <a:off x="395536" y="1448483"/>
            <a:ext cx="3816424" cy="2580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944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022" y="0"/>
            <a:ext cx="4186808" cy="1143000"/>
          </a:xfrm>
        </p:spPr>
        <p:txBody>
          <a:bodyPr/>
          <a:lstStyle/>
          <a:p>
            <a:r>
              <a:rPr lang="ru-RU" dirty="0" smtClean="0"/>
              <a:t>День учителя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Рабочй стол\ФОТО\2015-16 фото\день\IMG_38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56" y="4201908"/>
            <a:ext cx="3384376" cy="225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ФОТО\2015-16 фото\день\IMG_386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3" t="20616" r="23731" b="12668"/>
          <a:stretch/>
        </p:blipFill>
        <p:spPr bwMode="auto">
          <a:xfrm>
            <a:off x="4797509" y="5077522"/>
            <a:ext cx="1669828" cy="135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ФОТО\2015-16 фото\день\IMG_387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2" r="38209"/>
          <a:stretch/>
        </p:blipFill>
        <p:spPr bwMode="auto">
          <a:xfrm>
            <a:off x="5662392" y="116632"/>
            <a:ext cx="3238413" cy="310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ФОТО\2015-16 фото\день\IMG_387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32" t="15745" r="30000" b="17593"/>
          <a:stretch/>
        </p:blipFill>
        <p:spPr bwMode="auto">
          <a:xfrm>
            <a:off x="4833712" y="2233501"/>
            <a:ext cx="2031958" cy="254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абочй стол\ФОТО\2015-16 фото\день\IMG_387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8" t="19273" r="15225" b="8862"/>
          <a:stretch/>
        </p:blipFill>
        <p:spPr bwMode="auto">
          <a:xfrm>
            <a:off x="179512" y="980728"/>
            <a:ext cx="4404064" cy="283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Рабочй стол\ФОТО\2015-16 фото\день\IMG_386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9" t="15690" r="32388" b="310"/>
          <a:stretch/>
        </p:blipFill>
        <p:spPr bwMode="auto">
          <a:xfrm>
            <a:off x="7092280" y="4024514"/>
            <a:ext cx="1677498" cy="216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4197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</Words>
  <Application>Microsoft Office PowerPoint</Application>
  <PresentationFormat>Экран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V Республиканские военно-тактические соревнования кадетских школ РТ «К защите Родины готов!»</vt:lpstr>
      <vt:lpstr>Мир музыки кино</vt:lpstr>
      <vt:lpstr>Презентация PowerPoint</vt:lpstr>
      <vt:lpstr>«Так мало пройдено дорог,  Так много сделано ошибок»</vt:lpstr>
      <vt:lpstr>«Радость в подарок!» </vt:lpstr>
      <vt:lpstr>День учителя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 Республиканские военно-тактические соревнования кадетских школ РТ «К защите Родины готов!»</dc:title>
  <dc:creator>USER</dc:creator>
  <cp:lastModifiedBy>USER</cp:lastModifiedBy>
  <cp:revision>1</cp:revision>
  <dcterms:created xsi:type="dcterms:W3CDTF">2016-01-13T05:24:08Z</dcterms:created>
  <dcterms:modified xsi:type="dcterms:W3CDTF">2016-01-13T05:24:34Z</dcterms:modified>
</cp:coreProperties>
</file>