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6" r:id="rId3"/>
    <p:sldId id="267" r:id="rId4"/>
    <p:sldId id="268" r:id="rId5"/>
    <p:sldId id="269" r:id="rId6"/>
    <p:sldId id="270" r:id="rId7"/>
    <p:sldId id="271" r:id="rId8"/>
    <p:sldId id="272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82997-E62C-4FFF-9E7C-A5CFC2BC222A}" type="datetimeFigureOut">
              <a:rPr lang="ru-RU" smtClean="0"/>
              <a:t>13.01.2016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A6185-53AF-4B24-9ADE-68775E4B6C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94928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82997-E62C-4FFF-9E7C-A5CFC2BC222A}" type="datetimeFigureOut">
              <a:rPr lang="ru-RU" smtClean="0"/>
              <a:t>13.01.2016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A6185-53AF-4B24-9ADE-68775E4B6C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75747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82997-E62C-4FFF-9E7C-A5CFC2BC222A}" type="datetimeFigureOut">
              <a:rPr lang="ru-RU" smtClean="0"/>
              <a:t>13.01.2016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A6185-53AF-4B24-9ADE-68775E4B6C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122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82997-E62C-4FFF-9E7C-A5CFC2BC222A}" type="datetimeFigureOut">
              <a:rPr lang="ru-RU" smtClean="0"/>
              <a:t>13.01.2016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A6185-53AF-4B24-9ADE-68775E4B6C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36678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82997-E62C-4FFF-9E7C-A5CFC2BC222A}" type="datetimeFigureOut">
              <a:rPr lang="ru-RU" smtClean="0"/>
              <a:t>13.01.2016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A6185-53AF-4B24-9ADE-68775E4B6C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77661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82997-E62C-4FFF-9E7C-A5CFC2BC222A}" type="datetimeFigureOut">
              <a:rPr lang="ru-RU" smtClean="0"/>
              <a:t>13.01.2016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A6185-53AF-4B24-9ADE-68775E4B6C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27761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82997-E62C-4FFF-9E7C-A5CFC2BC222A}" type="datetimeFigureOut">
              <a:rPr lang="ru-RU" smtClean="0"/>
              <a:t>13.01.2016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A6185-53AF-4B24-9ADE-68775E4B6C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93135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82997-E62C-4FFF-9E7C-A5CFC2BC222A}" type="datetimeFigureOut">
              <a:rPr lang="ru-RU" smtClean="0"/>
              <a:t>13.01.2016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A6185-53AF-4B24-9ADE-68775E4B6C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65930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82997-E62C-4FFF-9E7C-A5CFC2BC222A}" type="datetimeFigureOut">
              <a:rPr lang="ru-RU" smtClean="0"/>
              <a:t>13.01.2016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A6185-53AF-4B24-9ADE-68775E4B6C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52617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82997-E62C-4FFF-9E7C-A5CFC2BC222A}" type="datetimeFigureOut">
              <a:rPr lang="ru-RU" smtClean="0"/>
              <a:t>13.01.2016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A6185-53AF-4B24-9ADE-68775E4B6C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82047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82997-E62C-4FFF-9E7C-A5CFC2BC222A}" type="datetimeFigureOut">
              <a:rPr lang="ru-RU" smtClean="0"/>
              <a:t>13.01.2016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A6185-53AF-4B24-9ADE-68775E4B6C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9629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482997-E62C-4FFF-9E7C-A5CFC2BC222A}" type="datetimeFigureOut">
              <a:rPr lang="ru-RU" smtClean="0"/>
              <a:t>13.01.2016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3A6185-53AF-4B24-9ADE-68775E4B6C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6704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2527"/>
            <a:ext cx="3672408" cy="958201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dirty="0"/>
              <a:t>Д</a:t>
            </a:r>
            <a:r>
              <a:rPr lang="ru-RU" dirty="0" smtClean="0"/>
              <a:t>ень матери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67944" y="116631"/>
            <a:ext cx="5076056" cy="1785615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ru-RU" dirty="0"/>
              <a:t>Школьный проект ко «Дню матери» продолжался  с 23-по 30 ноября.  Начался  он  с конкурса рисунков «Милая мама». </a:t>
            </a:r>
            <a:r>
              <a:rPr lang="ru-RU" dirty="0" smtClean="0"/>
              <a:t>Рисунки </a:t>
            </a:r>
            <a:r>
              <a:rPr lang="ru-RU" dirty="0"/>
              <a:t>выставлялись в каждом классе, затем лучшие были отобраны на общешкольный конкурс. 27 ноября  в школе прошёл семинар педагогов-психологов. Гости посетили классный </a:t>
            </a:r>
            <a:r>
              <a:rPr lang="ru-RU" dirty="0" smtClean="0"/>
              <a:t>час </a:t>
            </a:r>
            <a:r>
              <a:rPr lang="ru-RU" dirty="0"/>
              <a:t>в 10 </a:t>
            </a:r>
            <a:r>
              <a:rPr lang="ru-RU" dirty="0" smtClean="0"/>
              <a:t>классе, </a:t>
            </a:r>
            <a:r>
              <a:rPr lang="ru-RU" dirty="0"/>
              <a:t>приуроченный этому </a:t>
            </a:r>
            <a:r>
              <a:rPr lang="ru-RU" dirty="0" smtClean="0"/>
              <a:t>празднику. Накануне </a:t>
            </a:r>
            <a:r>
              <a:rPr lang="ru-RU" dirty="0"/>
              <a:t>праздника  кадеты вместе с классными руководителями подготовили для своих мам много добрых  слов, </a:t>
            </a:r>
            <a:r>
              <a:rPr lang="ru-RU" dirty="0" smtClean="0"/>
              <a:t>стихов, танцев </a:t>
            </a:r>
            <a:r>
              <a:rPr lang="ru-RU" dirty="0"/>
              <a:t>и песен. Классные часы закончились чаепитием со сладостями, приготовленными ребятами накануне  вместе со своими мамами</a:t>
            </a:r>
          </a:p>
        </p:txBody>
      </p:sp>
      <p:pic>
        <p:nvPicPr>
          <p:cNvPr id="1026" name="Picture 2" descr="D:\Рабочй стол\день матери\кл часы\IMG_20151128_12484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70" t="18109" r="6119" b="44093"/>
          <a:stretch/>
        </p:blipFill>
        <p:spPr bwMode="auto">
          <a:xfrm>
            <a:off x="395536" y="1066947"/>
            <a:ext cx="3502858" cy="1462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Рабочй стол\день матери\кл часы\IMG_20151128_13144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80" t="27065" b="14229"/>
          <a:stretch/>
        </p:blipFill>
        <p:spPr bwMode="auto">
          <a:xfrm>
            <a:off x="4299045" y="1902246"/>
            <a:ext cx="4556923" cy="2390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Рабочй стол\день матери\кл часы\IMG_20151128_132103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05" b="33687"/>
          <a:stretch/>
        </p:blipFill>
        <p:spPr bwMode="auto">
          <a:xfrm>
            <a:off x="334506" y="2924944"/>
            <a:ext cx="3563888" cy="1267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Рабочй стол\день матери\кл часы\IMG_20151128_132546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55" t="15721" r="13880" b="23980"/>
          <a:stretch/>
        </p:blipFill>
        <p:spPr bwMode="auto">
          <a:xfrm>
            <a:off x="147062" y="4652726"/>
            <a:ext cx="2768754" cy="1872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D:\Рабочй стол\день матери\кл часы\IMG_20151128_133227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32" t="27737" r="9254" b="22786"/>
          <a:stretch/>
        </p:blipFill>
        <p:spPr bwMode="auto">
          <a:xfrm>
            <a:off x="3216092" y="4647813"/>
            <a:ext cx="2846663" cy="1843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D:\Рабочй стол\день матери\кл часы\IMG_20151128_130635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55" t="17910" r="5522"/>
          <a:stretch/>
        </p:blipFill>
        <p:spPr bwMode="auto">
          <a:xfrm>
            <a:off x="6300192" y="4644532"/>
            <a:ext cx="2555776" cy="1846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35272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4988"/>
            <a:ext cx="8352928" cy="92211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Всемирный день отказа от курения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296" y="821153"/>
            <a:ext cx="4788024" cy="2952328"/>
          </a:xfrm>
        </p:spPr>
        <p:txBody>
          <a:bodyPr>
            <a:normAutofit fontScale="47500" lnSpcReduction="20000"/>
          </a:bodyPr>
          <a:lstStyle/>
          <a:p>
            <a:pPr marL="0" indent="0" algn="just">
              <a:buNone/>
            </a:pPr>
            <a:r>
              <a:rPr lang="ru-RU" sz="3500" dirty="0"/>
              <a:t>Каждый год в третий четверг ноября во всем мире отмечается День борьбы против курения. Цель глобальной акции - привлечь внимание общества к проблеме вреда, наносимого пристрастием к </a:t>
            </a:r>
            <a:r>
              <a:rPr lang="ru-RU" sz="3500" dirty="0" smtClean="0"/>
              <a:t>курению. Врачи </a:t>
            </a:r>
            <a:r>
              <a:rPr lang="ru-RU" sz="3500" dirty="0"/>
              <a:t>предлагают курильщикам хотя бы на этот день отказаться от вредной привычки. </a:t>
            </a:r>
            <a:endParaRPr lang="en-US" sz="3500" dirty="0" smtClean="0"/>
          </a:p>
          <a:p>
            <a:pPr marL="0" indent="0" algn="just">
              <a:buNone/>
            </a:pPr>
            <a:r>
              <a:rPr lang="ru-RU" sz="3500" dirty="0" smtClean="0"/>
              <a:t> Лидеры кадетского самоуправлен</a:t>
            </a:r>
            <a:r>
              <a:rPr lang="ru-RU" sz="3500" dirty="0"/>
              <a:t>и</a:t>
            </a:r>
            <a:r>
              <a:rPr lang="ru-RU" sz="3500" dirty="0" smtClean="0"/>
              <a:t>я  в этот день провели агитбригады по программе международной благотворительной акции «Общее дело» </a:t>
            </a:r>
            <a:r>
              <a:rPr lang="en-US" sz="3500" dirty="0" smtClean="0"/>
              <a:t>          </a:t>
            </a:r>
            <a:r>
              <a:rPr lang="ru-RU" sz="3500" dirty="0" smtClean="0"/>
              <a:t>и распространили среди офицеров-воспитателей  и  сотрудников школы </a:t>
            </a:r>
            <a:r>
              <a:rPr lang="ru-RU" sz="3500" dirty="0" err="1" smtClean="0"/>
              <a:t>флаеры</a:t>
            </a:r>
            <a:r>
              <a:rPr lang="ru-RU" sz="3500" dirty="0" smtClean="0"/>
              <a:t>.</a:t>
            </a:r>
            <a:endParaRPr lang="ru-RU" sz="3500" dirty="0"/>
          </a:p>
          <a:p>
            <a:endParaRPr lang="ru-RU" dirty="0"/>
          </a:p>
        </p:txBody>
      </p:sp>
      <p:pic>
        <p:nvPicPr>
          <p:cNvPr id="1026" name="Picture 2" descr="D:\Рабочй стол\курение международный день\2 IMG_20151118_12381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96"/>
          <a:stretch/>
        </p:blipFill>
        <p:spPr bwMode="auto">
          <a:xfrm>
            <a:off x="4572000" y="3717032"/>
            <a:ext cx="4168758" cy="2879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Рабочй стол\курение международный день\IMG_20151118_133137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27" t="23084" r="5522" b="18010"/>
          <a:stretch/>
        </p:blipFill>
        <p:spPr bwMode="auto">
          <a:xfrm>
            <a:off x="323528" y="3717032"/>
            <a:ext cx="3901177" cy="2879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Рабочй стол\курение международный день\IMG_20151118_140414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57"/>
          <a:stretch/>
        </p:blipFill>
        <p:spPr bwMode="auto">
          <a:xfrm>
            <a:off x="4932039" y="908720"/>
            <a:ext cx="4018019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85221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Всемирный день толерантности.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068960"/>
            <a:ext cx="8928992" cy="995075"/>
          </a:xfrm>
        </p:spPr>
        <p:txBody>
          <a:bodyPr>
            <a:normAutofit fontScale="47500" lnSpcReduction="20000"/>
          </a:bodyPr>
          <a:lstStyle/>
          <a:p>
            <a:pPr marL="0" indent="0" algn="ctr">
              <a:buNone/>
            </a:pPr>
            <a:r>
              <a:rPr lang="ru-RU" dirty="0" smtClean="0"/>
              <a:t>В школе </a:t>
            </a:r>
            <a:r>
              <a:rPr lang="ru-RU" dirty="0"/>
              <a:t>прошли открытые уроки. Их цель - напомнить о том, что мы должны уважать чувства и обычаи других людей, стремиться поддерживать принципы терпимости, плюрализма, взаимного уважения и мирного сосуществования. А если уж мы с ними и не согласны, то нельзя прибегать к </a:t>
            </a:r>
            <a:r>
              <a:rPr lang="ru-RU" dirty="0" smtClean="0"/>
              <a:t>насилию.</a:t>
            </a:r>
          </a:p>
          <a:p>
            <a:pPr marL="0" indent="0" algn="ctr">
              <a:buNone/>
            </a:pPr>
            <a:r>
              <a:rPr lang="ru-RU" dirty="0" smtClean="0"/>
              <a:t>Затем </a:t>
            </a:r>
            <a:r>
              <a:rPr lang="ru-RU" dirty="0"/>
              <a:t>лидеры кадетского самоуправления вышли в микрорайон </a:t>
            </a:r>
            <a:r>
              <a:rPr lang="ru-RU" dirty="0" smtClean="0"/>
              <a:t>школы</a:t>
            </a:r>
            <a:r>
              <a:rPr lang="en-US" dirty="0" smtClean="0"/>
              <a:t> </a:t>
            </a:r>
            <a:r>
              <a:rPr lang="ru-RU" dirty="0" smtClean="0"/>
              <a:t>и раздали листовки.</a:t>
            </a:r>
            <a:endParaRPr lang="ru-RU" dirty="0"/>
          </a:p>
        </p:txBody>
      </p:sp>
      <p:pic>
        <p:nvPicPr>
          <p:cNvPr id="1026" name="Picture 2" descr="D:\Рабочй стол\ФОТО\2015-16 фото\толерантность\IMG_20151116_1148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63" b="25888"/>
          <a:stretch/>
        </p:blipFill>
        <p:spPr bwMode="auto">
          <a:xfrm>
            <a:off x="289481" y="908720"/>
            <a:ext cx="4498972" cy="2043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Рабочй стол\ФОТО\2015-16 фото\толерантность\IMG_20151116_11581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88"/>
          <a:stretch/>
        </p:blipFill>
        <p:spPr bwMode="auto">
          <a:xfrm>
            <a:off x="5154298" y="908720"/>
            <a:ext cx="3491880" cy="2029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Рабочй стол\ФОТО\2015-16 фото\толерантность\IMG_20151116_12265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064035"/>
            <a:ext cx="3491880" cy="2618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Рабочй стол\ФОТО\2015-16 фото\толерантность\IMG_20151116_12263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2290" y="4001347"/>
            <a:ext cx="3563888" cy="267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14871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02630"/>
            <a:ext cx="8229600" cy="850106"/>
          </a:xfrm>
        </p:spPr>
        <p:txBody>
          <a:bodyPr/>
          <a:lstStyle/>
          <a:p>
            <a:r>
              <a:rPr lang="ru-RU" dirty="0" smtClean="0"/>
              <a:t>Слёт кадетских школ-интернатов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6558" y="1196752"/>
            <a:ext cx="3538736" cy="3096344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ru-RU" dirty="0"/>
              <a:t>С 13 по 15 ноября в </a:t>
            </a:r>
            <a:r>
              <a:rPr lang="ru-RU" dirty="0" err="1" smtClean="0"/>
              <a:t>г.Нижнекамске</a:t>
            </a:r>
            <a:r>
              <a:rPr lang="ru-RU" dirty="0" smtClean="0"/>
              <a:t> состоялся  </a:t>
            </a:r>
            <a:r>
              <a:rPr lang="ru-RU" dirty="0"/>
              <a:t>республиканский  слёт кадетских школ-интернатов. Соревнования проходили в здании клуба «Патриот» и на базе лагеря «Красный ключ».  </a:t>
            </a:r>
            <a:r>
              <a:rPr lang="ru-RU" dirty="0" err="1" smtClean="0"/>
              <a:t>Бугульминские</a:t>
            </a:r>
            <a:r>
              <a:rPr lang="ru-RU" dirty="0" smtClean="0"/>
              <a:t> </a:t>
            </a:r>
            <a:r>
              <a:rPr lang="ru-RU" dirty="0"/>
              <a:t>кадеты заняли 3 место. </a:t>
            </a:r>
          </a:p>
        </p:txBody>
      </p:sp>
      <p:pic>
        <p:nvPicPr>
          <p:cNvPr id="1026" name="Picture 2" descr="D:\Рабочй стол\слёт кадетских школ Нижнекамск\DSCN059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6" t="29055" r="5820"/>
          <a:stretch/>
        </p:blipFill>
        <p:spPr bwMode="auto">
          <a:xfrm>
            <a:off x="3995936" y="1052736"/>
            <a:ext cx="4889602" cy="2852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Рабочй стол\слёт кадетских школ Нижнекамск\HQwjMC_VoMQ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18" r="12089"/>
          <a:stretch/>
        </p:blipFill>
        <p:spPr bwMode="auto">
          <a:xfrm>
            <a:off x="179512" y="4190515"/>
            <a:ext cx="3275856" cy="2421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Рабочй стол\слёт кадетских школ Нижнекамск\DSCN0573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39" t="45373" r="36268" b="13831"/>
          <a:stretch/>
        </p:blipFill>
        <p:spPr bwMode="auto">
          <a:xfrm>
            <a:off x="3563888" y="4140876"/>
            <a:ext cx="2571245" cy="2498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Рабочй стол\слёт кадетских школ Нижнекамск\DSCN0587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01" t="40000" r="48806" b="7861"/>
          <a:stretch/>
        </p:blipFill>
        <p:spPr bwMode="auto">
          <a:xfrm>
            <a:off x="6348742" y="4140876"/>
            <a:ext cx="2629462" cy="2478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18807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2708920"/>
            <a:ext cx="8856984" cy="864096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ru-RU" sz="1600" dirty="0"/>
              <a:t>6 ноября Союзом десантников Бугульмы проводились соревнования по сдаче нормативов  на право ношения Голубого берета. Кадеты Малышев Никита, Дёмин Максим и  </a:t>
            </a:r>
            <a:r>
              <a:rPr lang="ru-RU" sz="1600" dirty="0" err="1" smtClean="0"/>
              <a:t>Шайхутдинов</a:t>
            </a:r>
            <a:r>
              <a:rPr lang="en-US" sz="1600" dirty="0" smtClean="0"/>
              <a:t> </a:t>
            </a:r>
            <a:r>
              <a:rPr lang="ru-RU" sz="1600" dirty="0" smtClean="0"/>
              <a:t> </a:t>
            </a:r>
            <a:r>
              <a:rPr lang="ru-RU" sz="1600" dirty="0" err="1"/>
              <a:t>Ильнур</a:t>
            </a:r>
            <a:r>
              <a:rPr lang="ru-RU" sz="1600" dirty="0"/>
              <a:t> справились с нормативами и получили право носить голубой берет </a:t>
            </a:r>
            <a:r>
              <a:rPr lang="ru-RU" sz="1600" dirty="0" smtClean="0"/>
              <a:t>десантника.</a:t>
            </a:r>
            <a:r>
              <a:rPr lang="ru-RU" sz="1600" dirty="0"/>
              <a:t> </a:t>
            </a:r>
            <a:r>
              <a:rPr lang="ru-RU" sz="1600" dirty="0" smtClean="0"/>
              <a:t>Семакин Артур подтвердил это право.</a:t>
            </a:r>
            <a:endParaRPr lang="ru-RU" sz="1600" dirty="0"/>
          </a:p>
        </p:txBody>
      </p:sp>
      <p:pic>
        <p:nvPicPr>
          <p:cNvPr id="1026" name="Picture 2" descr="D:\Рабочй стол\голубые береты нормативы\r8CgsGcw1R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26" t="10133" r="23731" b="32132"/>
          <a:stretch/>
        </p:blipFill>
        <p:spPr bwMode="auto">
          <a:xfrm>
            <a:off x="433103" y="3771233"/>
            <a:ext cx="4032448" cy="2845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Рабочй стол\голубые береты нормативы\ASjabGZUlwI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07" r="35522"/>
          <a:stretch/>
        </p:blipFill>
        <p:spPr bwMode="auto">
          <a:xfrm>
            <a:off x="4716016" y="3711129"/>
            <a:ext cx="4004918" cy="290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Рабочй стол\голубые береты нормативы\QdbLM0PqWHg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69" t="-21" b="13617"/>
          <a:stretch/>
        </p:blipFill>
        <p:spPr bwMode="auto">
          <a:xfrm>
            <a:off x="5364088" y="227425"/>
            <a:ext cx="3116589" cy="2411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Рабочй стол\голубые береты нормативы\mx1VXgA4Ruw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981"/>
          <a:stretch/>
        </p:blipFill>
        <p:spPr bwMode="auto">
          <a:xfrm>
            <a:off x="404772" y="227425"/>
            <a:ext cx="4465551" cy="2411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54551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dirty="0" smtClean="0"/>
              <a:t>ПОБЕДИТЕЛИ ПЕРВЕНСТВА РЕСПУБЛИКИ ТАТАРСТАН ПО АРМСПОРТУ 2015 Г.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:\Рабочй стол\армcпорт\_DSC043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57" t="11213" r="27313" b="14011"/>
          <a:stretch/>
        </p:blipFill>
        <p:spPr bwMode="auto">
          <a:xfrm>
            <a:off x="3059832" y="1274330"/>
            <a:ext cx="3063350" cy="2826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Рабочй стол\армcпорт\_DSC043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04" t="7183" r="23433"/>
          <a:stretch/>
        </p:blipFill>
        <p:spPr bwMode="auto">
          <a:xfrm>
            <a:off x="6372200" y="1340768"/>
            <a:ext cx="2549710" cy="2759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Рабочй стол\армcпорт\_DSC0440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68" t="4273" r="22537"/>
          <a:stretch/>
        </p:blipFill>
        <p:spPr bwMode="auto">
          <a:xfrm>
            <a:off x="179512" y="1340768"/>
            <a:ext cx="2610554" cy="2722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D:\Рабочй стол\армcпорт\_DSC0422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59" t="19272" r="30312" b="13116"/>
          <a:stretch/>
        </p:blipFill>
        <p:spPr bwMode="auto">
          <a:xfrm>
            <a:off x="3056974" y="4208545"/>
            <a:ext cx="2806457" cy="2464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D:\Рабочй стол\армcпорт\_DSC0425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10" t="27779" r="38806" b="22520"/>
          <a:stretch/>
        </p:blipFill>
        <p:spPr bwMode="auto">
          <a:xfrm>
            <a:off x="6228184" y="4208545"/>
            <a:ext cx="2475903" cy="2487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D:\Рабочй стол\армcпорт\_DSC0433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12" t="21288" r="39851" b="28339"/>
          <a:stretch/>
        </p:blipFill>
        <p:spPr bwMode="auto">
          <a:xfrm>
            <a:off x="552713" y="4217227"/>
            <a:ext cx="2237353" cy="2535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66806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229" y="0"/>
            <a:ext cx="8229600" cy="1143000"/>
          </a:xfrm>
        </p:spPr>
        <p:txBody>
          <a:bodyPr/>
          <a:lstStyle/>
          <a:p>
            <a:r>
              <a:rPr lang="ru-RU" dirty="0" smtClean="0"/>
              <a:t>ДЕНЬ НАРОДНОГО ЕДИНСТВА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1916" y="944723"/>
            <a:ext cx="4258816" cy="2952329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dirty="0"/>
              <a:t>Кадеты 7Б класса на общешкольном празднике рассказали о том, как много лет назад русский народ объединился в борьбе с врагом.  Представление было ярким :  Иван Сусанин  в исполнении Куликова Игоря завёл войско польское в болото, песню о России хор кадет спел с особым воодушевлением и гордостью за свою страну. В конце встречи кадеты дали правильные ответы на вопросы викторины, тем самым показав отличные знания истории своей страны.</a:t>
            </a:r>
          </a:p>
        </p:txBody>
      </p:sp>
      <p:pic>
        <p:nvPicPr>
          <p:cNvPr id="1026" name="Picture 2" descr="D:\Рабочй стол\день народного единства\P109043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01" t="31244" r="22537" b="17413"/>
          <a:stretch/>
        </p:blipFill>
        <p:spPr bwMode="auto">
          <a:xfrm>
            <a:off x="469366" y="3789040"/>
            <a:ext cx="4131366" cy="2754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Рабочй стол\день народного единства\P109044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9070" y="3807653"/>
            <a:ext cx="3672408" cy="2754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Рабочй стол\день народного единства\P1090454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34" t="18308" r="16269" b="14031"/>
          <a:stretch/>
        </p:blipFill>
        <p:spPr bwMode="auto">
          <a:xfrm>
            <a:off x="4973626" y="1126212"/>
            <a:ext cx="3528392" cy="2536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10423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816" y="116632"/>
            <a:ext cx="3965120" cy="778098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День призывника 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7356" y="836711"/>
            <a:ext cx="4200628" cy="2706063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dirty="0" smtClean="0"/>
              <a:t>16.10.15. Кадеты оказали помощь в организации и проведении районного праздника «День призывника». Начальник военного комиссариата РТ по </a:t>
            </a:r>
            <a:r>
              <a:rPr lang="ru-RU" dirty="0" err="1" smtClean="0"/>
              <a:t>г.Бугульма</a:t>
            </a:r>
            <a:r>
              <a:rPr lang="ru-RU" dirty="0" smtClean="0"/>
              <a:t> подполковник </a:t>
            </a:r>
            <a:r>
              <a:rPr lang="ru-RU" dirty="0" err="1" smtClean="0"/>
              <a:t>Миннетдинов</a:t>
            </a:r>
            <a:r>
              <a:rPr lang="ru-RU" dirty="0" smtClean="0"/>
              <a:t> Р.Ш. вручил грамоту  и поблагодарил коллектив школы и кадет за многолетнее сотрудничество в проведении этого важного  для призывников </a:t>
            </a:r>
            <a:r>
              <a:rPr lang="ru-RU" dirty="0"/>
              <a:t> </a:t>
            </a:r>
            <a:r>
              <a:rPr lang="ru-RU" dirty="0" err="1" smtClean="0"/>
              <a:t>Бугульминского</a:t>
            </a:r>
            <a:r>
              <a:rPr lang="ru-RU" dirty="0" smtClean="0"/>
              <a:t> района события.</a:t>
            </a:r>
            <a:endParaRPr lang="ru-RU" dirty="0"/>
          </a:p>
        </p:txBody>
      </p:sp>
      <p:pic>
        <p:nvPicPr>
          <p:cNvPr id="1026" name="Picture 2" descr="D:\Рабочй стол\День призывника\IMG_393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22" t="11885" b="5728"/>
          <a:stretch/>
        </p:blipFill>
        <p:spPr bwMode="auto">
          <a:xfrm>
            <a:off x="4427984" y="179725"/>
            <a:ext cx="4593946" cy="2986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Рабочй стол\День призывника\IMG_393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3" y="3653349"/>
            <a:ext cx="4415243" cy="2943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Рабочй стол\День призывника\IMG_393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630223"/>
            <a:ext cx="4449930" cy="2966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87102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424</Words>
  <Application>Microsoft Office PowerPoint</Application>
  <PresentationFormat>Экран (4:3)</PresentationFormat>
  <Paragraphs>16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 День матери</vt:lpstr>
      <vt:lpstr>Всемирный день отказа от курения</vt:lpstr>
      <vt:lpstr>Всемирный день толерантности. </vt:lpstr>
      <vt:lpstr>Слёт кадетских школ-интернатов</vt:lpstr>
      <vt:lpstr>Презентация PowerPoint</vt:lpstr>
      <vt:lpstr>ПОБЕДИТЕЛИ ПЕРВЕНСТВА РЕСПУБЛИКИ ТАТАРСТАН ПО АРМСПОРТУ 2015 Г.</vt:lpstr>
      <vt:lpstr>ДЕНЬ НАРОДНОГО ЕДИНСТВА</vt:lpstr>
      <vt:lpstr>День призывника 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Декада инвалидов</dc:title>
  <dc:creator>USER</dc:creator>
  <cp:lastModifiedBy>USER</cp:lastModifiedBy>
  <cp:revision>3</cp:revision>
  <dcterms:created xsi:type="dcterms:W3CDTF">2016-01-13T05:21:46Z</dcterms:created>
  <dcterms:modified xsi:type="dcterms:W3CDTF">2016-01-13T05:32:57Z</dcterms:modified>
</cp:coreProperties>
</file>