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3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763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59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12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24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3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18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714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017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06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76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1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527"/>
            <a:ext cx="3888432" cy="954360"/>
          </a:xfrm>
        </p:spPr>
        <p:txBody>
          <a:bodyPr/>
          <a:lstStyle/>
          <a:p>
            <a:r>
              <a:rPr lang="ru-RU" dirty="0" smtClean="0"/>
              <a:t>Кадеты-детям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260648"/>
            <a:ext cx="4680520" cy="460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/>
              <a:t>Накануне Дня Защитника Отечества кадеты с концертной программой посетили детские сады и школы города. </a:t>
            </a:r>
            <a:endParaRPr lang="ru-RU" sz="1400" dirty="0"/>
          </a:p>
        </p:txBody>
      </p:sp>
      <p:pic>
        <p:nvPicPr>
          <p:cNvPr id="1026" name="Picture 2" descr="D:\Рабочй стол\кадеты-детям\IMG_20160216_1432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кадеты-детям\IMG_20160216_145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15054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Рабочй стол\ФОТО\2015-16 фото\кадеты-детям\P109075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1" r="19702" b="18607"/>
          <a:stretch/>
        </p:blipFill>
        <p:spPr bwMode="auto">
          <a:xfrm>
            <a:off x="4499992" y="913722"/>
            <a:ext cx="4210656" cy="26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Рабочй стол\ФОТО\2015-16 фото\кадеты-детям\P109075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3"/>
          <a:stretch/>
        </p:blipFill>
        <p:spPr bwMode="auto">
          <a:xfrm>
            <a:off x="4491666" y="3902133"/>
            <a:ext cx="4218981" cy="271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561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Кадеты-детям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вывода войск из Афганистана</dc:title>
  <dc:creator>USER</dc:creator>
  <cp:lastModifiedBy>USER</cp:lastModifiedBy>
  <cp:revision>2</cp:revision>
  <dcterms:created xsi:type="dcterms:W3CDTF">2016-02-18T10:59:42Z</dcterms:created>
  <dcterms:modified xsi:type="dcterms:W3CDTF">2016-02-18T11:00:37Z</dcterms:modified>
</cp:coreProperties>
</file>