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8E425-34BF-4D41-86A4-FCA8DD826707}" type="datetimeFigureOut">
              <a:rPr lang="ru-RU" smtClean="0"/>
              <a:t>22.01.2016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A5197-3C8C-4F46-8AF3-CE9BA61657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36513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8E425-34BF-4D41-86A4-FCA8DD826707}" type="datetimeFigureOut">
              <a:rPr lang="ru-RU" smtClean="0"/>
              <a:t>22.01.2016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A5197-3C8C-4F46-8AF3-CE9BA61657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38004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8E425-34BF-4D41-86A4-FCA8DD826707}" type="datetimeFigureOut">
              <a:rPr lang="ru-RU" smtClean="0"/>
              <a:t>22.01.2016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A5197-3C8C-4F46-8AF3-CE9BA61657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6112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8E425-34BF-4D41-86A4-FCA8DD826707}" type="datetimeFigureOut">
              <a:rPr lang="ru-RU" smtClean="0"/>
              <a:t>22.01.2016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A5197-3C8C-4F46-8AF3-CE9BA61657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96009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8E425-34BF-4D41-86A4-FCA8DD826707}" type="datetimeFigureOut">
              <a:rPr lang="ru-RU" smtClean="0"/>
              <a:t>22.01.2016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A5197-3C8C-4F46-8AF3-CE9BA61657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6988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8E425-34BF-4D41-86A4-FCA8DD826707}" type="datetimeFigureOut">
              <a:rPr lang="ru-RU" smtClean="0"/>
              <a:t>22.01.2016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A5197-3C8C-4F46-8AF3-CE9BA61657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97820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8E425-34BF-4D41-86A4-FCA8DD826707}" type="datetimeFigureOut">
              <a:rPr lang="ru-RU" smtClean="0"/>
              <a:t>22.01.2016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A5197-3C8C-4F46-8AF3-CE9BA61657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90542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8E425-34BF-4D41-86A4-FCA8DD826707}" type="datetimeFigureOut">
              <a:rPr lang="ru-RU" smtClean="0"/>
              <a:t>22.01.2016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A5197-3C8C-4F46-8AF3-CE9BA61657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57403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8E425-34BF-4D41-86A4-FCA8DD826707}" type="datetimeFigureOut">
              <a:rPr lang="ru-RU" smtClean="0"/>
              <a:t>22.01.2016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A5197-3C8C-4F46-8AF3-CE9BA61657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2980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8E425-34BF-4D41-86A4-FCA8DD826707}" type="datetimeFigureOut">
              <a:rPr lang="ru-RU" smtClean="0"/>
              <a:t>22.01.2016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A5197-3C8C-4F46-8AF3-CE9BA61657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91957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8E425-34BF-4D41-86A4-FCA8DD826707}" type="datetimeFigureOut">
              <a:rPr lang="ru-RU" smtClean="0"/>
              <a:t>22.01.2016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A5197-3C8C-4F46-8AF3-CE9BA61657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5512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68E425-34BF-4D41-86A4-FCA8DD826707}" type="datetimeFigureOut">
              <a:rPr lang="ru-RU" smtClean="0"/>
              <a:t>22.01.2016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BA5197-3C8C-4F46-8AF3-CE9BA61657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50413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7296" y="8879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ЮИД.</a:t>
            </a:r>
            <a:r>
              <a:rPr lang="en-US" dirty="0" smtClean="0"/>
              <a:t>  </a:t>
            </a:r>
            <a:r>
              <a:rPr lang="ru-RU" sz="3100" dirty="0" smtClean="0"/>
              <a:t>Правила поведения пешехода и пассажира.</a:t>
            </a:r>
            <a:r>
              <a:rPr lang="en-US" sz="3100" dirty="0" smtClean="0"/>
              <a:t>  </a:t>
            </a:r>
            <a:r>
              <a:rPr lang="en-US" dirty="0" smtClean="0"/>
              <a:t/>
            </a:r>
            <a:br>
              <a:rPr lang="en-US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570" y="866137"/>
            <a:ext cx="5000508" cy="239804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dirty="0" smtClean="0"/>
              <a:t>Кадеты отряда ЮИД, </a:t>
            </a:r>
            <a:r>
              <a:rPr lang="en-US" sz="2000" dirty="0" smtClean="0"/>
              <a:t> </a:t>
            </a:r>
            <a:r>
              <a:rPr lang="ru-RU" sz="2000" dirty="0" smtClean="0"/>
              <a:t> рамках школьного проекта «Ежели вы вежливы», провели экскурсию около школы, закрепляя правила поведения пешеходов и пассажиров. </a:t>
            </a:r>
            <a:endParaRPr lang="ru-RU" sz="2000" dirty="0"/>
          </a:p>
        </p:txBody>
      </p:sp>
      <p:pic>
        <p:nvPicPr>
          <p:cNvPr id="1026" name="Picture 2" descr="F:\DCIM\109_PANA\P109058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16" y="2492896"/>
            <a:ext cx="4903698" cy="3677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F:\DCIM\109_PANA\P109057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6995" y="817296"/>
            <a:ext cx="3851920" cy="2888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:\DCIM\109_PANA\P109058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8012" y="3779119"/>
            <a:ext cx="3909887" cy="2932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259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</Words>
  <Application>Microsoft Office PowerPoint</Application>
  <PresentationFormat>Экран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ЮИД.  Правила поведения пешехода и пассажира.   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ЮИД.  Правила поведения пешехода и пассажира.   </dc:title>
  <dc:creator>USER</dc:creator>
  <cp:lastModifiedBy>USER</cp:lastModifiedBy>
  <cp:revision>1</cp:revision>
  <dcterms:created xsi:type="dcterms:W3CDTF">2016-01-22T04:20:52Z</dcterms:created>
  <dcterms:modified xsi:type="dcterms:W3CDTF">2016-01-22T04:21:21Z</dcterms:modified>
</cp:coreProperties>
</file>