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82" autoAdjust="0"/>
    <p:restoredTop sz="94660"/>
  </p:normalViewPr>
  <p:slideViewPr>
    <p:cSldViewPr showGuides="1">
      <p:cViewPr varScale="1">
        <p:scale>
          <a:sx n="46" d="100"/>
          <a:sy n="46" d="100"/>
        </p:scale>
        <p:origin x="-1219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DE64D-08FE-4D85-A0C3-7B314113F466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CD072-DB44-4E17-A751-6B471EE414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НЕДЕЛЯ БЕЗОПАСНОСТИ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На этой неделе в школе прошли классные часы, где внимание акцентировано на моделировании и обсуждении с детьми различных дорожных ситуаций, в которых  они могут оказаться.</a:t>
            </a:r>
          </a:p>
          <a:p>
            <a:endParaRPr lang="ru-RU" dirty="0"/>
          </a:p>
        </p:txBody>
      </p:sp>
      <p:pic>
        <p:nvPicPr>
          <p:cNvPr id="1027" name="Picture 3" descr="C:\Users\user\Desktop\фото 2020-21\ЮИД 25 сентября\IMG_20200925_131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635685"/>
            <a:ext cx="3851920" cy="2888940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0-21\ЮИД 25 сентября\IMG_20200925_110540.jpg"/>
          <p:cNvPicPr>
            <a:picLocks noChangeAspect="1" noChangeArrowheads="1"/>
          </p:cNvPicPr>
          <p:nvPr/>
        </p:nvPicPr>
        <p:blipFill>
          <a:blip r:embed="rId3" cstate="print"/>
          <a:srcRect t="10614" r="5989"/>
          <a:stretch>
            <a:fillRect/>
          </a:stretch>
        </p:blipFill>
        <p:spPr bwMode="auto">
          <a:xfrm>
            <a:off x="4956042" y="333375"/>
            <a:ext cx="3937133" cy="2807593"/>
          </a:xfrm>
          <a:prstGeom prst="rect">
            <a:avLst/>
          </a:prstGeom>
          <a:noFill/>
        </p:spPr>
      </p:pic>
      <p:pic>
        <p:nvPicPr>
          <p:cNvPr id="1029" name="Picture 5" descr="C:\Users\user\Desktop\фото 2020-21\ЮИД 25 сентября\IMG_20200925_131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7698" y="3573016"/>
            <a:ext cx="3935478" cy="29516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43204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ЮИД «Засветись!»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ЮИД овцы в 5-х классах провели беседу с видеофильмом и презентацией о том, как можно быть заметным на дорогах в тёмное время суток и проверили наличие светоотражающих элементов на одежде и рюкзаках кадет.</a:t>
            </a:r>
          </a:p>
          <a:p>
            <a:endParaRPr lang="ru-RU" dirty="0"/>
          </a:p>
        </p:txBody>
      </p:sp>
      <p:pic>
        <p:nvPicPr>
          <p:cNvPr id="4" name="Picture 3" descr="C:\Users\user\Desktop\засветьс фото\IMG_20201021_130531.jpg"/>
          <p:cNvPicPr>
            <a:picLocks noChangeAspect="1" noChangeArrowheads="1"/>
          </p:cNvPicPr>
          <p:nvPr/>
        </p:nvPicPr>
        <p:blipFill>
          <a:blip r:embed="rId2" cstate="print"/>
          <a:srcRect l="10059" t="30362" r="29599" b="13928"/>
          <a:stretch>
            <a:fillRect/>
          </a:stretch>
        </p:blipFill>
        <p:spPr bwMode="auto">
          <a:xfrm>
            <a:off x="4788719" y="333375"/>
            <a:ext cx="4104456" cy="2842074"/>
          </a:xfrm>
          <a:prstGeom prst="rect">
            <a:avLst/>
          </a:prstGeom>
          <a:noFill/>
        </p:spPr>
      </p:pic>
      <p:pic>
        <p:nvPicPr>
          <p:cNvPr id="2050" name="Picture 2" descr="C:\Users\user\Desktop\засветьс фото\IMG_20201021_131055.jpg"/>
          <p:cNvPicPr>
            <a:picLocks noChangeAspect="1" noChangeArrowheads="1"/>
          </p:cNvPicPr>
          <p:nvPr/>
        </p:nvPicPr>
        <p:blipFill>
          <a:blip r:embed="rId3" cstate="print"/>
          <a:srcRect t="4434"/>
          <a:stretch>
            <a:fillRect/>
          </a:stretch>
        </p:blipFill>
        <p:spPr bwMode="auto">
          <a:xfrm>
            <a:off x="395287" y="3717032"/>
            <a:ext cx="3917137" cy="2807593"/>
          </a:xfrm>
          <a:prstGeom prst="rect">
            <a:avLst/>
          </a:prstGeom>
          <a:noFill/>
        </p:spPr>
      </p:pic>
      <p:pic>
        <p:nvPicPr>
          <p:cNvPr id="2051" name="Picture 3" descr="C:\Users\user\Desktop\засветьс фото\IMG_20201023_130534.jpg"/>
          <p:cNvPicPr>
            <a:picLocks noChangeAspect="1" noChangeArrowheads="1"/>
          </p:cNvPicPr>
          <p:nvPr/>
        </p:nvPicPr>
        <p:blipFill>
          <a:blip r:embed="rId4" cstate="print"/>
          <a:srcRect l="17325" t="20222" b="3848"/>
          <a:stretch>
            <a:fillRect/>
          </a:stretch>
        </p:blipFill>
        <p:spPr bwMode="auto">
          <a:xfrm>
            <a:off x="4788024" y="3696958"/>
            <a:ext cx="4105151" cy="2827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4176712" cy="1143000"/>
          </a:xfrm>
        </p:spPr>
        <p:txBody>
          <a:bodyPr tIns="0">
            <a:noAutofit/>
          </a:bodyPr>
          <a:lstStyle/>
          <a:p>
            <a:pPr algn="l"/>
            <a:r>
              <a:rPr lang="ru-RU" sz="3200" b="1" dirty="0" smtClean="0"/>
              <a:t>Всемирный день         памяти жертв ДТП</a:t>
            </a:r>
            <a:r>
              <a:rPr lang="ru-RU" sz="3200" dirty="0" smtClean="0"/>
              <a:t> 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4572000" cy="233285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В </a:t>
            </a:r>
            <a:r>
              <a:rPr lang="ru-RU" b="1" dirty="0" smtClean="0"/>
              <a:t>2020</a:t>
            </a:r>
            <a:r>
              <a:rPr lang="ru-RU" dirty="0" smtClean="0"/>
              <a:t> году проводится 15 ноября. Ежедневно на дорогах погибает около 3 тыс. человек, еще около сотни тысяч получает травмы разной степени тяжести.</a:t>
            </a:r>
          </a:p>
          <a:p>
            <a:pPr algn="just"/>
            <a:r>
              <a:rPr lang="ru-RU" dirty="0" err="1" smtClean="0"/>
              <a:t>ЮИДовцы</a:t>
            </a:r>
            <a:r>
              <a:rPr lang="ru-RU" dirty="0" smtClean="0"/>
              <a:t> провели  с кадетами занятия про профилактике ДТП и сопроводили его показом видеороликов, раздали в школе </a:t>
            </a:r>
            <a:r>
              <a:rPr lang="ru-RU" dirty="0" err="1" smtClean="0"/>
              <a:t>флаеры</a:t>
            </a:r>
            <a:endParaRPr lang="ru-RU" dirty="0"/>
          </a:p>
        </p:txBody>
      </p:sp>
      <p:pic>
        <p:nvPicPr>
          <p:cNvPr id="1026" name="Picture 2" descr="C:\Users\user\Desktop\юид день жертв ДТП\IMG_20201116_143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573015"/>
            <a:ext cx="3935479" cy="2951609"/>
          </a:xfrm>
          <a:prstGeom prst="rect">
            <a:avLst/>
          </a:prstGeom>
          <a:noFill/>
        </p:spPr>
      </p:pic>
      <p:pic>
        <p:nvPicPr>
          <p:cNvPr id="1027" name="Picture 3" descr="C:\Users\user\Desktop\юид день жертв ДТП\IMG_20201116_141005.jpg"/>
          <p:cNvPicPr>
            <a:picLocks noChangeAspect="1" noChangeArrowheads="1"/>
          </p:cNvPicPr>
          <p:nvPr/>
        </p:nvPicPr>
        <p:blipFill>
          <a:blip r:embed="rId3" cstate="print"/>
          <a:srcRect l="20297" t="20833"/>
          <a:stretch>
            <a:fillRect/>
          </a:stretch>
        </p:blipFill>
        <p:spPr bwMode="auto">
          <a:xfrm>
            <a:off x="4860032" y="3520107"/>
            <a:ext cx="4033143" cy="3004518"/>
          </a:xfrm>
          <a:prstGeom prst="rect">
            <a:avLst/>
          </a:prstGeom>
          <a:noFill/>
        </p:spPr>
      </p:pic>
      <p:pic>
        <p:nvPicPr>
          <p:cNvPr id="1028" name="Picture 4" descr="C:\Users\user\Desktop\юид день жертв ДТП\IMG_20201117_0955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33375"/>
            <a:ext cx="3961135" cy="2970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116633"/>
            <a:ext cx="4176712" cy="792088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ЮИД в действии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692696"/>
            <a:ext cx="4032696" cy="2736304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sz="1800" dirty="0" smtClean="0"/>
              <a:t>Юные инспекторы движения провели в школе уроки «Безопасность на дорогах ради безопасности жизни». Ребята вспомнили правила пешехода, ответили на вопросы викторины и получили Памятки безопасного поведения на дороге.</a:t>
            </a:r>
          </a:p>
          <a:p>
            <a:pPr lvl="0" algn="just"/>
            <a:r>
              <a:rPr lang="ru-RU" sz="1800" dirty="0" smtClean="0"/>
              <a:t>Активисты </a:t>
            </a:r>
            <a:r>
              <a:rPr lang="ru-RU" sz="1800" dirty="0" err="1" smtClean="0"/>
              <a:t>информационно-медийного</a:t>
            </a:r>
            <a:r>
              <a:rPr lang="ru-RU" sz="1800" dirty="0" smtClean="0"/>
              <a:t> направления разместили в школьной группе </a:t>
            </a:r>
            <a:r>
              <a:rPr lang="en-US" sz="1800" dirty="0" smtClean="0"/>
              <a:t>VK</a:t>
            </a:r>
            <a:r>
              <a:rPr lang="ru-RU" sz="1800" dirty="0" smtClean="0"/>
              <a:t> «</a:t>
            </a:r>
            <a:r>
              <a:rPr lang="ru-RU" sz="1800" dirty="0" err="1" smtClean="0"/>
              <a:t>Бугульминские</a:t>
            </a:r>
            <a:r>
              <a:rPr lang="ru-RU" sz="1800" dirty="0" smtClean="0"/>
              <a:t> кадеты» плакат «Ребёнок—главный пассажир!» с призывом пристёгивать детей и иметь удерживающие устройства в автомобиле. Предложили разместить личные фото, соответствующие тематике. </a:t>
            </a:r>
          </a:p>
          <a:p>
            <a:pPr lvl="0" algn="just"/>
            <a:r>
              <a:rPr lang="ru-RU" sz="1800" dirty="0" err="1" smtClean="0"/>
              <a:t>ЮИДовцы</a:t>
            </a:r>
            <a:r>
              <a:rPr lang="ru-RU" sz="1800" dirty="0" smtClean="0"/>
              <a:t>  провели экскурсию по микрорайону «Безопасная дорога». Ребята рассмотрели безопасные маршруты до школы и повторили правила пешеходов.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ЮИД фвраль\IMG_20210204_1403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39" y="333375"/>
            <a:ext cx="3961135" cy="2970851"/>
          </a:xfrm>
          <a:prstGeom prst="rect">
            <a:avLst/>
          </a:prstGeom>
          <a:noFill/>
        </p:spPr>
      </p:pic>
      <p:pic>
        <p:nvPicPr>
          <p:cNvPr id="1027" name="Picture 3" descr="C:\Users\user\Desktop\ЮИД фвраль\IMG_20210204_140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53773"/>
            <a:ext cx="3961135" cy="2970851"/>
          </a:xfrm>
          <a:prstGeom prst="rect">
            <a:avLst/>
          </a:prstGeom>
          <a:noFill/>
        </p:spPr>
      </p:pic>
      <p:pic>
        <p:nvPicPr>
          <p:cNvPr id="1028" name="Picture 4" descr="C:\Users\user\Desktop\ЮИД фвраль\IMG-20210208-WA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608116"/>
            <a:ext cx="3888680" cy="2916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2484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ЮИД в </a:t>
            </a:r>
            <a:r>
              <a:rPr lang="ru-RU" sz="4400" dirty="0" smtClean="0"/>
              <a:t>действии</a:t>
            </a:r>
          </a:p>
          <a:p>
            <a:r>
              <a:rPr lang="ru-RU" dirty="0" err="1" smtClean="0"/>
              <a:t>ЮИД-овцы</a:t>
            </a:r>
            <a:r>
              <a:rPr lang="ru-RU" dirty="0" smtClean="0"/>
              <a:t> провели занятие и викторину по соблюдению правил дорожного движения</a:t>
            </a:r>
            <a:endParaRPr lang="ru-RU" dirty="0"/>
          </a:p>
        </p:txBody>
      </p:sp>
      <p:pic>
        <p:nvPicPr>
          <p:cNvPr id="1026" name="Picture 2" descr="C:\Users\user\Desktop\фото 2020-21\юид март\IMG_20210317_133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96652"/>
            <a:ext cx="3816424" cy="2862318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0-21\юид март\IMG_20210317_1337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3888432" cy="2916324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0-21\юид март\IMG_20210317_1333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45024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175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НЕДЕЛЯ БЕЗОПАСНОСТИ</vt:lpstr>
      <vt:lpstr>ЮИД «Засветись!» </vt:lpstr>
      <vt:lpstr>Всемирный день         памяти жертв ДТП </vt:lpstr>
      <vt:lpstr>ЮИД в действии</vt:lpstr>
      <vt:lpstr>Слайд 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иии</dc:title>
  <dc:creator>user</dc:creator>
  <cp:lastModifiedBy>user</cp:lastModifiedBy>
  <cp:revision>2</cp:revision>
  <dcterms:created xsi:type="dcterms:W3CDTF">2021-04-02T07:39:56Z</dcterms:created>
  <dcterms:modified xsi:type="dcterms:W3CDTF">2021-04-02T08:09:16Z</dcterms:modified>
</cp:coreProperties>
</file>