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7236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34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5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841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2602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2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72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190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721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57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395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0CE92-6026-44D5-A687-AF51DE24C542}" type="datetimeFigureOut">
              <a:rPr lang="ru-RU" smtClean="0"/>
              <a:t>19.02.2016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96AA7-83AA-478C-9838-D590E5705C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336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9" name="Picture 5" descr="D:\Рабочй стол\день защитника Отечества\картинки\2652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069" y="-32824"/>
            <a:ext cx="9217024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абочй стол\IMG_20160219_11555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31" b="17576"/>
          <a:stretch/>
        </p:blipFill>
        <p:spPr bwMode="auto">
          <a:xfrm>
            <a:off x="-2557" y="2348880"/>
            <a:ext cx="9144000" cy="4959959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568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2016-02-19T07:57:49Z</dcterms:created>
  <dcterms:modified xsi:type="dcterms:W3CDTF">2016-02-19T08:04:17Z</dcterms:modified>
</cp:coreProperties>
</file>