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6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239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77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275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19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78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731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777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503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11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9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C5AC6-7313-4EB6-9371-B8BF40A57343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BA04B-E75B-4386-883A-5376AE17B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09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508" y="0"/>
            <a:ext cx="432048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Кадеты—детям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858" y="970459"/>
            <a:ext cx="4261118" cy="257629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Накануне Дня Победы, волонтёры </a:t>
            </a:r>
            <a:r>
              <a:rPr lang="ru-RU" dirty="0"/>
              <a:t>8Б класса с офицером-воспитателем </a:t>
            </a:r>
            <a:r>
              <a:rPr lang="ru-RU" dirty="0" err="1" smtClean="0"/>
              <a:t>Гельмановым</a:t>
            </a:r>
            <a:r>
              <a:rPr lang="ru-RU" dirty="0" smtClean="0"/>
              <a:t> И.Г. </a:t>
            </a:r>
            <a:r>
              <a:rPr lang="ru-RU" dirty="0"/>
              <a:t>провели плац-парад с воспитанниками  детских садов № 6 ,</a:t>
            </a:r>
            <a:r>
              <a:rPr lang="ru-RU" dirty="0" smtClean="0"/>
              <a:t>№ </a:t>
            </a:r>
            <a:r>
              <a:rPr lang="ru-RU" dirty="0"/>
              <a:t>9 ,</a:t>
            </a:r>
            <a:r>
              <a:rPr lang="ru-RU" dirty="0" smtClean="0"/>
              <a:t>№ 26. Волонтёры 9 класса рассказали воспитанникам детского сада № 21 о героях 352-й стрелковой дивизии.</a:t>
            </a:r>
            <a:endParaRPr lang="ru-RU" dirty="0"/>
          </a:p>
        </p:txBody>
      </p:sp>
      <p:pic>
        <p:nvPicPr>
          <p:cNvPr id="4098" name="Picture 2" descr="D:\Desktop\Победа\Кадеты-детям 8Б\d5Qynz03mS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50"/>
          <a:stretch/>
        </p:blipFill>
        <p:spPr bwMode="auto">
          <a:xfrm>
            <a:off x="4667382" y="3546751"/>
            <a:ext cx="4480451" cy="307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Победа\Кадеты-детям 8Б\Nst6FUtUhR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" r="7947"/>
          <a:stretch/>
        </p:blipFill>
        <p:spPr bwMode="auto">
          <a:xfrm>
            <a:off x="4644008" y="332656"/>
            <a:ext cx="4471639" cy="29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Победа\Кадеты-детям 8Б, 9 класс\wZqVoaa91Y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t="18703" r="9377"/>
          <a:stretch/>
        </p:blipFill>
        <p:spPr bwMode="auto">
          <a:xfrm>
            <a:off x="0" y="3598284"/>
            <a:ext cx="4484074" cy="302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6892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Кадеты—детям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Кадеты—детям </dc:title>
  <dc:creator>Вера</dc:creator>
  <cp:lastModifiedBy>Вера</cp:lastModifiedBy>
  <cp:revision>1</cp:revision>
  <dcterms:created xsi:type="dcterms:W3CDTF">2017-05-08T07:22:59Z</dcterms:created>
  <dcterms:modified xsi:type="dcterms:W3CDTF">2017-05-08T07:23:24Z</dcterms:modified>
</cp:coreProperties>
</file>