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44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908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77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19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79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56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77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51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04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805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36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03E2B-0CCB-40C8-84D3-C85EF5DCFF27}" type="datetimeFigureOut">
              <a:rPr lang="ru-RU" smtClean="0"/>
              <a:t>23.02.2017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E9CC4-7761-476C-80B9-EE7D4B323E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87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4824536" cy="936104"/>
          </a:xfrm>
        </p:spPr>
        <p:txBody>
          <a:bodyPr/>
          <a:lstStyle/>
          <a:p>
            <a:r>
              <a:rPr lang="ru-RU" dirty="0" smtClean="0"/>
              <a:t>Кадеты-детям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0302" y="1268760"/>
            <a:ext cx="4392488" cy="223224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Накануне Дня Защитника Отечества волонтёры 6 А класса посетили детский сад №35. Кадеты рассказали и показали дошкольникам о том, как они готовятся стать Защитниками Родины.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28738" r="42913"/>
          <a:stretch/>
        </p:blipFill>
        <p:spPr>
          <a:xfrm>
            <a:off x="251520" y="4005064"/>
            <a:ext cx="2016224" cy="25340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0" t="44094" r="14563"/>
          <a:stretch/>
        </p:blipFill>
        <p:spPr>
          <a:xfrm>
            <a:off x="2483768" y="4045460"/>
            <a:ext cx="2160240" cy="2493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46374"/>
            <a:ext cx="4140460" cy="27603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483" y="528924"/>
            <a:ext cx="4138647" cy="275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47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Кадеты-детям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Кадеты-детям</dc:title>
  <dc:creator>User</dc:creator>
  <cp:lastModifiedBy>User</cp:lastModifiedBy>
  <cp:revision>2</cp:revision>
  <dcterms:created xsi:type="dcterms:W3CDTF">2017-02-23T17:28:55Z</dcterms:created>
  <dcterms:modified xsi:type="dcterms:W3CDTF">2017-02-23T17:31:01Z</dcterms:modified>
</cp:coreProperties>
</file>