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0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7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4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8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2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927"/>
            <a:ext cx="435597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Кадеты-ветеранам</a:t>
            </a:r>
            <a:br>
              <a:rPr lang="ru-RU" dirty="0"/>
            </a:br>
            <a:r>
              <a:rPr lang="ru-RU" sz="2700" i="1" dirty="0"/>
              <a:t>(Однодневная смена актива)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4265474" cy="223224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Активисты, администрация </a:t>
            </a:r>
            <a:r>
              <a:rPr lang="ru-RU" dirty="0" err="1" smtClean="0"/>
              <a:t>Бугульминской</a:t>
            </a:r>
            <a:r>
              <a:rPr lang="ru-RU" dirty="0" smtClean="0"/>
              <a:t> кадетской </a:t>
            </a:r>
            <a:r>
              <a:rPr lang="ru-RU" dirty="0"/>
              <a:t>школы </a:t>
            </a:r>
            <a:r>
              <a:rPr lang="ru-RU"/>
              <a:t>и </a:t>
            </a:r>
            <a:r>
              <a:rPr lang="ru-RU" smtClean="0"/>
              <a:t>администрация города  </a:t>
            </a:r>
            <a:r>
              <a:rPr lang="ru-RU" dirty="0" smtClean="0"/>
              <a:t>поздравили с 90-летним юбилеем участника Великой Отечественной войны, бывшего сотрудника кадетской школы </a:t>
            </a:r>
            <a:r>
              <a:rPr lang="ru-RU" dirty="0" err="1" smtClean="0"/>
              <a:t>Гумерова</a:t>
            </a:r>
            <a:r>
              <a:rPr lang="ru-RU" dirty="0" smtClean="0"/>
              <a:t> М.Г.</a:t>
            </a:r>
            <a:endParaRPr lang="ru-RU" dirty="0"/>
          </a:p>
        </p:txBody>
      </p:sp>
      <p:pic>
        <p:nvPicPr>
          <p:cNvPr id="1026" name="Picture 2" descr="D:\Desktop\ветеран Гумеров 90 лет\IMG_19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53" b="17185"/>
          <a:stretch/>
        </p:blipFill>
        <p:spPr bwMode="auto">
          <a:xfrm>
            <a:off x="4691357" y="91670"/>
            <a:ext cx="4452643" cy="329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ветеран Гумеров 90 лет\IMG_19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5" t="22244" r="8174"/>
          <a:stretch/>
        </p:blipFill>
        <p:spPr bwMode="auto">
          <a:xfrm>
            <a:off x="4691357" y="3760022"/>
            <a:ext cx="4452643" cy="284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ветеран Гумеров 90 лет\IMG_19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2" t="27059" r="26029" b="8529"/>
          <a:stretch/>
        </p:blipFill>
        <p:spPr bwMode="auto">
          <a:xfrm>
            <a:off x="0" y="3760023"/>
            <a:ext cx="4444986" cy="284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32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Кадеты-ветеранам (Однодневная смена актива)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декабря—международный день борьбы со СПИДом</dc:title>
  <dc:creator>Admin</dc:creator>
  <cp:lastModifiedBy>Admin</cp:lastModifiedBy>
  <cp:revision>2</cp:revision>
  <dcterms:created xsi:type="dcterms:W3CDTF">2017-12-01T08:16:45Z</dcterms:created>
  <dcterms:modified xsi:type="dcterms:W3CDTF">2017-12-01T08:24:35Z</dcterms:modified>
</cp:coreProperties>
</file>