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96" y="-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84A85-F7BC-494D-B3A8-423A2436D0EB}" type="datetimeFigureOut">
              <a:rPr lang="ru-RU" smtClean="0"/>
              <a:t>03.10.2016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4FDF-5795-42CE-A251-EBF2FFB18C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285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84A85-F7BC-494D-B3A8-423A2436D0EB}" type="datetimeFigureOut">
              <a:rPr lang="ru-RU" smtClean="0"/>
              <a:t>03.10.2016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4FDF-5795-42CE-A251-EBF2FFB18C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0737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84A85-F7BC-494D-B3A8-423A2436D0EB}" type="datetimeFigureOut">
              <a:rPr lang="ru-RU" smtClean="0"/>
              <a:t>03.10.2016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4FDF-5795-42CE-A251-EBF2FFB18C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95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84A85-F7BC-494D-B3A8-423A2436D0EB}" type="datetimeFigureOut">
              <a:rPr lang="ru-RU" smtClean="0"/>
              <a:t>03.10.2016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4FDF-5795-42CE-A251-EBF2FFB18C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1431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84A85-F7BC-494D-B3A8-423A2436D0EB}" type="datetimeFigureOut">
              <a:rPr lang="ru-RU" smtClean="0"/>
              <a:t>03.10.2016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4FDF-5795-42CE-A251-EBF2FFB18C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5658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84A85-F7BC-494D-B3A8-423A2436D0EB}" type="datetimeFigureOut">
              <a:rPr lang="ru-RU" smtClean="0"/>
              <a:t>03.10.2016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4FDF-5795-42CE-A251-EBF2FFB18C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0560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84A85-F7BC-494D-B3A8-423A2436D0EB}" type="datetimeFigureOut">
              <a:rPr lang="ru-RU" smtClean="0"/>
              <a:t>03.10.2016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4FDF-5795-42CE-A251-EBF2FFB18C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28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84A85-F7BC-494D-B3A8-423A2436D0EB}" type="datetimeFigureOut">
              <a:rPr lang="ru-RU" smtClean="0"/>
              <a:t>03.10.2016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4FDF-5795-42CE-A251-EBF2FFB18C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123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84A85-F7BC-494D-B3A8-423A2436D0EB}" type="datetimeFigureOut">
              <a:rPr lang="ru-RU" smtClean="0"/>
              <a:t>03.10.2016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4FDF-5795-42CE-A251-EBF2FFB18C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0808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84A85-F7BC-494D-B3A8-423A2436D0EB}" type="datetimeFigureOut">
              <a:rPr lang="ru-RU" smtClean="0"/>
              <a:t>03.10.2016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4FDF-5795-42CE-A251-EBF2FFB18C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82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84A85-F7BC-494D-B3A8-423A2436D0EB}" type="datetimeFigureOut">
              <a:rPr lang="ru-RU" smtClean="0"/>
              <a:t>03.10.2016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4FDF-5795-42CE-A251-EBF2FFB18C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037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F84A85-F7BC-494D-B3A8-423A2436D0EB}" type="datetimeFigureOut">
              <a:rPr lang="ru-RU" smtClean="0"/>
              <a:t>03.10.2016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704FDF-5795-42CE-A251-EBF2FFB18C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2890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"/>
            <a:ext cx="7772400" cy="836712"/>
          </a:xfrm>
        </p:spPr>
        <p:txBody>
          <a:bodyPr/>
          <a:lstStyle/>
          <a:p>
            <a:r>
              <a:rPr lang="ru-RU" dirty="0" smtClean="0"/>
              <a:t>Кадеты-ветеранам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88024" y="908720"/>
            <a:ext cx="4032448" cy="2376264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Кадеты вместе с учениками </a:t>
            </a:r>
            <a:endParaRPr lang="ru-RU" dirty="0" smtClean="0"/>
          </a:p>
          <a:p>
            <a:r>
              <a:rPr lang="ru-RU" dirty="0" smtClean="0"/>
              <a:t>СОШ </a:t>
            </a:r>
            <a:r>
              <a:rPr lang="ru-RU" dirty="0"/>
              <a:t>№3 посетили семью Героя Советского Союза </a:t>
            </a:r>
            <a:r>
              <a:rPr lang="ru-RU" dirty="0" err="1"/>
              <a:t>Газинура</a:t>
            </a:r>
            <a:r>
              <a:rPr lang="ru-RU" dirty="0"/>
              <a:t> </a:t>
            </a:r>
            <a:r>
              <a:rPr lang="ru-RU" dirty="0" err="1"/>
              <a:t>Гафиатуллина</a:t>
            </a:r>
            <a:r>
              <a:rPr lang="ru-RU" dirty="0"/>
              <a:t>, чьё имя носит </a:t>
            </a:r>
            <a:r>
              <a:rPr lang="ru-RU" dirty="0" err="1"/>
              <a:t>Бугульминская</a:t>
            </a:r>
            <a:r>
              <a:rPr lang="ru-RU" dirty="0"/>
              <a:t> кадетская школа. Ребята  записали рассказ о Герое со слов его жены и сына и поздравили  </a:t>
            </a:r>
            <a:r>
              <a:rPr lang="ru-RU" dirty="0" err="1"/>
              <a:t>Муниру-апу</a:t>
            </a:r>
            <a:r>
              <a:rPr lang="ru-RU" dirty="0"/>
              <a:t> и Анвара </a:t>
            </a:r>
            <a:r>
              <a:rPr lang="ru-RU" dirty="0" err="1"/>
              <a:t>Газинуровича</a:t>
            </a:r>
            <a:r>
              <a:rPr lang="ru-RU" dirty="0"/>
              <a:t> с Днём пожилого человека.</a:t>
            </a:r>
          </a:p>
        </p:txBody>
      </p:sp>
      <p:pic>
        <p:nvPicPr>
          <p:cNvPr id="1026" name="Picture 2" descr="D:\Рабочй стол\7 классКадеты-ветеранам\8Xppup0Sc6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1764" y="3473622"/>
            <a:ext cx="4512504" cy="3384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абочй стол\7 классКадеты-ветеранам\iStQmealiHo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61" t="-1446" r="9564" b="1446"/>
          <a:stretch/>
        </p:blipFill>
        <p:spPr bwMode="auto">
          <a:xfrm>
            <a:off x="17658" y="836712"/>
            <a:ext cx="4410325" cy="4465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25030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</Words>
  <Application>Microsoft Office PowerPoint</Application>
  <PresentationFormat>Экран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Кадеты-ветеранам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Кадеты-ветеранам</dc:title>
  <dc:creator>USER</dc:creator>
  <cp:lastModifiedBy>USER</cp:lastModifiedBy>
  <cp:revision>1</cp:revision>
  <dcterms:created xsi:type="dcterms:W3CDTF">2016-10-03T04:48:23Z</dcterms:created>
  <dcterms:modified xsi:type="dcterms:W3CDTF">2016-10-03T04:48:36Z</dcterms:modified>
</cp:coreProperties>
</file>