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96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39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47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28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95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890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45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051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508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5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8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868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18E98-1E6F-4D38-9FD2-72963EDCB0F2}" type="datetimeFigureOut">
              <a:rPr lang="ru-RU" smtClean="0"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12CA1-B42B-42F0-9B61-47B2BDE3A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48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52536" y="12932"/>
            <a:ext cx="4427984" cy="1080298"/>
          </a:xfrm>
        </p:spPr>
        <p:txBody>
          <a:bodyPr>
            <a:noAutofit/>
          </a:bodyPr>
          <a:lstStyle/>
          <a:p>
            <a:r>
              <a:rPr lang="ru-RU" sz="5400" dirty="0" smtClean="0"/>
              <a:t>«Засветись! 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24744"/>
            <a:ext cx="3788006" cy="2512640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30.09.16.   Ребята отряда ЮИД </a:t>
            </a:r>
            <a:r>
              <a:rPr lang="ru-RU" dirty="0" err="1"/>
              <a:t>Бугульминской</a:t>
            </a:r>
            <a:r>
              <a:rPr lang="ru-RU" dirty="0"/>
              <a:t> кадетской школы приняли участие во всероссийской детской эстафете безопасности "Дорога-символ Жизни".</a:t>
            </a:r>
          </a:p>
          <a:p>
            <a:r>
              <a:rPr lang="ru-RU" dirty="0"/>
              <a:t>Они познакомились со </a:t>
            </a:r>
            <a:r>
              <a:rPr lang="ru-RU" dirty="0" err="1"/>
              <a:t>Световозвращателями</a:t>
            </a:r>
            <a:r>
              <a:rPr lang="ru-RU" dirty="0"/>
              <a:t>, отметили их необходимость в тёмное время суток и поделились своими знаниями в микрорайоне школы, раздавая прохожим тематические </a:t>
            </a:r>
            <a:r>
              <a:rPr lang="ru-RU" dirty="0" err="1"/>
              <a:t>флаеры</a:t>
            </a:r>
            <a:r>
              <a:rPr lang="ru-RU" dirty="0"/>
              <a:t> "Засветись!"</a:t>
            </a:r>
          </a:p>
        </p:txBody>
      </p:sp>
      <p:pic>
        <p:nvPicPr>
          <p:cNvPr id="1026" name="Picture 2" descr="D:\Рабочй стол\засветись\IMG_20160930_1305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03" t="10101" r="5606" b="35757"/>
          <a:stretch/>
        </p:blipFill>
        <p:spPr bwMode="auto">
          <a:xfrm>
            <a:off x="3970253" y="12932"/>
            <a:ext cx="5164472" cy="327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засветись\IMG_20160930_1318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3368"/>
            <a:ext cx="4475989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засветись\IMG_20160930_132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824" y="3493368"/>
            <a:ext cx="4486176" cy="336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138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«Засветись!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«Засветись! </dc:title>
  <dc:creator>USER</dc:creator>
  <cp:lastModifiedBy>USER</cp:lastModifiedBy>
  <cp:revision>1</cp:revision>
  <dcterms:created xsi:type="dcterms:W3CDTF">2016-10-03T04:49:05Z</dcterms:created>
  <dcterms:modified xsi:type="dcterms:W3CDTF">2016-10-03T04:49:15Z</dcterms:modified>
</cp:coreProperties>
</file>