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545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5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52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06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93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30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88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28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71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4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4D01-AA8D-4B29-91C4-C6F6D9ED35CB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C6314-A57D-4CFF-8BCF-78C2C18340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3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45476" y="692696"/>
            <a:ext cx="3690664" cy="10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Зарница. </a:t>
            </a:r>
            <a:br>
              <a:rPr lang="ru-RU" dirty="0" smtClean="0"/>
            </a:br>
            <a:r>
              <a:rPr lang="ru-RU" dirty="0" smtClean="0"/>
              <a:t>Казань. </a:t>
            </a:r>
            <a:br>
              <a:rPr lang="ru-RU" dirty="0" smtClean="0"/>
            </a:br>
            <a:r>
              <a:rPr lang="ru-RU" dirty="0" smtClean="0"/>
              <a:t>2-е место.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й стол\зарница 2016\oqM6lg7_Am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7" r="32388" b="23711"/>
          <a:stretch/>
        </p:blipFill>
        <p:spPr bwMode="auto">
          <a:xfrm>
            <a:off x="25742" y="-23490"/>
            <a:ext cx="5248082" cy="28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зарница 2016\R81oMiIgyW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" t="18578" r="25167" b="23072"/>
          <a:stretch/>
        </p:blipFill>
        <p:spPr bwMode="auto">
          <a:xfrm>
            <a:off x="539552" y="3024495"/>
            <a:ext cx="8100392" cy="383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712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Зарница.  Казань.  2-е место.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Готовы Родине служить!</dc:title>
  <dc:creator>USER</dc:creator>
  <cp:lastModifiedBy>USER</cp:lastModifiedBy>
  <cp:revision>2</cp:revision>
  <dcterms:created xsi:type="dcterms:W3CDTF">2016-02-24T05:14:58Z</dcterms:created>
  <dcterms:modified xsi:type="dcterms:W3CDTF">2016-02-24T05:15:50Z</dcterms:modified>
</cp:coreProperties>
</file>