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D6AC2-A703-42F7-B9A5-2A51D17C1977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B02ED-1931-418F-8885-6F4EF2C76E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85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D6AC2-A703-42F7-B9A5-2A51D17C1977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B02ED-1931-418F-8885-6F4EF2C76E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788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D6AC2-A703-42F7-B9A5-2A51D17C1977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B02ED-1931-418F-8885-6F4EF2C76E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659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D6AC2-A703-42F7-B9A5-2A51D17C1977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B02ED-1931-418F-8885-6F4EF2C76E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164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D6AC2-A703-42F7-B9A5-2A51D17C1977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B02ED-1931-418F-8885-6F4EF2C76E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791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D6AC2-A703-42F7-B9A5-2A51D17C1977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B02ED-1931-418F-8885-6F4EF2C76E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374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D6AC2-A703-42F7-B9A5-2A51D17C1977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B02ED-1931-418F-8885-6F4EF2C76E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673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D6AC2-A703-42F7-B9A5-2A51D17C1977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B02ED-1931-418F-8885-6F4EF2C76E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26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D6AC2-A703-42F7-B9A5-2A51D17C1977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B02ED-1931-418F-8885-6F4EF2C76E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281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D6AC2-A703-42F7-B9A5-2A51D17C1977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B02ED-1931-418F-8885-6F4EF2C76E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853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D6AC2-A703-42F7-B9A5-2A51D17C1977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B02ED-1931-418F-8885-6F4EF2C76E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333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D6AC2-A703-42F7-B9A5-2A51D17C1977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B02ED-1931-418F-8885-6F4EF2C76E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280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0061"/>
            <a:ext cx="4211960" cy="10226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Декада </a:t>
            </a:r>
            <a:br>
              <a:rPr lang="ru-RU" dirty="0" smtClean="0"/>
            </a:br>
            <a:r>
              <a:rPr lang="ru-RU" dirty="0" smtClean="0"/>
              <a:t>инвалидов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116632"/>
            <a:ext cx="5184576" cy="1052736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Кадеты </a:t>
            </a:r>
            <a:r>
              <a:rPr lang="ru-RU" dirty="0"/>
              <a:t>волонтёрского отряда «Крыло ангела» очистили </a:t>
            </a:r>
            <a:r>
              <a:rPr lang="ru-RU" dirty="0" smtClean="0"/>
              <a:t>двор </a:t>
            </a:r>
            <a:r>
              <a:rPr lang="ru-RU" dirty="0"/>
              <a:t>от </a:t>
            </a:r>
            <a:r>
              <a:rPr lang="ru-RU" dirty="0" smtClean="0"/>
              <a:t>снега двум инвалидам, ветеранам труда Прохоровой Анне Фёдоровне и Кирилловой Юлии Васильевне</a:t>
            </a:r>
            <a:endParaRPr lang="ru-RU" dirty="0"/>
          </a:p>
        </p:txBody>
      </p:sp>
      <p:pic>
        <p:nvPicPr>
          <p:cNvPr id="1026" name="Picture 2" descr="D:\Рабочй стол\волонтёры снег\20161207_1021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21" y="1314850"/>
            <a:ext cx="4166253" cy="234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волонтёры снег\20161207_1022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21" y="4293096"/>
            <a:ext cx="4187957" cy="235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волонтёры снег\20161207_1057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589" y="4293096"/>
            <a:ext cx="4196747" cy="2360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волонтёры снег\20161207_1052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597" y="1314850"/>
            <a:ext cx="4197773" cy="236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642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Декада  инвалидов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Декада  инвалидов</dc:title>
  <dc:creator>USER</dc:creator>
  <cp:lastModifiedBy>USER</cp:lastModifiedBy>
  <cp:revision>1</cp:revision>
  <dcterms:created xsi:type="dcterms:W3CDTF">2016-12-07T10:59:54Z</dcterms:created>
  <dcterms:modified xsi:type="dcterms:W3CDTF">2016-12-07T11:00:13Z</dcterms:modified>
</cp:coreProperties>
</file>