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97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511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97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550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29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66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657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992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739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01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60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C86AD-4172-49C0-97B1-53F814F1B4B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D1EDF-2815-4AE1-9979-5B97CADEA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0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9" y="-13671"/>
            <a:ext cx="4423685" cy="994400"/>
          </a:xfrm>
        </p:spPr>
        <p:txBody>
          <a:bodyPr/>
          <a:lstStyle/>
          <a:p>
            <a:r>
              <a:rPr lang="ru-RU" dirty="0" err="1" smtClean="0"/>
              <a:t>Антикоррупция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116632"/>
            <a:ext cx="4788024" cy="1584176"/>
          </a:xfrm>
        </p:spPr>
        <p:txBody>
          <a:bodyPr>
            <a:normAutofit fontScale="40000" lnSpcReduction="20000"/>
          </a:bodyPr>
          <a:lstStyle/>
          <a:p>
            <a:r>
              <a:rPr lang="ru-RU" dirty="0"/>
              <a:t>По инициативе ООН 9 </a:t>
            </a:r>
            <a:r>
              <a:rPr lang="ru-RU" b="1" dirty="0"/>
              <a:t>декабря</a:t>
            </a:r>
            <a:r>
              <a:rPr lang="ru-RU" dirty="0"/>
              <a:t> отмечается Международный день борьбы с </a:t>
            </a:r>
            <a:r>
              <a:rPr lang="ru-RU" b="1" dirty="0"/>
              <a:t>коррупцией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 кадетами старших классов  встретился депутат городского совета Натальин В.В. и ответил на вопросы ребят, связанные с коррупцией. Затем старшеклассники распространили в микрорайоне школы постеры и  попросили  прохожих ответить  : «Существует ли коррупция в современной школе?»</a:t>
            </a:r>
            <a:endParaRPr lang="ru-RU" dirty="0"/>
          </a:p>
        </p:txBody>
      </p:sp>
      <p:pic>
        <p:nvPicPr>
          <p:cNvPr id="1026" name="Picture 2" descr="D:\Рабочй стол\корупция фото\IMG_54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2"/>
          <a:stretch/>
        </p:blipFill>
        <p:spPr bwMode="auto">
          <a:xfrm>
            <a:off x="4680469" y="1412775"/>
            <a:ext cx="4247507" cy="218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Рабочй стол\корупция фото\IMG_54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469" y="3883281"/>
            <a:ext cx="4463531" cy="29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корупция фото\IMG_54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3280"/>
            <a:ext cx="4462080" cy="29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корупция фото\IMG_54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5" y="908720"/>
            <a:ext cx="4020109" cy="268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2277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Антикоррупция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Антикоррупция </dc:title>
  <dc:creator>USER</dc:creator>
  <cp:lastModifiedBy>USER</cp:lastModifiedBy>
  <cp:revision>1</cp:revision>
  <dcterms:created xsi:type="dcterms:W3CDTF">2016-12-09T11:33:33Z</dcterms:created>
  <dcterms:modified xsi:type="dcterms:W3CDTF">2016-12-09T11:34:38Z</dcterms:modified>
</cp:coreProperties>
</file>