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53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3527E-9C04-4F0C-BE79-19F3E58E7612}" type="datetimeFigureOut">
              <a:rPr lang="ru-RU" smtClean="0"/>
              <a:t>27.09.2017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68E2-AC80-47DC-ACA5-B40A1812D9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844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3527E-9C04-4F0C-BE79-19F3E58E7612}" type="datetimeFigureOut">
              <a:rPr lang="ru-RU" smtClean="0"/>
              <a:t>27.09.2017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68E2-AC80-47DC-ACA5-B40A1812D9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214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3527E-9C04-4F0C-BE79-19F3E58E7612}" type="datetimeFigureOut">
              <a:rPr lang="ru-RU" smtClean="0"/>
              <a:t>27.09.2017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68E2-AC80-47DC-ACA5-B40A1812D9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271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3527E-9C04-4F0C-BE79-19F3E58E7612}" type="datetimeFigureOut">
              <a:rPr lang="ru-RU" smtClean="0"/>
              <a:t>27.09.2017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68E2-AC80-47DC-ACA5-B40A1812D9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663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3527E-9C04-4F0C-BE79-19F3E58E7612}" type="datetimeFigureOut">
              <a:rPr lang="ru-RU" smtClean="0"/>
              <a:t>27.09.2017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68E2-AC80-47DC-ACA5-B40A1812D9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829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3527E-9C04-4F0C-BE79-19F3E58E7612}" type="datetimeFigureOut">
              <a:rPr lang="ru-RU" smtClean="0"/>
              <a:t>27.09.2017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68E2-AC80-47DC-ACA5-B40A1812D9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902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3527E-9C04-4F0C-BE79-19F3E58E7612}" type="datetimeFigureOut">
              <a:rPr lang="ru-RU" smtClean="0"/>
              <a:t>27.09.2017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68E2-AC80-47DC-ACA5-B40A1812D9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382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3527E-9C04-4F0C-BE79-19F3E58E7612}" type="datetimeFigureOut">
              <a:rPr lang="ru-RU" smtClean="0"/>
              <a:t>27.09.2017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68E2-AC80-47DC-ACA5-B40A1812D9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2989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3527E-9C04-4F0C-BE79-19F3E58E7612}" type="datetimeFigureOut">
              <a:rPr lang="ru-RU" smtClean="0"/>
              <a:t>27.09.2017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68E2-AC80-47DC-ACA5-B40A1812D9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107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3527E-9C04-4F0C-BE79-19F3E58E7612}" type="datetimeFigureOut">
              <a:rPr lang="ru-RU" smtClean="0"/>
              <a:t>27.09.2017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68E2-AC80-47DC-ACA5-B40A1812D9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6596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3527E-9C04-4F0C-BE79-19F3E58E7612}" type="datetimeFigureOut">
              <a:rPr lang="ru-RU" smtClean="0"/>
              <a:t>27.09.2017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68E2-AC80-47DC-ACA5-B40A1812D9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138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73527E-9C04-4F0C-BE79-19F3E58E7612}" type="datetimeFigureOut">
              <a:rPr lang="ru-RU" smtClean="0"/>
              <a:t>27.09.2017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968E2-AC80-47DC-ACA5-B40A1812D9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886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116632"/>
            <a:ext cx="375476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ЮИД в действии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340768"/>
            <a:ext cx="4608512" cy="24768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dirty="0"/>
              <a:t>С начала года на территории </a:t>
            </a:r>
            <a:r>
              <a:rPr lang="ru-RU" sz="1400" dirty="0" err="1"/>
              <a:t>Бугульминского</a:t>
            </a:r>
            <a:r>
              <a:rPr lang="ru-RU" sz="1400" dirty="0"/>
              <a:t> района зарегистрировано 23 наезда на пешеходов, в которых два человека погибли, 22 получили ранения различной степени тяжести. На днях произошло ещё одно происшествие на пешеходном переходе с участием школьника. В связи с этим, активисты отряда ЮИД  в микрорайоне школы напомнили прохожим о правилах пешеходов, раздав им тематические листовки</a:t>
            </a:r>
          </a:p>
        </p:txBody>
      </p:sp>
      <p:pic>
        <p:nvPicPr>
          <p:cNvPr id="1026" name="Picture 2" descr="D:\Desktop\ЗАСВЕТИСЬ юид\IMG_12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7" y="3765036"/>
            <a:ext cx="4283971" cy="2855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ЗАСВЕТИСЬ юид\IMG_12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81000"/>
            <a:ext cx="4247964" cy="283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ЗАСВЕТИСЬ юид\IMG_12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1" y="3765037"/>
            <a:ext cx="4283969" cy="2855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72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3024336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27.09.17 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«Засветись!»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84784"/>
            <a:ext cx="3851920" cy="204482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err="1"/>
              <a:t>ЮИДовцы</a:t>
            </a:r>
            <a:r>
              <a:rPr lang="ru-RU" dirty="0"/>
              <a:t> кадетской школы провели акцию «Засветись!»: посмотрели видеофильм о </a:t>
            </a:r>
            <a:r>
              <a:rPr lang="ru-RU" dirty="0" err="1"/>
              <a:t>световозвращающих</a:t>
            </a:r>
            <a:r>
              <a:rPr lang="ru-RU" dirty="0"/>
              <a:t> элементах, разобрали и вклеили в дневники памятки  «Безопасный маршрут в школу» и получили в подарок </a:t>
            </a:r>
            <a:r>
              <a:rPr lang="ru-RU" dirty="0" err="1"/>
              <a:t>световозвращатели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1026" name="Picture 2" descr="D:\Desktop\засветись\IMG_129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27" r="54117" b="24853"/>
          <a:stretch/>
        </p:blipFill>
        <p:spPr bwMode="auto">
          <a:xfrm>
            <a:off x="323527" y="3586005"/>
            <a:ext cx="3481053" cy="3045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засветись\IMG_13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60648"/>
            <a:ext cx="4572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засветись\IMG_129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583927"/>
            <a:ext cx="4572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8220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260648"/>
            <a:ext cx="4644008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«Энергия добра»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52736"/>
            <a:ext cx="4608512" cy="259228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 err="1"/>
              <a:t>Бугульминские</a:t>
            </a:r>
            <a:r>
              <a:rPr lang="ru-RU" dirty="0"/>
              <a:t> кадеты  реализовали проект «Энергосбережение в быту».  В рамках проекта,  девятиклассники   провели исследования о количестве </a:t>
            </a:r>
            <a:r>
              <a:rPr lang="ru-RU" dirty="0" err="1"/>
              <a:t>энергозатрат</a:t>
            </a:r>
            <a:r>
              <a:rPr lang="ru-RU" dirty="0"/>
              <a:t> за один день, выявили, какие лампы используются в школе и сколько энергии они потребляют, какие лампы можно заменить на более экономные.  Кадеты 5 класса разработали для родителей памятки о энергосбережении в квартире.</a:t>
            </a:r>
          </a:p>
          <a:p>
            <a:endParaRPr lang="ru-RU" dirty="0"/>
          </a:p>
        </p:txBody>
      </p:sp>
      <p:pic>
        <p:nvPicPr>
          <p:cNvPr id="1026" name="Picture 2" descr="D:\Desktop\энргия добра\IMG_126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3" t="7868" r="39705" b="35883"/>
          <a:stretch/>
        </p:blipFill>
        <p:spPr bwMode="auto">
          <a:xfrm>
            <a:off x="4860032" y="413329"/>
            <a:ext cx="4104456" cy="2828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энргия добра\IMG_127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00" y="3717032"/>
            <a:ext cx="432048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энргия добра\IMG_128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276" y="3754856"/>
            <a:ext cx="4283968" cy="285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20419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156</Words>
  <Application>Microsoft Office PowerPoint</Application>
  <PresentationFormat>Экран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ЮИД в действии</vt:lpstr>
      <vt:lpstr>27.09.17   «Засветись!» </vt:lpstr>
      <vt:lpstr>«Энергия добра»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27.09.17   «Засветись!» </dc:title>
  <dc:creator>Admin</dc:creator>
  <cp:lastModifiedBy>Admin</cp:lastModifiedBy>
  <cp:revision>3</cp:revision>
  <dcterms:created xsi:type="dcterms:W3CDTF">2017-09-27T11:44:10Z</dcterms:created>
  <dcterms:modified xsi:type="dcterms:W3CDTF">2017-09-27T13:21:01Z</dcterms:modified>
</cp:coreProperties>
</file>