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33F94-CEFF-4D28-8194-37F27AAD171B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56495F-640D-4A4A-B58B-F4807D0D6B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781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2927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56495F-640D-4A4A-B58B-F4807D0D6BF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259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26D9EB-E0D8-416D-B230-099BBE2679C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94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DDC22-4B04-47E9-860B-255AD1C9A9E5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580F-6977-4D49-81F2-3529D1B5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156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DDC22-4B04-47E9-860B-255AD1C9A9E5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580F-6977-4D49-81F2-3529D1B5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72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DDC22-4B04-47E9-860B-255AD1C9A9E5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580F-6977-4D49-81F2-3529D1B5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487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DDC22-4B04-47E9-860B-255AD1C9A9E5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580F-6977-4D49-81F2-3529D1B5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081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DDC22-4B04-47E9-860B-255AD1C9A9E5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580F-6977-4D49-81F2-3529D1B5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421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DDC22-4B04-47E9-860B-255AD1C9A9E5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580F-6977-4D49-81F2-3529D1B5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765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DDC22-4B04-47E9-860B-255AD1C9A9E5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580F-6977-4D49-81F2-3529D1B5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406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DDC22-4B04-47E9-860B-255AD1C9A9E5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580F-6977-4D49-81F2-3529D1B5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274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DDC22-4B04-47E9-860B-255AD1C9A9E5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580F-6977-4D49-81F2-3529D1B5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07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DDC22-4B04-47E9-860B-255AD1C9A9E5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580F-6977-4D49-81F2-3529D1B5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577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DDC22-4B04-47E9-860B-255AD1C9A9E5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B580F-6977-4D49-81F2-3529D1B5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42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DDC22-4B04-47E9-860B-255AD1C9A9E5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580F-6977-4D49-81F2-3529D1B500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43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jpg"/><Relationship Id="rId4" Type="http://schemas.openxmlformats.org/officeDocument/2006/relationships/image" Target="../media/image10.png"/><Relationship Id="rId9" Type="http://schemas.openxmlformats.org/officeDocument/2006/relationships/image" Target="../media/image1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4692812" y="2105329"/>
            <a:ext cx="3576782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7" r="8230" b="16852"/>
          <a:stretch/>
        </p:blipFill>
        <p:spPr>
          <a:xfrm>
            <a:off x="20930" y="144271"/>
            <a:ext cx="1865932" cy="1571918"/>
          </a:xfrm>
          <a:prstGeom prst="rect">
            <a:avLst/>
          </a:prstGeom>
        </p:spPr>
      </p:pic>
      <p:sp>
        <p:nvSpPr>
          <p:cNvPr id="11" name="Овал 10"/>
          <p:cNvSpPr/>
          <p:nvPr/>
        </p:nvSpPr>
        <p:spPr>
          <a:xfrm>
            <a:off x="599930" y="359465"/>
            <a:ext cx="1117267" cy="107698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00465" y="98954"/>
            <a:ext cx="422647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ЧИШМ</a:t>
            </a:r>
            <a:r>
              <a:rPr lang="tt-RU" sz="4000" b="1" i="1" cap="none" spc="0" dirty="0" smtClean="0">
                <a:ln/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SimSun-ExtB" panose="02010609060101010101" pitchFamily="49" charset="-122"/>
                <a:cs typeface="Times New Roman" panose="02020603050405020304" pitchFamily="18" charset="0"/>
              </a:rPr>
              <a:t>Ә БАШЫ</a:t>
            </a:r>
            <a:endParaRPr lang="ru-RU" sz="4000" b="1" i="1" cap="none" spc="0" dirty="0">
              <a:ln/>
              <a:solidFill>
                <a:srgbClr val="0070C0"/>
              </a:solidFill>
              <a:effectLst/>
              <a:latin typeface="Times New Roman" panose="02020603050405020304" pitchFamily="18" charset="0"/>
              <a:ea typeface="SimSun-ExtB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867" y="470416"/>
            <a:ext cx="12313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№5</a:t>
            </a:r>
            <a:endParaRPr lang="ru-RU" sz="1600" b="1" dirty="0" smtClean="0">
              <a:ln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</a:t>
            </a:r>
            <a:endParaRPr lang="ru-RU" sz="1600" b="1" cap="none" spc="0" dirty="0" smtClean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ln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ел</a:t>
            </a:r>
            <a:endParaRPr lang="ru-RU" sz="1600" b="1" cap="none" spc="0" dirty="0">
              <a:ln/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190" y="505692"/>
            <a:ext cx="78715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ШАТЛЫК</a:t>
            </a:r>
            <a:r>
              <a:rPr lang="ru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t-RU" sz="2000" b="1" cap="none" spc="0" dirty="0" smtClean="0">
                <a:ln/>
                <a:solidFill>
                  <a:srgbClr val="00B05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үткән балачак, </a:t>
            </a:r>
          </a:p>
          <a:p>
            <a:pPr algn="ctr"/>
            <a:r>
              <a:rPr lang="tt-RU" sz="2000" b="1" dirty="0" smtClean="0">
                <a:ln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күңелләрдә мәңге калачак</a:t>
            </a:r>
            <a:endParaRPr lang="ru-RU" sz="20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589520" y="36136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02026" y="1436448"/>
            <a:ext cx="3645408" cy="307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</a:t>
            </a:r>
            <a:endParaRPr lang="tt-RU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3493" y="2756993"/>
            <a:ext cx="32753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191" y="-30457"/>
            <a:ext cx="118977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Арча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"Арча 9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бюджет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1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учреждениесе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483516" y="1768069"/>
            <a:ext cx="3473573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000" b="1" i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Котлыйбыз!</a:t>
            </a:r>
          </a:p>
          <a:p>
            <a:r>
              <a:rPr lang="tt-RU" sz="1400" b="1" i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t-RU" sz="14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4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4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2000" b="1" i="1" dirty="0" smtClean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6748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29096" y="1243787"/>
            <a:ext cx="4280854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6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Язның беренче бәйрәме</a:t>
            </a:r>
          </a:p>
          <a:p>
            <a:r>
              <a:rPr lang="tt-RU" sz="14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Бакчабызда </a:t>
            </a:r>
            <a:r>
              <a:rPr lang="tt-RU" sz="1400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8март- Халыкара хатын-кызлар көне </a:t>
            </a:r>
            <a:r>
              <a:rPr lang="tt-RU" sz="14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уңаеннан төркемнәрдә бәйрәм кичәләре гөрләп узды. Балалар </a:t>
            </a:r>
            <a:r>
              <a:rPr lang="tt-RU" sz="1400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бакчаларында үткәрелүче 8 март бәйрәмнәре ул иң матур бәйрәмнәрнен берсе</a:t>
            </a:r>
            <a:r>
              <a:rPr lang="tt-RU" sz="14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t-RU" sz="1400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Балалар зур тырышлык белән үзләренең иҗади сәләтләрен күрсәттеләр: шигырьләр сөйләделәр, җырлар җырладылар, биеделәр</a:t>
            </a:r>
            <a:r>
              <a:rPr lang="tt-RU" sz="14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t-RU" sz="1400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Әниләр һәм әбиләр белән бергә </a:t>
            </a:r>
            <a:r>
              <a:rPr lang="tt-RU" sz="14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бәйгеләр </a:t>
            </a:r>
            <a:r>
              <a:rPr lang="tt-RU" sz="1400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 уеннар кызыклы һәм күңелле үтте. Балалар </a:t>
            </a:r>
            <a:r>
              <a:rPr lang="tt-RU" sz="14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 якын кешеләрен үз куллары белән ясаган  </a:t>
            </a:r>
            <a:r>
              <a:rPr lang="tt-RU" sz="1400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бүләкләр белән сөендерделәр.</a:t>
            </a:r>
          </a:p>
          <a:p>
            <a:r>
              <a:rPr lang="tt-RU" sz="1400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t-RU" sz="1400" dirty="0">
              <a:ln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9983" y="-40565"/>
            <a:ext cx="3822523" cy="184115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297" y="4782945"/>
            <a:ext cx="3132799" cy="157852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/>
          <a:srcRect b="34112"/>
          <a:stretch/>
        </p:blipFill>
        <p:spPr>
          <a:xfrm>
            <a:off x="317297" y="1724521"/>
            <a:ext cx="3132799" cy="4273156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09897" y="2077610"/>
            <a:ext cx="304019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Кадерле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хатын-кызлар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әниләр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әбиләр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Сезне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Март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котлыйбыз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Барыгызга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язгы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кәеф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телибез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Һәрвакыт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ярдәмчел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игелекле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матур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елмаюлы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кайнар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йөрәкле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булыгыз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Сезнең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һәрберегез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бәхетле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яраткан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булсын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Барыбызга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күтәрен-келеге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хатын-кыз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бәхете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күңел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тынычлыгы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телибез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Һәрчак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сезнең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якыннарыгыз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туганнары-гыз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янәшәдә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булсын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448439" y="6119899"/>
            <a:ext cx="38345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t-RU" sz="2000" b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Бәйрәмнең күңелле мизгелләре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9" r="13454" b="15475"/>
          <a:stretch/>
        </p:blipFill>
        <p:spPr>
          <a:xfrm>
            <a:off x="8758436" y="3273972"/>
            <a:ext cx="3387496" cy="17710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" t="29467" r="11366" b="9066"/>
          <a:stretch/>
        </p:blipFill>
        <p:spPr>
          <a:xfrm>
            <a:off x="8381957" y="1238012"/>
            <a:ext cx="3237691" cy="20177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33" b="22533"/>
          <a:stretch/>
        </p:blipFill>
        <p:spPr>
          <a:xfrm>
            <a:off x="7419671" y="4931146"/>
            <a:ext cx="3641137" cy="17683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56991" y="3766133"/>
            <a:ext cx="3466233" cy="22845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9151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t="33840" b="32400"/>
          <a:stretch/>
        </p:blipFill>
        <p:spPr>
          <a:xfrm>
            <a:off x="8196650" y="3680559"/>
            <a:ext cx="3989918" cy="90398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22" y="1"/>
            <a:ext cx="2199007" cy="19659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0728" y="31988"/>
            <a:ext cx="3468925" cy="5730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4129" y="114284"/>
            <a:ext cx="385424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32" y="3708406"/>
            <a:ext cx="4003018" cy="2299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/>
          <a:srcRect t="18150"/>
          <a:stretch/>
        </p:blipFill>
        <p:spPr>
          <a:xfrm>
            <a:off x="8282145" y="4584540"/>
            <a:ext cx="3841332" cy="22402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93413" y="706924"/>
            <a:ext cx="2387108" cy="28996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7379653" y="31988"/>
            <a:ext cx="4812347" cy="3780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</a:pPr>
            <a:r>
              <a:rPr lang="tt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Ватанпәрвәрлек хисләрен-балалар бакчасыннан</a:t>
            </a:r>
          </a:p>
          <a:p>
            <a:pPr lvl="0">
              <a:lnSpc>
                <a:spcPct val="107000"/>
              </a:lnSpc>
            </a:pPr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Патриотик </a:t>
            </a:r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тәрбия - туган телгә мәхәббәт тәрбияләү, үз </a:t>
            </a:r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халкыңның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мәдәниятен</a:t>
            </a:r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гореф-гадәтләрен, матур йолаларын, тарихта тирән эз </a:t>
            </a:r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калдырган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шәхесләрен </a:t>
            </a:r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белү, хөрмәт итүне үз эченә алган. </a:t>
            </a:r>
            <a:endParaRPr lang="tt-RU" sz="14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Шушы </a:t>
            </a:r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максат белән 19 нчы март көнне 5,6,11нче төркем тәрбиячеләре балалар белән ачык шөгыльләр күрсәттеләр. Бирегә кунак итеп Арча Хәрби хезмәт ветераннары </a:t>
            </a:r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комите-ты </a:t>
            </a:r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рәисе, майор Козлов Юрий Петрович чакырулы иде. Әлеге чараларда балалар үз белемнәрен күрсәттеләр, ә </a:t>
            </a:r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куна-гыбыз </a:t>
            </a:r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үзенең яшьлек хатирәләре, хәрби тормышы турында тыйнак кына, балаларга аңлаешлы итеп </a:t>
            </a:r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сөйләде </a:t>
            </a:r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һәм </a:t>
            </a:r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тәрбия-челәргә </a:t>
            </a:r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киңәш итеп, балаларга кечкенәдән үк </a:t>
            </a:r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патрио-тик </a:t>
            </a:r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тәрбия бирергә кирәклеген әйтеп үтте. Балалар тын да алмый сокланып тыңлап утырдылар, үзләрен </a:t>
            </a:r>
            <a:r>
              <a:rPr lang="tt-RU" sz="1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кызыксындыр-ган </a:t>
            </a:r>
            <a:r>
              <a:rPr lang="tt-RU" sz="1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сорауларын бирделәр. 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3" t="14667" r="18567" b="2933"/>
          <a:stretch/>
        </p:blipFill>
        <p:spPr>
          <a:xfrm>
            <a:off x="4741937" y="3849624"/>
            <a:ext cx="3477117" cy="29077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/>
          <p:cNvSpPr/>
          <p:nvPr/>
        </p:nvSpPr>
        <p:spPr>
          <a:xfrm>
            <a:off x="25132" y="384419"/>
            <a:ext cx="473659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Нәүрүз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килә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җиргә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салкын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кыш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үтеп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ямьле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җитте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бергә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Нәүрүз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килеп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җитте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Нәүрүз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–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дигән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мәгънәне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анлата.Ул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игелек,дуслык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21 март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төркем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берлектә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саф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һавада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кышны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озатып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Нәүрүзне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каршы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нәүрүз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турында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җырлар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дәртле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биюләр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башкардылар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милли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уеннар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уйнадылар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Фольклор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бәйрәмнәрен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уздыру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балаларыбызда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телебезгә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карата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мәхәббәт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хисләре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әхлак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тәрбисе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уятырга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ярдәм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борынгы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гореф-гадәтләрне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онытмаска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өйрәтә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Дөньялар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тыныч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булсын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йөзен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болытлар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капламасын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Игеннәр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мул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уңыш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бирсен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/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Нәүрүз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котлы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булсын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66" b="20934"/>
          <a:stretch/>
        </p:blipFill>
        <p:spPr>
          <a:xfrm>
            <a:off x="697445" y="5059860"/>
            <a:ext cx="3525440" cy="1798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5933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740553" y="997723"/>
            <a:ext cx="2616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tt-RU" sz="2400" b="1" dirty="0" smtClean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cap="none" spc="0" dirty="0">
              <a:ln/>
              <a:solidFill>
                <a:srgbClr val="00B05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Вертикальный свиток 18"/>
          <p:cNvSpPr/>
          <p:nvPr/>
        </p:nvSpPr>
        <p:spPr>
          <a:xfrm>
            <a:off x="3507108" y="74200"/>
            <a:ext cx="5107024" cy="6571623"/>
          </a:xfrm>
          <a:prstGeom prst="verticalScroll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ьная выноска 19"/>
          <p:cNvSpPr/>
          <p:nvPr/>
        </p:nvSpPr>
        <p:spPr>
          <a:xfrm rot="20665288">
            <a:off x="-94172" y="77991"/>
            <a:ext cx="2022760" cy="555018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Әти-әниләр колагына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88233" y="-338140"/>
            <a:ext cx="283329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И</a:t>
            </a:r>
            <a:r>
              <a:rPr lang="tt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җат студиясе</a:t>
            </a:r>
            <a:endParaRPr lang="ru-RU" sz="28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9731" y="141918"/>
            <a:ext cx="4116237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42222" y="2888476"/>
            <a:ext cx="3475841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cap="none" spc="0" dirty="0">
              <a:ln/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ьная выноска 8"/>
          <p:cNvSpPr/>
          <p:nvPr/>
        </p:nvSpPr>
        <p:spPr>
          <a:xfrm rot="864712">
            <a:off x="9659686" y="157772"/>
            <a:ext cx="2500728" cy="569989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 тәндә-сәламәт акыл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48345" y="826076"/>
            <a:ext cx="355036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1565" y="554745"/>
            <a:ext cx="388381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1200" dirty="0" smtClean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200" dirty="0">
              <a:ln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cap="none" spc="0" dirty="0">
              <a:ln/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7197" y="74200"/>
            <a:ext cx="4049554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200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endParaRPr lang="ru-RU" sz="1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AutoShape 2" descr="https://edu.tatar.ru/upload/news/org6387/371505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4811" b="6393"/>
          <a:stretch/>
        </p:blipFill>
        <p:spPr>
          <a:xfrm>
            <a:off x="291565" y="5264699"/>
            <a:ext cx="3170547" cy="157316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 flipH="1">
            <a:off x="2051005" y="905562"/>
            <a:ext cx="56968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8630" y="528118"/>
            <a:ext cx="4237337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Сак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юка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куркынычсызлык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кагыйдәләре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Зәңгәр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яшел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төстәге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санала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Җәяүлеләр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калынлыгы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сантиметр.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тиеш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бервакытта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караңгы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күреме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начар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булганда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кермәскә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тырышырга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кирәк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капланган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урыннарда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сак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булырга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таяк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тикшереп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барырга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киңәш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ителә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чатнаса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кергән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юлдан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аякны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шудырып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чыгасы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ватылып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төшеп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киткән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очракта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Паникага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бирелмәскә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тырышырга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кирәк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булган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якка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чыгарга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тырышасы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күкрәк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шуышып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менәргә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таяну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урынын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өчен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аякларны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итеп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җәяргә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кирәк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авырлыкка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чыдаса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әкрен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үрмәләү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ягын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чамаларга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кирәк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Кайсы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ярдан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килгәнсез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шул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якка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үрмәләргә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кирәк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чөнки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анда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тикшерелгән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Әгәр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Сезнең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ярдәм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таләп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ителсә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нишләргә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таяк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такта,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яисә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бау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табарга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кирәк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Шарф,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каеш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киемнәрне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бәйләргә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дәбула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Бозга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ятып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шушы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әйберләр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бәлагә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таручы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ягына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шуышасы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батучы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янына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җитәргә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бер-ике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метр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калгач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туктарга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таякны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тактаны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яисә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бауны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сузып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бәлагә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таручыны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куркыныч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зонадан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чыгарырга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тырышыгыз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Зыян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күрүчене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коткаргач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җылы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урын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аның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юеш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киемнәрен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салдырып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тәнен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спирт 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ышкырга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кайнар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чәй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эчерергә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68897" y="703816"/>
            <a:ext cx="375667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Уен-җитди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март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көнне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Арчаның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нчы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базасында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педагогик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тәҗрибәләрне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ачыклау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уртаклашу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мак-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сатыннан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җитди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дигән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яхшы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авторлык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дидактик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узды.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Биредә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17 педагог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үзләренең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һөнәри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осталык-ларын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күрсәтте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Аларның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һәркайсы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үткәрергә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мөмкин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булган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төрле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кызык-лы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уеннар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тәкъдим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иттеләр.Безнең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бакчасыннан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бәйгедә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тәрбияче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Шакирова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Гөлнара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Нәҗип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Шакирова Эльвира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Илсур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кызы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катнашып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мактаулы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урынны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яуладылар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Хезмәттәшләребезне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җиңүләре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белән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котлыйбыз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һәм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аларга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яңа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иҗади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уңыш-лар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телибез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276" y="4469675"/>
            <a:ext cx="3561313" cy="19818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033362" y="785577"/>
            <a:ext cx="4182621" cy="276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033363" y="760237"/>
            <a:ext cx="415863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Кубок янәдән безнеке!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Арча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мәгариф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хезмәткәрләре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профсоюз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оешмасы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Тәлгать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Әхмәтов истәлегенә балалар бакчаларында эшләүчеләр арасында волейбол ярышлары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оештыр-ды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Бу ярышларда безнең кызлар командасы 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кат-нашып 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1нче урын яуладылар һәм күчмә кубок кабат безнең кулда калды.</a:t>
            </a:r>
          </a:p>
          <a:p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 нче март көнне узган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Арча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мәгариф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учреждение-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ләренең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беренчел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профсоюз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оешмалары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лаеклы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нче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урын</a:t>
            </a:r>
            <a:r>
              <a:rPr lang="tt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 ия булдылар</a:t>
            </a:r>
            <a:r>
              <a:rPr lang="tt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Кызларга алдагы ярышларда да зур уңышлар телибез!</a:t>
            </a:r>
            <a:endParaRPr lang="ru-RU" sz="14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6" t="22800" r="6563" b="8000"/>
          <a:stretch/>
        </p:blipFill>
        <p:spPr>
          <a:xfrm>
            <a:off x="8518240" y="3423471"/>
            <a:ext cx="3130801" cy="337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34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790</Words>
  <Application>Microsoft Office PowerPoint</Application>
  <PresentationFormat>Широкоэкранный</PresentationFormat>
  <Paragraphs>73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SimSun-ExtB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Айгуль</cp:lastModifiedBy>
  <cp:revision>27</cp:revision>
  <dcterms:created xsi:type="dcterms:W3CDTF">2025-02-25T09:19:41Z</dcterms:created>
  <dcterms:modified xsi:type="dcterms:W3CDTF">2025-03-28T10:11:04Z</dcterms:modified>
</cp:coreProperties>
</file>