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ED9FDD-0C84-4CB5-8C09-C6DBE57BA30E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3B6C6-3DA3-404C-BC2B-05642A32D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170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6D9EB-E0D8-416D-B230-099BBE2679C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47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9918-8C4A-40CB-9732-139F9593A77B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226FD-BF66-4456-9F98-0B5E5A3EE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824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9918-8C4A-40CB-9732-139F9593A77B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226FD-BF66-4456-9F98-0B5E5A3EE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803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9918-8C4A-40CB-9732-139F9593A77B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226FD-BF66-4456-9F98-0B5E5A3EE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333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9918-8C4A-40CB-9732-139F9593A77B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226FD-BF66-4456-9F98-0B5E5A3EE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281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9918-8C4A-40CB-9732-139F9593A77B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226FD-BF66-4456-9F98-0B5E5A3EE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27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9918-8C4A-40CB-9732-139F9593A77B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226FD-BF66-4456-9F98-0B5E5A3EE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145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9918-8C4A-40CB-9732-139F9593A77B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226FD-BF66-4456-9F98-0B5E5A3EE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377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9918-8C4A-40CB-9732-139F9593A77B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226FD-BF66-4456-9F98-0B5E5A3EE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76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9918-8C4A-40CB-9732-139F9593A77B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226FD-BF66-4456-9F98-0B5E5A3EE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248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9918-8C4A-40CB-9732-139F9593A77B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226FD-BF66-4456-9F98-0B5E5A3EE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975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9918-8C4A-40CB-9732-139F9593A77B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226FD-BF66-4456-9F98-0B5E5A3EE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708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09918-8C4A-40CB-9732-139F9593A77B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226FD-BF66-4456-9F98-0B5E5A3EE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805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jp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13" Type="http://schemas.openxmlformats.org/officeDocument/2006/relationships/image" Target="../media/image21.jp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jpeg"/><Relationship Id="rId5" Type="http://schemas.openxmlformats.org/officeDocument/2006/relationships/image" Target="../media/image13.png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4611" y="1270867"/>
            <a:ext cx="3895430" cy="5297883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4761817" y="2882160"/>
            <a:ext cx="38234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апрель - Космонавтика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көне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1961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апреле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дөнья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күләмендә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калган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истәлекле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дата.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көнне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космоска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кешелек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беренче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пилотлы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очыш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ясалды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Галәмгә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беренче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мәртәбә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ачкан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вакыйганы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легендар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Юрий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Гагаринны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искә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алмаган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юктыр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Безнең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бакчада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 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көнгә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багышланган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матур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чаралар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булып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узды.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0767" y="1275133"/>
            <a:ext cx="3457312" cy="529361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956" y="1158574"/>
            <a:ext cx="4348409" cy="534060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692812" y="2105329"/>
            <a:ext cx="3576782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7" r="8230" b="16852"/>
          <a:stretch/>
        </p:blipFill>
        <p:spPr>
          <a:xfrm>
            <a:off x="20930" y="144271"/>
            <a:ext cx="1865932" cy="1571918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599930" y="359465"/>
            <a:ext cx="1117267" cy="107698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00465" y="98954"/>
            <a:ext cx="42264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000" b="1" i="1" cap="none" spc="0" dirty="0" smtClean="0">
                <a:ln/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ЧИШМ</a:t>
            </a:r>
            <a:r>
              <a:rPr lang="tt-RU" sz="4000" b="1" i="1" cap="none" spc="0" dirty="0" smtClean="0">
                <a:ln/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Ә БАШЫ</a:t>
            </a:r>
            <a:endParaRPr lang="ru-RU" sz="4000" b="1" i="1" cap="none" spc="0" dirty="0">
              <a:ln/>
              <a:solidFill>
                <a:srgbClr val="0070C0"/>
              </a:solidFill>
              <a:effectLst/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2867" y="470416"/>
            <a:ext cx="1231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№6</a:t>
            </a:r>
            <a:endParaRPr lang="ru-RU" sz="1600" b="1" dirty="0" smtClean="0">
              <a:ln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апрель</a:t>
            </a:r>
            <a:endParaRPr lang="ru-RU" sz="1600" b="1" cap="none" spc="0" dirty="0" smtClean="0">
              <a:ln/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ел</a:t>
            </a:r>
            <a:endParaRPr lang="ru-RU" sz="1600" b="1" cap="none" spc="0" dirty="0">
              <a:ln/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0190" y="505692"/>
            <a:ext cx="787157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t-RU" sz="2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sz="2000" b="1" cap="none" spc="0" dirty="0" smtClean="0">
                <a:ln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ШАТЛЫК</a:t>
            </a:r>
            <a:r>
              <a:rPr lang="ru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t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000" b="1" cap="none" spc="0" dirty="0" smtClean="0">
                <a:ln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үткән балачак, </a:t>
            </a:r>
          </a:p>
          <a:p>
            <a:pPr algn="ctr"/>
            <a:r>
              <a:rPr lang="tt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күңелләрдә мәңге калачак</a:t>
            </a:r>
            <a:endParaRPr lang="ru-RU" sz="2000" b="1" cap="none" spc="0" dirty="0">
              <a:ln/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89520" y="361366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402026" y="1436448"/>
            <a:ext cx="3645408" cy="307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t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</a:t>
            </a:r>
            <a:endParaRPr lang="tt-RU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93493" y="2756993"/>
            <a:ext cx="32753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0191" y="-30457"/>
            <a:ext cx="118977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Арча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"Арча 9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мәктәпкәчә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учреждениесе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483516" y="1921957"/>
            <a:ext cx="3473573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1400" b="1" i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t-RU" sz="1400" b="1" i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1400" b="1" i="1" dirty="0" smtClean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1400" b="1" i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2000" b="1" i="1" dirty="0" smtClean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2000" b="1" i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2000" b="1" i="1" dirty="0" smtClean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2000" b="1" i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2000" b="1" i="1" dirty="0" smtClean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67480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9983" y="-40565"/>
            <a:ext cx="3822523" cy="18411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35614" y="3126325"/>
            <a:ext cx="2487617" cy="186571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2100" y="1224821"/>
            <a:ext cx="438807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Язгы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өмәләр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башланды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кояшы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турырак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җылырак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карый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башлау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районда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язгы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санитар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чистарту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өмәләре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башланды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Чөнки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җитү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кыш буе кар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күренми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яткан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чүп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-чар баш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калкыта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башлый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Кыштан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табигать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тирә-якны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тәртипкә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китерү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төзеклән-дерү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вакыты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җитте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күләмендәге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өмәдән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безнең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бакча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коллективы да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читтә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калмады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Бергәләп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баш-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карган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хезмәтнең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нәтиҗәсе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күзгә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күренерлек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матур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Бергәләшеп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күңелле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итеп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җыештырганнан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тирә-юнебез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тагын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күркәмләнеп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ямьләнеп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Әлбәттә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өмәләр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тагын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дәвам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итәчәк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Яшәгән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җиребезне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һәркемнең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бурычы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Әйләнә-тирәбездәге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чисталык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матурлыкны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-дыру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саклау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бары тик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үзебезнең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кулларда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икәнен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онытмыйк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дуслар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735972" y="1368183"/>
            <a:ext cx="349114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ярдәм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җибәрү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акцияләре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дәвам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итәләр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Махсус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хәрби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операциядәге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егетләргә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ярдәм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итү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теләге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оештырылган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чаралар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дәвам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Шушы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изге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эшкә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өлеш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керткән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бакчабыз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коллективына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әти-әниләргә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рәхмәтебезне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җиткерәбез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735972" y="5150346"/>
            <a:ext cx="367004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Безнең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ярдәм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файдалы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булыр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безнең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хәрбиләргә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бурычларын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уңышлы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куркынычсыз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үтәргә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ярдәм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итәр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өметләнәбез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Сезне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көтәбез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җиңү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исән-сау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әйләнеп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кайтыгыз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ир-егетләр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7641" y="4992037"/>
            <a:ext cx="1882714" cy="138990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038" y="4992037"/>
            <a:ext cx="1915847" cy="143688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00" b="6000"/>
          <a:stretch/>
        </p:blipFill>
        <p:spPr>
          <a:xfrm>
            <a:off x="4913234" y="1363717"/>
            <a:ext cx="3400793" cy="154055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33" b="17867"/>
          <a:stretch/>
        </p:blipFill>
        <p:spPr>
          <a:xfrm>
            <a:off x="4786681" y="4942860"/>
            <a:ext cx="3389044" cy="153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05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4505" y="83563"/>
            <a:ext cx="3331055" cy="666471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0340" y="668684"/>
            <a:ext cx="3327301" cy="607958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3" y="630837"/>
            <a:ext cx="4994369" cy="61174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1838" t="34088" r="66917" b="3750"/>
          <a:stretch/>
        </p:blipFill>
        <p:spPr>
          <a:xfrm>
            <a:off x="8206848" y="64673"/>
            <a:ext cx="634590" cy="10702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78348" y="-39613"/>
            <a:ext cx="3387029" cy="26784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3302" y="57762"/>
            <a:ext cx="3468925" cy="57307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9194" y="2495936"/>
            <a:ext cx="494421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Шигърият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күгендә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якты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йолдыз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булып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янучы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бөек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шагыйребез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Тукайның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тормыш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юлы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иҗаты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кече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яшь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таныша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башлыйлар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бакчаларында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әлеге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юнәлештә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башкарыла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Әлбәттә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әлеге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чарада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 д</a:t>
            </a:r>
            <a:r>
              <a:rPr lang="tt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читтә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калмыйбыз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Быел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апрель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аенда бөек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шагыйребез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Тукай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көненә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багышлап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бакчабызда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«Туган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телем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-Тукай теле"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исеме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астында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шигырь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бәйрэме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узды.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Тукайның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төрледән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төрле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шигырьләрен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яттан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сөйләп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үзләренең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сәләтләрен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осталыкларын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күрсәттеләр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Шунысы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куанычлы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шагыйребез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иҗаты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татар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гына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түгел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ә башка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милләт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кызыксына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Тукай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шигырьләрен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теләп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өйрәнә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сәнгатьле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итеп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татар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халкының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гимнына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әверелгән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“Туган тел”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җырын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искиткеч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осталык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башкаралар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379" y="131347"/>
            <a:ext cx="849343" cy="1196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412834" y="1299626"/>
            <a:ext cx="12369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Туган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телем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Тукай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764569" y="131347"/>
            <a:ext cx="352122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Биючегә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сүз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әйтмәгез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29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апрельдә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бөтен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дөньяда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Халыкара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бию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көне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билгеләп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үтелә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Шул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уңайдан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бакча-бызда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«Русский перепляс»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исеме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астында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бию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бәйгесе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узды.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Бәйгедә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төркем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читтә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кал-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мыйча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үзләренең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дәртле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биюләрен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бүләк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итте-ләр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63412" y="279628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33" b="13600"/>
          <a:stretch/>
        </p:blipFill>
        <p:spPr>
          <a:xfrm>
            <a:off x="1259550" y="5022850"/>
            <a:ext cx="3244104" cy="16137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41" t="7693" r="16704" b="3700"/>
          <a:stretch/>
        </p:blipFill>
        <p:spPr>
          <a:xfrm>
            <a:off x="2863872" y="772712"/>
            <a:ext cx="1781280" cy="1655451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407204" y="668684"/>
            <a:ext cx="320749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Яшь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полиглот” </a:t>
            </a:r>
            <a:r>
              <a:rPr lang="ru-RU" sz="1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бәйгесе</a:t>
            </a:r>
            <a:endParaRPr lang="ru-RU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Полиглот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телләр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белүче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дигәнне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аң-лата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Кеше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никадәр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күбрәк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тел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шул-кадәр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күбрәк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алырлык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сәләткә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ирешә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яктан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баерак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гыйбарә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кече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яшьтән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телләр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өйрәтү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таләбе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яктан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фикерләү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дәрәҗәсен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хәтерен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яхшыртса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икенче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яктан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эруди-цияле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Шуны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истә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тотып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елны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рай-</a:t>
            </a:r>
          </a:p>
          <a:p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оныбыз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бакчалары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Яшь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полиглот”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бәйгесе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үткәрү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гадәткә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әверелде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Шул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</a:t>
            </a:r>
            <a:r>
              <a:rPr lang="tt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ңайдан бакчабызда беренче сайлап алу туры узды. </a:t>
            </a:r>
            <a:r>
              <a:rPr lang="tt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 талантлы </a:t>
            </a:r>
            <a:r>
              <a:rPr lang="tt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балаларны ачыклау, туган телгә һәм башка телләргә карата хөрмәт тәрбияләү максатларын үз эченә алды</a:t>
            </a:r>
            <a:r>
              <a:rPr lang="tt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t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Киләчәктә дә  телләр өйрәнүне дәвам итеп, уңышлы эшләргә язсын</a:t>
            </a:r>
            <a:r>
              <a:rPr lang="tt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031" y="2922130"/>
            <a:ext cx="2781161" cy="182526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959" y="4056221"/>
            <a:ext cx="2979654" cy="223474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" t="36933" r="32350" b="6667"/>
          <a:stretch/>
        </p:blipFill>
        <p:spPr>
          <a:xfrm>
            <a:off x="9171964" y="1370372"/>
            <a:ext cx="2651228" cy="140711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4" t="39467" r="13140" b="13866"/>
          <a:stretch/>
        </p:blipFill>
        <p:spPr>
          <a:xfrm>
            <a:off x="8943276" y="4842793"/>
            <a:ext cx="2913511" cy="181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91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187198">
            <a:off x="9717282" y="-165151"/>
            <a:ext cx="2444708" cy="11888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69733">
            <a:off x="67223" y="-216523"/>
            <a:ext cx="1969179" cy="11217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72866"/>
            <a:ext cx="5121084" cy="658425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81984" y="721649"/>
            <a:ext cx="404469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яктылыкка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нурга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илтә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сәнгате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кабатланмас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могҗиза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тылсым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дөньясы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Театрда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хыяллар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тормышка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күңелләр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азык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ала.Театр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сәнгате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төрле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халыклар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дуслыкны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арттыра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берләштерә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халкыбызның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рухын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ныгыта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теле-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нә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гореф-гадәтенә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мәхәббәт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уята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Безне</a:t>
            </a:r>
            <a:r>
              <a:rPr lang="tt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 бакчада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сәнгатенә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гашыйк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әлеге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сихри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дөньяның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тәмен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татучы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педагоглар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эшли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Апрель аенда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тщрбиячелщр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тарафыннан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Ш.Фәр-хетдиновның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«Эх,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алмагачлары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!..»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комедиясе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сәхнәләштерелде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Әлеге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әсәр-дә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авыл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тормышы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халыкның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мәдәнияткә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сәнгатькә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тартылуы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авылда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яңа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мәдәният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йорты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ачылу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кызык-лы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вакыйгалар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сүрәтләнә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Спектакль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беренче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карашка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көлкеле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тоелса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асылында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мәгънә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тормыш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фәлсәфәсе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ята.фон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бе-лән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үрелеп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барган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спектакль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тамашачыга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тиешенчә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тәэ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-сир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итте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64156" y="104870"/>
            <a:ext cx="28985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tt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җат студиясе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726680" y="649653"/>
            <a:ext cx="426110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Бакчабызда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</a:t>
            </a:r>
            <a:r>
              <a:rPr lang="tt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әламәтлек көне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Сәламәтлек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көне-балалар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бәйрәм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тормышын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күңел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ачулардан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шау-шулы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бәйрәмнәрдән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ярышлардан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кызыклы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уеннардан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башка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китереп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булмый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уңай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хис-кичерешләр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тулы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Физик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тәрбия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инструкторлары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кызыклы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уеннар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эстафеталар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оештырдылар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музыка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җитәкчеләре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разминка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үткәрделәр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тәрбиячеләр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саф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һавада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яшь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үзенчәлек-ләренә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туры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китереп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хәрәкәтле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җырлы-биюле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уеннар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уйнат-тылар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Сәламәтлек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көне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уңышлы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узды,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яшәү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рәвеше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турында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белемнәрен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ныгытырга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спортка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мәхәббәт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тәрбияләргә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булышты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4215" y="721649"/>
            <a:ext cx="349021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тәндә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акыл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Көндәлек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шәхси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гигиена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таләпләрен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үтәү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чыныгу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күнегүләрен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үткәрү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физзарядка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ясау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саф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һавада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йөрү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дөрес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туклану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чиста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пөхтә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булу-болар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физик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сәламәтлек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нигезе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Ләкин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еш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кына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бөтен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шартларны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үтәгән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авырый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Ни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шулай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икән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сорауга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җавап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бирү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тынычлыгы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саулыгы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арасындагы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нинди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бәйләнеш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барлыгын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ачыкларга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кирәктер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Нерв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системасы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какшаган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физик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сәламәтлеге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алмый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Ә физик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сәламәтлекнең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нигезе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нерв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системасының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ныклыгы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тынычлыгы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ул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Шуны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онытмагыз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безнең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яхшы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зарарлы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гадәтләребезне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балаларыбыз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теләгебезгә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бәйсез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рәвештә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кабатлыйлар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Әйдәгез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без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һәрчак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яхшы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үрнәк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кенә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күрсәтик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бергә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балаларны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яшәү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рәвешенә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өйрәтик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4974" y="5094514"/>
            <a:ext cx="2304166" cy="129695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15440" y="2994579"/>
            <a:ext cx="1972344" cy="16682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778" y="4236797"/>
            <a:ext cx="3042424" cy="226664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7548314" y="2776155"/>
            <a:ext cx="2499671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Байлык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айлык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саулык-гомерлек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Сәламәтлек-җәүһәр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ләкин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югала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Саф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һава-тәнгә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Саулыкны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булмый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Баш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булса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башка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бүрек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табылыр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кешегә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бәйрәм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Арулыгым-байлыгым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тазалыгым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саулыгым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963" y="4425696"/>
            <a:ext cx="3525707" cy="180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605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942</Words>
  <Application>Microsoft Office PowerPoint</Application>
  <PresentationFormat>Широкоэкранный</PresentationFormat>
  <Paragraphs>62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0" baseType="lpstr">
      <vt:lpstr>SimSun-ExtB</vt:lpstr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Айгуль</dc:creator>
  <cp:lastModifiedBy>Айгуль</cp:lastModifiedBy>
  <cp:revision>22</cp:revision>
  <dcterms:created xsi:type="dcterms:W3CDTF">2025-03-26T09:24:38Z</dcterms:created>
  <dcterms:modified xsi:type="dcterms:W3CDTF">2025-04-25T10:38:04Z</dcterms:modified>
</cp:coreProperties>
</file>