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57" r:id="rId3"/>
    <p:sldId id="258" r:id="rId4"/>
    <p:sldId id="259" r:id="rId5"/>
    <p:sldId id="260" r:id="rId6"/>
    <p:sldId id="261" r:id="rId7"/>
    <p:sldId id="266" r:id="rId8"/>
    <p:sldId id="269" r:id="rId9"/>
    <p:sldId id="263" r:id="rId10"/>
    <p:sldId id="264" r:id="rId11"/>
    <p:sldId id="265" r:id="rId12"/>
    <p:sldId id="262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90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5255D-18EF-410B-8C31-7D2DE9061B4C}" type="datetimeFigureOut">
              <a:rPr lang="ru-RU" smtClean="0"/>
              <a:t>27.12.2022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CAF0C-75A1-4DD2-B303-F0ECB4575F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5645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5255D-18EF-410B-8C31-7D2DE9061B4C}" type="datetimeFigureOut">
              <a:rPr lang="ru-RU" smtClean="0"/>
              <a:t>27.12.2022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CAF0C-75A1-4DD2-B303-F0ECB4575F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7531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5255D-18EF-410B-8C31-7D2DE9061B4C}" type="datetimeFigureOut">
              <a:rPr lang="ru-RU" smtClean="0"/>
              <a:t>27.12.2022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CAF0C-75A1-4DD2-B303-F0ECB4575F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6862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5255D-18EF-410B-8C31-7D2DE9061B4C}" type="datetimeFigureOut">
              <a:rPr lang="ru-RU" smtClean="0"/>
              <a:t>27.12.2022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CAF0C-75A1-4DD2-B303-F0ECB4575F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69421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5255D-18EF-410B-8C31-7D2DE9061B4C}" type="datetimeFigureOut">
              <a:rPr lang="ru-RU" smtClean="0"/>
              <a:t>27.12.2022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CAF0C-75A1-4DD2-B303-F0ECB4575F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6484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5255D-18EF-410B-8C31-7D2DE9061B4C}" type="datetimeFigureOut">
              <a:rPr lang="ru-RU" smtClean="0"/>
              <a:t>27.12.2022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CAF0C-75A1-4DD2-B303-F0ECB4575F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182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5255D-18EF-410B-8C31-7D2DE9061B4C}" type="datetimeFigureOut">
              <a:rPr lang="ru-RU" smtClean="0"/>
              <a:t>27.12.2022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CAF0C-75A1-4DD2-B303-F0ECB4575F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4577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5255D-18EF-410B-8C31-7D2DE9061B4C}" type="datetimeFigureOut">
              <a:rPr lang="ru-RU" smtClean="0"/>
              <a:t>27.12.2022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CAF0C-75A1-4DD2-B303-F0ECB4575F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7543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5255D-18EF-410B-8C31-7D2DE9061B4C}" type="datetimeFigureOut">
              <a:rPr lang="ru-RU" smtClean="0"/>
              <a:t>27.12.2022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CAF0C-75A1-4DD2-B303-F0ECB4575F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16934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5255D-18EF-410B-8C31-7D2DE9061B4C}" type="datetimeFigureOut">
              <a:rPr lang="ru-RU" smtClean="0"/>
              <a:t>27.12.2022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CAF0C-75A1-4DD2-B303-F0ECB4575F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7751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5255D-18EF-410B-8C31-7D2DE9061B4C}" type="datetimeFigureOut">
              <a:rPr lang="ru-RU" smtClean="0"/>
              <a:t>27.12.2022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CAF0C-75A1-4DD2-B303-F0ECB4575F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1753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5255D-18EF-410B-8C31-7D2DE9061B4C}" type="datetimeFigureOut">
              <a:rPr lang="ru-RU" smtClean="0"/>
              <a:t>27.12.2022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0CAF0C-75A1-4DD2-B303-F0ECB4575F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7268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20800" y="1045492"/>
            <a:ext cx="9410700" cy="3457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ru-RU" sz="3200" b="1" dirty="0" smtClean="0">
                <a:solidFill>
                  <a:srgbClr val="0070C0"/>
                </a:solidFill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Участникам </a:t>
            </a:r>
            <a:r>
              <a:rPr lang="ru-RU" sz="3200" b="1" dirty="0">
                <a:solidFill>
                  <a:srgbClr val="0070C0"/>
                </a:solidFill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ГИА –9, 11 </a:t>
            </a:r>
            <a:r>
              <a:rPr lang="ru-RU" sz="3200" b="1" dirty="0" smtClean="0">
                <a:solidFill>
                  <a:srgbClr val="0070C0"/>
                </a:solidFill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</a:t>
            </a:r>
            <a:r>
              <a:rPr lang="ru-RU" sz="3200" b="1" dirty="0">
                <a:solidFill>
                  <a:srgbClr val="0070C0"/>
                </a:solidFill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их родителям/законным </a:t>
            </a:r>
            <a:r>
              <a:rPr lang="ru-RU" sz="3200" b="1" dirty="0" smtClean="0">
                <a:solidFill>
                  <a:srgbClr val="0070C0"/>
                </a:solidFill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представителям.</a:t>
            </a:r>
            <a:endParaRPr lang="ru-RU" sz="3200" b="1" dirty="0">
              <a:solidFill>
                <a:srgbClr val="0070C0"/>
              </a:solidFill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800"/>
              </a:spcAft>
            </a:pPr>
            <a:r>
              <a:rPr lang="ru-RU" sz="3200" b="1" dirty="0">
                <a:solidFill>
                  <a:srgbClr val="0070C0"/>
                </a:solidFill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Информация о порядке проведения </a:t>
            </a:r>
            <a:r>
              <a:rPr lang="ru-RU" sz="3200" b="1" dirty="0" smtClean="0">
                <a:solidFill>
                  <a:srgbClr val="0070C0"/>
                </a:solidFill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ГВЭ. </a:t>
            </a:r>
            <a:endParaRPr lang="ru-RU" sz="3200" b="1" dirty="0">
              <a:solidFill>
                <a:srgbClr val="0070C0"/>
              </a:solidFill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800"/>
              </a:spcAft>
            </a:pPr>
            <a:r>
              <a:rPr lang="ru-RU" sz="3200" b="1" dirty="0" smtClean="0">
                <a:solidFill>
                  <a:srgbClr val="0070C0"/>
                </a:solidFill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solidFill>
                  <a:srgbClr val="0070C0"/>
                </a:solidFill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ru-RU" sz="3200" b="1" dirty="0" smtClean="0">
                <a:solidFill>
                  <a:srgbClr val="0070C0"/>
                </a:solidFill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solidFill>
                  <a:srgbClr val="0070C0"/>
                </a:solidFill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чем отличие </a:t>
            </a:r>
            <a:r>
              <a:rPr lang="ru-RU" sz="3200" b="1" dirty="0" smtClean="0">
                <a:solidFill>
                  <a:srgbClr val="0070C0"/>
                </a:solidFill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ГВЭ от ОГЭ.</a:t>
            </a:r>
            <a:endParaRPr lang="ru-RU" sz="3200" b="1" dirty="0" smtClean="0">
              <a:solidFill>
                <a:srgbClr val="0070C0"/>
              </a:solidFill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800"/>
              </a:spcAft>
            </a:pPr>
            <a:r>
              <a:rPr lang="ru-RU" sz="3200" b="1" dirty="0" smtClean="0">
                <a:solidFill>
                  <a:srgbClr val="0070C0"/>
                </a:solidFill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solidFill>
                  <a:srgbClr val="0070C0"/>
                </a:solidFill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Кто </a:t>
            </a:r>
            <a:r>
              <a:rPr lang="ru-RU" sz="3200" b="1" dirty="0" smtClean="0">
                <a:solidFill>
                  <a:srgbClr val="0070C0"/>
                </a:solidFill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подлежит  сдачи экзамена в форме ГВЭ </a:t>
            </a:r>
            <a:endParaRPr lang="ru-RU" sz="3200" b="1" dirty="0" smtClean="0">
              <a:solidFill>
                <a:srgbClr val="0070C0"/>
              </a:solidFill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800"/>
              </a:spcAft>
            </a:pPr>
            <a:r>
              <a:rPr lang="ru-RU" sz="3200" b="1" dirty="0" smtClean="0">
                <a:solidFill>
                  <a:srgbClr val="0070C0"/>
                </a:solidFill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</a:t>
            </a:r>
            <a:r>
              <a:rPr lang="ru-RU" sz="3200" b="1" dirty="0" smtClean="0">
                <a:solidFill>
                  <a:srgbClr val="0070C0"/>
                </a:solidFill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какие условия может претендовать. </a:t>
            </a:r>
            <a:endParaRPr lang="ru-RU" sz="3200" b="1" dirty="0">
              <a:solidFill>
                <a:srgbClr val="0070C0"/>
              </a:solidFill>
              <a:effectLst/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63076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9814"/>
          <a:stretch/>
        </p:blipFill>
        <p:spPr>
          <a:xfrm>
            <a:off x="1530739" y="368300"/>
            <a:ext cx="9155922" cy="618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9234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22223" b="7407"/>
          <a:stretch/>
        </p:blipFill>
        <p:spPr>
          <a:xfrm>
            <a:off x="870338" y="673100"/>
            <a:ext cx="10119703" cy="565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6630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517" r="2456" b="17592"/>
          <a:stretch/>
        </p:blipFill>
        <p:spPr>
          <a:xfrm>
            <a:off x="1574801" y="350208"/>
            <a:ext cx="9334500" cy="6063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9196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13163"/>
          <a:stretch/>
        </p:blipFill>
        <p:spPr>
          <a:xfrm>
            <a:off x="1162439" y="406400"/>
            <a:ext cx="10066864" cy="610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7470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2246" t="4841" r="12617" b="26965"/>
          <a:stretch/>
        </p:blipFill>
        <p:spPr>
          <a:xfrm>
            <a:off x="1790700" y="304800"/>
            <a:ext cx="8948426" cy="608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3184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617" t="5567" r="2317" b="7005"/>
          <a:stretch/>
        </p:blipFill>
        <p:spPr>
          <a:xfrm>
            <a:off x="1854199" y="406399"/>
            <a:ext cx="8961347" cy="6108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8156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082" t="3754" r="1298" b="25281"/>
          <a:stretch/>
        </p:blipFill>
        <p:spPr>
          <a:xfrm>
            <a:off x="812800" y="647700"/>
            <a:ext cx="10682410" cy="581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565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9630"/>
          <a:stretch/>
        </p:blipFill>
        <p:spPr>
          <a:xfrm>
            <a:off x="1772039" y="254000"/>
            <a:ext cx="9155922" cy="619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1226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5475" t="31111" r="32523" b="6297"/>
          <a:stretch/>
        </p:blipFill>
        <p:spPr>
          <a:xfrm>
            <a:off x="1968500" y="266700"/>
            <a:ext cx="8305800" cy="628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1782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27408"/>
          <a:stretch/>
        </p:blipFill>
        <p:spPr>
          <a:xfrm>
            <a:off x="1581539" y="1054100"/>
            <a:ext cx="9155922" cy="497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4195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3333" b="9074"/>
          <a:stretch/>
        </p:blipFill>
        <p:spPr>
          <a:xfrm>
            <a:off x="1416439" y="495300"/>
            <a:ext cx="9155922" cy="600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35762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40</Words>
  <Application>Microsoft Office PowerPoint</Application>
  <PresentationFormat>Широкоэкранный</PresentationFormat>
  <Paragraphs>5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Book Antiqua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User</cp:lastModifiedBy>
  <cp:revision>8</cp:revision>
  <dcterms:created xsi:type="dcterms:W3CDTF">2022-12-23T06:59:25Z</dcterms:created>
  <dcterms:modified xsi:type="dcterms:W3CDTF">2022-12-27T16:14:38Z</dcterms:modified>
</cp:coreProperties>
</file>