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9" r:id="rId2"/>
    <p:sldId id="320" r:id="rId3"/>
    <p:sldId id="257" r:id="rId4"/>
    <p:sldId id="321" r:id="rId5"/>
    <p:sldId id="322" r:id="rId6"/>
    <p:sldId id="323" r:id="rId7"/>
    <p:sldId id="324" r:id="rId8"/>
    <p:sldId id="338" r:id="rId9"/>
    <p:sldId id="325" r:id="rId10"/>
    <p:sldId id="331" r:id="rId11"/>
    <p:sldId id="258" r:id="rId12"/>
    <p:sldId id="329" r:id="rId13"/>
    <p:sldId id="330" r:id="rId14"/>
    <p:sldId id="332" r:id="rId15"/>
    <p:sldId id="335" r:id="rId16"/>
    <p:sldId id="337" r:id="rId17"/>
    <p:sldId id="336" r:id="rId18"/>
    <p:sldId id="31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B6B1"/>
    <a:srgbClr val="7FE523"/>
    <a:srgbClr val="4502F1"/>
    <a:srgbClr val="04C26F"/>
    <a:srgbClr val="6124B1"/>
    <a:srgbClr val="D1F90B"/>
    <a:srgbClr val="EE16C0"/>
    <a:srgbClr val="E4B2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24" autoAdjust="0"/>
  </p:normalViewPr>
  <p:slideViewPr>
    <p:cSldViewPr snapToGrid="0">
      <p:cViewPr varScale="1">
        <p:scale>
          <a:sx n="67" d="100"/>
          <a:sy n="67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1C7B79-F460-48A1-A930-82333FE729F2}" type="doc">
      <dgm:prSet loTypeId="urn:microsoft.com/office/officeart/2008/layout/VerticalCircleLis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FA42FFD-BAF1-42BC-960B-9DAA1B0C62C6}">
      <dgm:prSet phldrT="[Текст]" custT="1"/>
      <dgm:spPr/>
      <dgm:t>
        <a:bodyPr/>
        <a:lstStyle/>
        <a:p>
          <a:r>
            <a:rPr lang="ru-RU" sz="2000" dirty="0" err="1">
              <a:latin typeface="Franklin Gothic Demi Cond" panose="020B0706030402020204" pitchFamily="34" charset="0"/>
            </a:rPr>
            <a:t>Семейно</a:t>
          </a:r>
          <a:r>
            <a:rPr lang="ru-RU" sz="2000" dirty="0">
              <a:latin typeface="Franklin Gothic Demi Cond" panose="020B0706030402020204" pitchFamily="34" charset="0"/>
            </a:rPr>
            <a:t> – </a:t>
          </a:r>
          <a:r>
            <a:rPr lang="ru-RU" sz="2000" dirty="0" err="1">
              <a:latin typeface="Franklin Gothic Demi Cond" panose="020B0706030402020204" pitchFamily="34" charset="0"/>
            </a:rPr>
            <a:t>центрированность</a:t>
          </a:r>
          <a:endParaRPr lang="ru-RU" sz="2000" dirty="0">
            <a:latin typeface="Franklin Gothic Demi Cond" panose="020B0706030402020204" pitchFamily="34" charset="0"/>
          </a:endParaRPr>
        </a:p>
      </dgm:t>
    </dgm:pt>
    <dgm:pt modelId="{D9022DDC-6668-417E-BD03-524C5F944AE7}" type="parTrans" cxnId="{E34DB996-6B1B-4B45-80BE-B62BCA6F1309}">
      <dgm:prSet/>
      <dgm:spPr/>
      <dgm:t>
        <a:bodyPr/>
        <a:lstStyle/>
        <a:p>
          <a:endParaRPr lang="ru-RU" sz="1800"/>
        </a:p>
      </dgm:t>
    </dgm:pt>
    <dgm:pt modelId="{30A4D6BF-9446-4425-A34C-D4D8A7767ECE}" type="sibTrans" cxnId="{E34DB996-6B1B-4B45-80BE-B62BCA6F1309}">
      <dgm:prSet/>
      <dgm:spPr/>
      <dgm:t>
        <a:bodyPr/>
        <a:lstStyle/>
        <a:p>
          <a:endParaRPr lang="ru-RU" sz="1800"/>
        </a:p>
      </dgm:t>
    </dgm:pt>
    <dgm:pt modelId="{3E38E909-04B6-46E3-956C-E6F16DC521E5}">
      <dgm:prSet phldrT="[Текст]" custT="1"/>
      <dgm:spPr/>
      <dgm:t>
        <a:bodyPr/>
        <a:lstStyle/>
        <a:p>
          <a:r>
            <a:rPr lang="ru-RU" sz="2000" dirty="0" err="1">
              <a:latin typeface="Franklin Gothic Demi Cond" panose="020B0706030402020204" pitchFamily="34" charset="0"/>
            </a:rPr>
            <a:t>Междисциплинарность</a:t>
          </a:r>
          <a:endParaRPr lang="ru-RU" sz="1800" dirty="0">
            <a:latin typeface="Franklin Gothic Demi Cond" panose="020B0706030402020204" pitchFamily="34" charset="0"/>
          </a:endParaRPr>
        </a:p>
      </dgm:t>
    </dgm:pt>
    <dgm:pt modelId="{C2C1EBF3-354F-4EF4-8C81-41FF6C901AF0}" type="parTrans" cxnId="{7D6073C3-E6A6-46EF-865C-AC5226EA6CA9}">
      <dgm:prSet/>
      <dgm:spPr/>
      <dgm:t>
        <a:bodyPr/>
        <a:lstStyle/>
        <a:p>
          <a:endParaRPr lang="ru-RU"/>
        </a:p>
      </dgm:t>
    </dgm:pt>
    <dgm:pt modelId="{C4034CCC-AC4C-4E3D-9D5F-2CA32A368C66}" type="sibTrans" cxnId="{7D6073C3-E6A6-46EF-865C-AC5226EA6CA9}">
      <dgm:prSet/>
      <dgm:spPr/>
      <dgm:t>
        <a:bodyPr/>
        <a:lstStyle/>
        <a:p>
          <a:endParaRPr lang="ru-RU"/>
        </a:p>
      </dgm:t>
    </dgm:pt>
    <dgm:pt modelId="{4E2F7137-8A2C-4AF9-83C3-509E3B8AC2C9}">
      <dgm:prSet phldrT="[Текст]" custT="1"/>
      <dgm:spPr/>
      <dgm:t>
        <a:bodyPr/>
        <a:lstStyle/>
        <a:p>
          <a:r>
            <a:rPr lang="ru-RU" sz="2000" dirty="0">
              <a:latin typeface="Franklin Gothic Demi Cond" panose="020B0706030402020204" pitchFamily="34" charset="0"/>
            </a:rPr>
            <a:t>Партнерство</a:t>
          </a:r>
          <a:endParaRPr lang="ru-RU" sz="1800" dirty="0">
            <a:latin typeface="Franklin Gothic Demi Cond" panose="020B0706030402020204" pitchFamily="34" charset="0"/>
          </a:endParaRPr>
        </a:p>
      </dgm:t>
    </dgm:pt>
    <dgm:pt modelId="{CED0AAEB-EBFA-4DE7-8B4F-B1D8EF8733A8}" type="sibTrans" cxnId="{91A8BB80-3899-47FB-B00C-50E2A4F276DD}">
      <dgm:prSet/>
      <dgm:spPr/>
      <dgm:t>
        <a:bodyPr/>
        <a:lstStyle/>
        <a:p>
          <a:endParaRPr lang="ru-RU" sz="1800"/>
        </a:p>
      </dgm:t>
    </dgm:pt>
    <dgm:pt modelId="{AE1D3924-0A7F-49C3-9275-60D93FD4BBD9}" type="parTrans" cxnId="{91A8BB80-3899-47FB-B00C-50E2A4F276DD}">
      <dgm:prSet/>
      <dgm:spPr/>
      <dgm:t>
        <a:bodyPr/>
        <a:lstStyle/>
        <a:p>
          <a:endParaRPr lang="ru-RU" sz="1800"/>
        </a:p>
      </dgm:t>
    </dgm:pt>
    <dgm:pt modelId="{92C51089-05A3-4EC6-97F4-E17B0B20607D}">
      <dgm:prSet phldrT="[Текст]" custT="1"/>
      <dgm:spPr/>
      <dgm:t>
        <a:bodyPr/>
        <a:lstStyle/>
        <a:p>
          <a:r>
            <a:rPr lang="ru-RU" sz="2000" dirty="0">
              <a:latin typeface="Franklin Gothic Demi Cond" panose="020B0706030402020204" pitchFamily="34" charset="0"/>
            </a:rPr>
            <a:t>Открытость</a:t>
          </a:r>
          <a:endParaRPr lang="ru-RU" sz="2400" dirty="0">
            <a:latin typeface="Franklin Gothic Demi Cond" panose="020B0706030402020204" pitchFamily="34" charset="0"/>
          </a:endParaRPr>
        </a:p>
      </dgm:t>
    </dgm:pt>
    <dgm:pt modelId="{F214ADAF-F6B4-4393-A220-E60F0780DE26}" type="parTrans" cxnId="{79224A70-0C47-4EE3-8E60-33928D7D54A1}">
      <dgm:prSet/>
      <dgm:spPr/>
      <dgm:t>
        <a:bodyPr/>
        <a:lstStyle/>
        <a:p>
          <a:endParaRPr lang="ru-RU"/>
        </a:p>
      </dgm:t>
    </dgm:pt>
    <dgm:pt modelId="{693FFDB2-6333-45D0-9875-10373EB2870E}" type="sibTrans" cxnId="{79224A70-0C47-4EE3-8E60-33928D7D54A1}">
      <dgm:prSet/>
      <dgm:spPr/>
      <dgm:t>
        <a:bodyPr/>
        <a:lstStyle/>
        <a:p>
          <a:endParaRPr lang="ru-RU"/>
        </a:p>
      </dgm:t>
    </dgm:pt>
    <dgm:pt modelId="{BFC985DC-1D44-428E-8542-C08A8E680247}">
      <dgm:prSet custT="1"/>
      <dgm:spPr/>
      <dgm:t>
        <a:bodyPr/>
        <a:lstStyle/>
        <a:p>
          <a:r>
            <a:rPr lang="ru-RU" sz="2000" dirty="0">
              <a:latin typeface="Franklin Gothic Demi Cond" panose="020B0706030402020204" pitchFamily="34" charset="0"/>
            </a:rPr>
            <a:t>Конфиденциальность</a:t>
          </a:r>
          <a:endParaRPr lang="ru-RU" sz="1300" dirty="0">
            <a:latin typeface="Franklin Gothic Demi Cond" panose="020B0706030402020204" pitchFamily="34" charset="0"/>
          </a:endParaRPr>
        </a:p>
      </dgm:t>
    </dgm:pt>
    <dgm:pt modelId="{237516D1-32F2-4CC8-9F27-3ACDB330F11F}" type="parTrans" cxnId="{879D43E7-1187-4ECD-BA19-4459EE5D693A}">
      <dgm:prSet/>
      <dgm:spPr/>
      <dgm:t>
        <a:bodyPr/>
        <a:lstStyle/>
        <a:p>
          <a:endParaRPr lang="ru-RU"/>
        </a:p>
      </dgm:t>
    </dgm:pt>
    <dgm:pt modelId="{4DC67177-46E0-4B14-93D4-6E6A0B0FC028}" type="sibTrans" cxnId="{879D43E7-1187-4ECD-BA19-4459EE5D693A}">
      <dgm:prSet/>
      <dgm:spPr/>
      <dgm:t>
        <a:bodyPr/>
        <a:lstStyle/>
        <a:p>
          <a:endParaRPr lang="ru-RU"/>
        </a:p>
      </dgm:t>
    </dgm:pt>
    <dgm:pt modelId="{CDE62812-9C35-4F7A-BCDD-DA49D41EE36B}">
      <dgm:prSet custT="1"/>
      <dgm:spPr/>
      <dgm:t>
        <a:bodyPr/>
        <a:lstStyle/>
        <a:p>
          <a:r>
            <a:rPr lang="ru-RU" sz="2000" dirty="0">
              <a:latin typeface="Franklin Gothic Demi Cond" panose="020B0706030402020204" pitchFamily="34" charset="0"/>
            </a:rPr>
            <a:t>Уважение к личности</a:t>
          </a:r>
        </a:p>
      </dgm:t>
    </dgm:pt>
    <dgm:pt modelId="{14D6095D-4561-4450-A9FC-97401261ADD2}" type="parTrans" cxnId="{F08B6FD8-C5BB-4F23-B9E5-90AFEDAFD901}">
      <dgm:prSet/>
      <dgm:spPr/>
      <dgm:t>
        <a:bodyPr/>
        <a:lstStyle/>
        <a:p>
          <a:endParaRPr lang="ru-RU"/>
        </a:p>
      </dgm:t>
    </dgm:pt>
    <dgm:pt modelId="{B4C9D6E0-B59A-4BD3-862D-CAFDEA053FA0}" type="sibTrans" cxnId="{F08B6FD8-C5BB-4F23-B9E5-90AFEDAFD901}">
      <dgm:prSet/>
      <dgm:spPr/>
      <dgm:t>
        <a:bodyPr/>
        <a:lstStyle/>
        <a:p>
          <a:endParaRPr lang="ru-RU"/>
        </a:p>
      </dgm:t>
    </dgm:pt>
    <dgm:pt modelId="{5B1421AA-63F6-49FB-9D95-AB2A7C962698}" type="pres">
      <dgm:prSet presAssocID="{DA1C7B79-F460-48A1-A930-82333FE729F2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885466E7-1BC6-434A-8600-E983915C99A6}" type="pres">
      <dgm:prSet presAssocID="{2FA42FFD-BAF1-42BC-960B-9DAA1B0C62C6}" presName="noChildren" presStyleCnt="0"/>
      <dgm:spPr/>
    </dgm:pt>
    <dgm:pt modelId="{2D97A211-55F9-4AEC-8095-A0694FFE03F1}" type="pres">
      <dgm:prSet presAssocID="{2FA42FFD-BAF1-42BC-960B-9DAA1B0C62C6}" presName="gap" presStyleCnt="0"/>
      <dgm:spPr/>
    </dgm:pt>
    <dgm:pt modelId="{DC4D24A7-11E8-4F98-AFCB-ECD628D637FD}" type="pres">
      <dgm:prSet presAssocID="{2FA42FFD-BAF1-42BC-960B-9DAA1B0C62C6}" presName="medCircle2" presStyleLbl="vennNode1" presStyleIdx="0" presStyleCnt="6"/>
      <dgm:spPr/>
    </dgm:pt>
    <dgm:pt modelId="{75660AB5-4513-40E0-A7B4-9A88C73FDE70}" type="pres">
      <dgm:prSet presAssocID="{2FA42FFD-BAF1-42BC-960B-9DAA1B0C62C6}" presName="txLvlOnly1" presStyleLbl="revTx" presStyleIdx="0" presStyleCnt="6"/>
      <dgm:spPr/>
      <dgm:t>
        <a:bodyPr/>
        <a:lstStyle/>
        <a:p>
          <a:endParaRPr lang="ru-RU"/>
        </a:p>
      </dgm:t>
    </dgm:pt>
    <dgm:pt modelId="{848ACE72-8C5D-45A7-A263-452A404BABF5}" type="pres">
      <dgm:prSet presAssocID="{3E38E909-04B6-46E3-956C-E6F16DC521E5}" presName="noChildren" presStyleCnt="0"/>
      <dgm:spPr/>
    </dgm:pt>
    <dgm:pt modelId="{3324A013-A8B1-4D9C-B16A-631A41C43D4A}" type="pres">
      <dgm:prSet presAssocID="{3E38E909-04B6-46E3-956C-E6F16DC521E5}" presName="gap" presStyleCnt="0"/>
      <dgm:spPr/>
    </dgm:pt>
    <dgm:pt modelId="{889B77B3-B4A5-48B1-ABD5-E56AD6FC30F3}" type="pres">
      <dgm:prSet presAssocID="{3E38E909-04B6-46E3-956C-E6F16DC521E5}" presName="medCircle2" presStyleLbl="vennNode1" presStyleIdx="1" presStyleCnt="6"/>
      <dgm:spPr/>
    </dgm:pt>
    <dgm:pt modelId="{83B2D11A-E8AE-4C1E-BE10-043C42CFA5DE}" type="pres">
      <dgm:prSet presAssocID="{3E38E909-04B6-46E3-956C-E6F16DC521E5}" presName="txLvlOnly1" presStyleLbl="revTx" presStyleIdx="1" presStyleCnt="6"/>
      <dgm:spPr/>
      <dgm:t>
        <a:bodyPr/>
        <a:lstStyle/>
        <a:p>
          <a:endParaRPr lang="ru-RU"/>
        </a:p>
      </dgm:t>
    </dgm:pt>
    <dgm:pt modelId="{5874C3AF-FA13-4A28-BCA8-E290D10B3110}" type="pres">
      <dgm:prSet presAssocID="{4E2F7137-8A2C-4AF9-83C3-509E3B8AC2C9}" presName="noChildren" presStyleCnt="0"/>
      <dgm:spPr/>
    </dgm:pt>
    <dgm:pt modelId="{3BA52266-408D-4635-A93F-EFEAF8CCEC39}" type="pres">
      <dgm:prSet presAssocID="{4E2F7137-8A2C-4AF9-83C3-509E3B8AC2C9}" presName="gap" presStyleCnt="0"/>
      <dgm:spPr/>
    </dgm:pt>
    <dgm:pt modelId="{CD0B6A59-AD06-447C-B9E0-389587E851C4}" type="pres">
      <dgm:prSet presAssocID="{4E2F7137-8A2C-4AF9-83C3-509E3B8AC2C9}" presName="medCircle2" presStyleLbl="vennNode1" presStyleIdx="2" presStyleCnt="6"/>
      <dgm:spPr/>
    </dgm:pt>
    <dgm:pt modelId="{ED2162C2-E21E-4DAA-AD3B-552DD0F4C425}" type="pres">
      <dgm:prSet presAssocID="{4E2F7137-8A2C-4AF9-83C3-509E3B8AC2C9}" presName="txLvlOnly1" presStyleLbl="revTx" presStyleIdx="2" presStyleCnt="6"/>
      <dgm:spPr/>
      <dgm:t>
        <a:bodyPr/>
        <a:lstStyle/>
        <a:p>
          <a:endParaRPr lang="ru-RU"/>
        </a:p>
      </dgm:t>
    </dgm:pt>
    <dgm:pt modelId="{9C5287B6-2183-47A3-A00B-FF7F3E415AEF}" type="pres">
      <dgm:prSet presAssocID="{92C51089-05A3-4EC6-97F4-E17B0B20607D}" presName="noChildren" presStyleCnt="0"/>
      <dgm:spPr/>
    </dgm:pt>
    <dgm:pt modelId="{7898EEBB-F099-43D1-9DDB-43DED5F9805D}" type="pres">
      <dgm:prSet presAssocID="{92C51089-05A3-4EC6-97F4-E17B0B20607D}" presName="gap" presStyleCnt="0"/>
      <dgm:spPr/>
    </dgm:pt>
    <dgm:pt modelId="{3964F8D6-17B3-4133-B6F8-26F806E27555}" type="pres">
      <dgm:prSet presAssocID="{92C51089-05A3-4EC6-97F4-E17B0B20607D}" presName="medCircle2" presStyleLbl="vennNode1" presStyleIdx="3" presStyleCnt="6"/>
      <dgm:spPr/>
    </dgm:pt>
    <dgm:pt modelId="{E12EE6C9-8BE2-4DC0-8DFA-356A7D2A5FFF}" type="pres">
      <dgm:prSet presAssocID="{92C51089-05A3-4EC6-97F4-E17B0B20607D}" presName="txLvlOnly1" presStyleLbl="revTx" presStyleIdx="3" presStyleCnt="6"/>
      <dgm:spPr/>
      <dgm:t>
        <a:bodyPr/>
        <a:lstStyle/>
        <a:p>
          <a:endParaRPr lang="ru-RU"/>
        </a:p>
      </dgm:t>
    </dgm:pt>
    <dgm:pt modelId="{A09A692A-9138-4924-B74E-FC6DB51DB10E}" type="pres">
      <dgm:prSet presAssocID="{BFC985DC-1D44-428E-8542-C08A8E680247}" presName="noChildren" presStyleCnt="0"/>
      <dgm:spPr/>
    </dgm:pt>
    <dgm:pt modelId="{FA8EFEF5-F85A-4C99-91AA-EC9F3CA63103}" type="pres">
      <dgm:prSet presAssocID="{BFC985DC-1D44-428E-8542-C08A8E680247}" presName="gap" presStyleCnt="0"/>
      <dgm:spPr/>
    </dgm:pt>
    <dgm:pt modelId="{F40E892A-0992-4534-9890-1CA6592D4F44}" type="pres">
      <dgm:prSet presAssocID="{BFC985DC-1D44-428E-8542-C08A8E680247}" presName="medCircle2" presStyleLbl="vennNode1" presStyleIdx="4" presStyleCnt="6"/>
      <dgm:spPr/>
    </dgm:pt>
    <dgm:pt modelId="{D32CA1EF-40AF-4499-A20F-5BD7A8BF912B}" type="pres">
      <dgm:prSet presAssocID="{BFC985DC-1D44-428E-8542-C08A8E680247}" presName="txLvlOnly1" presStyleLbl="revTx" presStyleIdx="4" presStyleCnt="6"/>
      <dgm:spPr/>
      <dgm:t>
        <a:bodyPr/>
        <a:lstStyle/>
        <a:p>
          <a:endParaRPr lang="ru-RU"/>
        </a:p>
      </dgm:t>
    </dgm:pt>
    <dgm:pt modelId="{021CAB98-6DC4-416A-AE2C-EBE956487528}" type="pres">
      <dgm:prSet presAssocID="{CDE62812-9C35-4F7A-BCDD-DA49D41EE36B}" presName="noChildren" presStyleCnt="0"/>
      <dgm:spPr/>
    </dgm:pt>
    <dgm:pt modelId="{D10928A2-3106-4ADC-AA98-3A7493443B6A}" type="pres">
      <dgm:prSet presAssocID="{CDE62812-9C35-4F7A-BCDD-DA49D41EE36B}" presName="gap" presStyleCnt="0"/>
      <dgm:spPr/>
    </dgm:pt>
    <dgm:pt modelId="{B3C122E4-F80A-4ECF-9164-8431894B5BFC}" type="pres">
      <dgm:prSet presAssocID="{CDE62812-9C35-4F7A-BCDD-DA49D41EE36B}" presName="medCircle2" presStyleLbl="vennNode1" presStyleIdx="5" presStyleCnt="6"/>
      <dgm:spPr/>
    </dgm:pt>
    <dgm:pt modelId="{3412A9AE-2AE2-428C-BEE9-0F05808DB37C}" type="pres">
      <dgm:prSet presAssocID="{CDE62812-9C35-4F7A-BCDD-DA49D41EE36B}" presName="txLvlOnly1" presStyleLbl="revTx" presStyleIdx="5" presStyleCnt="6"/>
      <dgm:spPr/>
      <dgm:t>
        <a:bodyPr/>
        <a:lstStyle/>
        <a:p>
          <a:endParaRPr lang="ru-RU"/>
        </a:p>
      </dgm:t>
    </dgm:pt>
  </dgm:ptLst>
  <dgm:cxnLst>
    <dgm:cxn modelId="{F08B6FD8-C5BB-4F23-B9E5-90AFEDAFD901}" srcId="{DA1C7B79-F460-48A1-A930-82333FE729F2}" destId="{CDE62812-9C35-4F7A-BCDD-DA49D41EE36B}" srcOrd="5" destOrd="0" parTransId="{14D6095D-4561-4450-A9FC-97401261ADD2}" sibTransId="{B4C9D6E0-B59A-4BD3-862D-CAFDEA053FA0}"/>
    <dgm:cxn modelId="{F2F2AB43-6FB8-4835-B5E3-75BE29C46166}" type="presOf" srcId="{2FA42FFD-BAF1-42BC-960B-9DAA1B0C62C6}" destId="{75660AB5-4513-40E0-A7B4-9A88C73FDE70}" srcOrd="0" destOrd="0" presId="urn:microsoft.com/office/officeart/2008/layout/VerticalCircleList"/>
    <dgm:cxn modelId="{58992233-7E68-43E2-9F85-13395887AE8F}" type="presOf" srcId="{92C51089-05A3-4EC6-97F4-E17B0B20607D}" destId="{E12EE6C9-8BE2-4DC0-8DFA-356A7D2A5FFF}" srcOrd="0" destOrd="0" presId="urn:microsoft.com/office/officeart/2008/layout/VerticalCircleList"/>
    <dgm:cxn modelId="{91A8BB80-3899-47FB-B00C-50E2A4F276DD}" srcId="{DA1C7B79-F460-48A1-A930-82333FE729F2}" destId="{4E2F7137-8A2C-4AF9-83C3-509E3B8AC2C9}" srcOrd="2" destOrd="0" parTransId="{AE1D3924-0A7F-49C3-9275-60D93FD4BBD9}" sibTransId="{CED0AAEB-EBFA-4DE7-8B4F-B1D8EF8733A8}"/>
    <dgm:cxn modelId="{E34DB996-6B1B-4B45-80BE-B62BCA6F1309}" srcId="{DA1C7B79-F460-48A1-A930-82333FE729F2}" destId="{2FA42FFD-BAF1-42BC-960B-9DAA1B0C62C6}" srcOrd="0" destOrd="0" parTransId="{D9022DDC-6668-417E-BD03-524C5F944AE7}" sibTransId="{30A4D6BF-9446-4425-A34C-D4D8A7767ECE}"/>
    <dgm:cxn modelId="{A5BD9C21-CFF2-443C-AC5B-27F7F54DF8AD}" type="presOf" srcId="{CDE62812-9C35-4F7A-BCDD-DA49D41EE36B}" destId="{3412A9AE-2AE2-428C-BEE9-0F05808DB37C}" srcOrd="0" destOrd="0" presId="urn:microsoft.com/office/officeart/2008/layout/VerticalCircleList"/>
    <dgm:cxn modelId="{D9A99B41-2EE4-45BE-BF69-298C0B5665BC}" type="presOf" srcId="{4E2F7137-8A2C-4AF9-83C3-509E3B8AC2C9}" destId="{ED2162C2-E21E-4DAA-AD3B-552DD0F4C425}" srcOrd="0" destOrd="0" presId="urn:microsoft.com/office/officeart/2008/layout/VerticalCircleList"/>
    <dgm:cxn modelId="{EBEC9E3B-0983-44C3-8F5C-7236756EBD6D}" type="presOf" srcId="{BFC985DC-1D44-428E-8542-C08A8E680247}" destId="{D32CA1EF-40AF-4499-A20F-5BD7A8BF912B}" srcOrd="0" destOrd="0" presId="urn:microsoft.com/office/officeart/2008/layout/VerticalCircleList"/>
    <dgm:cxn modelId="{EF4295C8-F9E5-4F13-923E-14832418114D}" type="presOf" srcId="{3E38E909-04B6-46E3-956C-E6F16DC521E5}" destId="{83B2D11A-E8AE-4C1E-BE10-043C42CFA5DE}" srcOrd="0" destOrd="0" presId="urn:microsoft.com/office/officeart/2008/layout/VerticalCircleList"/>
    <dgm:cxn modelId="{879D43E7-1187-4ECD-BA19-4459EE5D693A}" srcId="{DA1C7B79-F460-48A1-A930-82333FE729F2}" destId="{BFC985DC-1D44-428E-8542-C08A8E680247}" srcOrd="4" destOrd="0" parTransId="{237516D1-32F2-4CC8-9F27-3ACDB330F11F}" sibTransId="{4DC67177-46E0-4B14-93D4-6E6A0B0FC028}"/>
    <dgm:cxn modelId="{7D6073C3-E6A6-46EF-865C-AC5226EA6CA9}" srcId="{DA1C7B79-F460-48A1-A930-82333FE729F2}" destId="{3E38E909-04B6-46E3-956C-E6F16DC521E5}" srcOrd="1" destOrd="0" parTransId="{C2C1EBF3-354F-4EF4-8C81-41FF6C901AF0}" sibTransId="{C4034CCC-AC4C-4E3D-9D5F-2CA32A368C66}"/>
    <dgm:cxn modelId="{3EA93BF9-D18A-46D3-A2E0-6A18665B37D1}" type="presOf" srcId="{DA1C7B79-F460-48A1-A930-82333FE729F2}" destId="{5B1421AA-63F6-49FB-9D95-AB2A7C962698}" srcOrd="0" destOrd="0" presId="urn:microsoft.com/office/officeart/2008/layout/VerticalCircleList"/>
    <dgm:cxn modelId="{79224A70-0C47-4EE3-8E60-33928D7D54A1}" srcId="{DA1C7B79-F460-48A1-A930-82333FE729F2}" destId="{92C51089-05A3-4EC6-97F4-E17B0B20607D}" srcOrd="3" destOrd="0" parTransId="{F214ADAF-F6B4-4393-A220-E60F0780DE26}" sibTransId="{693FFDB2-6333-45D0-9875-10373EB2870E}"/>
    <dgm:cxn modelId="{C06C1197-D0D1-4932-A95C-6EA2C18C2647}" type="presParOf" srcId="{5B1421AA-63F6-49FB-9D95-AB2A7C962698}" destId="{885466E7-1BC6-434A-8600-E983915C99A6}" srcOrd="0" destOrd="0" presId="urn:microsoft.com/office/officeart/2008/layout/VerticalCircleList"/>
    <dgm:cxn modelId="{680C090A-B3B3-48C4-B9A6-EC50AC5130D9}" type="presParOf" srcId="{885466E7-1BC6-434A-8600-E983915C99A6}" destId="{2D97A211-55F9-4AEC-8095-A0694FFE03F1}" srcOrd="0" destOrd="0" presId="urn:microsoft.com/office/officeart/2008/layout/VerticalCircleList"/>
    <dgm:cxn modelId="{7959608A-67B1-47D9-A9B9-7666B602658D}" type="presParOf" srcId="{885466E7-1BC6-434A-8600-E983915C99A6}" destId="{DC4D24A7-11E8-4F98-AFCB-ECD628D637FD}" srcOrd="1" destOrd="0" presId="urn:microsoft.com/office/officeart/2008/layout/VerticalCircleList"/>
    <dgm:cxn modelId="{1E4B1942-A3C6-494E-8516-AE37112EE428}" type="presParOf" srcId="{885466E7-1BC6-434A-8600-E983915C99A6}" destId="{75660AB5-4513-40E0-A7B4-9A88C73FDE70}" srcOrd="2" destOrd="0" presId="urn:microsoft.com/office/officeart/2008/layout/VerticalCircleList"/>
    <dgm:cxn modelId="{398327F5-F910-4198-A116-4EBE8F20CF92}" type="presParOf" srcId="{5B1421AA-63F6-49FB-9D95-AB2A7C962698}" destId="{848ACE72-8C5D-45A7-A263-452A404BABF5}" srcOrd="1" destOrd="0" presId="urn:microsoft.com/office/officeart/2008/layout/VerticalCircleList"/>
    <dgm:cxn modelId="{ED6056A9-A06A-4032-A555-20872A97C17C}" type="presParOf" srcId="{848ACE72-8C5D-45A7-A263-452A404BABF5}" destId="{3324A013-A8B1-4D9C-B16A-631A41C43D4A}" srcOrd="0" destOrd="0" presId="urn:microsoft.com/office/officeart/2008/layout/VerticalCircleList"/>
    <dgm:cxn modelId="{0482F76C-70D9-4271-9216-D91A1A79CF79}" type="presParOf" srcId="{848ACE72-8C5D-45A7-A263-452A404BABF5}" destId="{889B77B3-B4A5-48B1-ABD5-E56AD6FC30F3}" srcOrd="1" destOrd="0" presId="urn:microsoft.com/office/officeart/2008/layout/VerticalCircleList"/>
    <dgm:cxn modelId="{6839E99E-ABB0-4996-B6E4-B0A1FAE200FB}" type="presParOf" srcId="{848ACE72-8C5D-45A7-A263-452A404BABF5}" destId="{83B2D11A-E8AE-4C1E-BE10-043C42CFA5DE}" srcOrd="2" destOrd="0" presId="urn:microsoft.com/office/officeart/2008/layout/VerticalCircleList"/>
    <dgm:cxn modelId="{9A8DDCFF-8EE6-4277-B559-AFFA77A666E2}" type="presParOf" srcId="{5B1421AA-63F6-49FB-9D95-AB2A7C962698}" destId="{5874C3AF-FA13-4A28-BCA8-E290D10B3110}" srcOrd="2" destOrd="0" presId="urn:microsoft.com/office/officeart/2008/layout/VerticalCircleList"/>
    <dgm:cxn modelId="{96D529CE-8F61-4FDB-9421-205E23518217}" type="presParOf" srcId="{5874C3AF-FA13-4A28-BCA8-E290D10B3110}" destId="{3BA52266-408D-4635-A93F-EFEAF8CCEC39}" srcOrd="0" destOrd="0" presId="urn:microsoft.com/office/officeart/2008/layout/VerticalCircleList"/>
    <dgm:cxn modelId="{14FB07B2-A645-4611-AF10-7AB47E22D2F1}" type="presParOf" srcId="{5874C3AF-FA13-4A28-BCA8-E290D10B3110}" destId="{CD0B6A59-AD06-447C-B9E0-389587E851C4}" srcOrd="1" destOrd="0" presId="urn:microsoft.com/office/officeart/2008/layout/VerticalCircleList"/>
    <dgm:cxn modelId="{2E578BD9-50E2-44C5-8E13-2B40F73DD9EF}" type="presParOf" srcId="{5874C3AF-FA13-4A28-BCA8-E290D10B3110}" destId="{ED2162C2-E21E-4DAA-AD3B-552DD0F4C425}" srcOrd="2" destOrd="0" presId="urn:microsoft.com/office/officeart/2008/layout/VerticalCircleList"/>
    <dgm:cxn modelId="{6D3EC099-1CF8-4381-B69A-3387CA6B0728}" type="presParOf" srcId="{5B1421AA-63F6-49FB-9D95-AB2A7C962698}" destId="{9C5287B6-2183-47A3-A00B-FF7F3E415AEF}" srcOrd="3" destOrd="0" presId="urn:microsoft.com/office/officeart/2008/layout/VerticalCircleList"/>
    <dgm:cxn modelId="{3ED90AD1-BCA8-40FB-8C12-648C252BB1BD}" type="presParOf" srcId="{9C5287B6-2183-47A3-A00B-FF7F3E415AEF}" destId="{7898EEBB-F099-43D1-9DDB-43DED5F9805D}" srcOrd="0" destOrd="0" presId="urn:microsoft.com/office/officeart/2008/layout/VerticalCircleList"/>
    <dgm:cxn modelId="{9706F690-9088-47A0-AE05-6ACA59F7A841}" type="presParOf" srcId="{9C5287B6-2183-47A3-A00B-FF7F3E415AEF}" destId="{3964F8D6-17B3-4133-B6F8-26F806E27555}" srcOrd="1" destOrd="0" presId="urn:microsoft.com/office/officeart/2008/layout/VerticalCircleList"/>
    <dgm:cxn modelId="{BDB9AC37-DD62-4131-83C6-AF6FF7BC6550}" type="presParOf" srcId="{9C5287B6-2183-47A3-A00B-FF7F3E415AEF}" destId="{E12EE6C9-8BE2-4DC0-8DFA-356A7D2A5FFF}" srcOrd="2" destOrd="0" presId="urn:microsoft.com/office/officeart/2008/layout/VerticalCircleList"/>
    <dgm:cxn modelId="{DD142823-7AA5-43B8-8E61-63E9535D7108}" type="presParOf" srcId="{5B1421AA-63F6-49FB-9D95-AB2A7C962698}" destId="{A09A692A-9138-4924-B74E-FC6DB51DB10E}" srcOrd="4" destOrd="0" presId="urn:microsoft.com/office/officeart/2008/layout/VerticalCircleList"/>
    <dgm:cxn modelId="{6B35F5CB-FD3E-4004-9DD7-0BFCABA10C7B}" type="presParOf" srcId="{A09A692A-9138-4924-B74E-FC6DB51DB10E}" destId="{FA8EFEF5-F85A-4C99-91AA-EC9F3CA63103}" srcOrd="0" destOrd="0" presId="urn:microsoft.com/office/officeart/2008/layout/VerticalCircleList"/>
    <dgm:cxn modelId="{5E2AFA33-7272-421A-BEB0-5FFD4408D570}" type="presParOf" srcId="{A09A692A-9138-4924-B74E-FC6DB51DB10E}" destId="{F40E892A-0992-4534-9890-1CA6592D4F44}" srcOrd="1" destOrd="0" presId="urn:microsoft.com/office/officeart/2008/layout/VerticalCircleList"/>
    <dgm:cxn modelId="{822168D2-4391-4E28-887C-9B25A2EB4A35}" type="presParOf" srcId="{A09A692A-9138-4924-B74E-FC6DB51DB10E}" destId="{D32CA1EF-40AF-4499-A20F-5BD7A8BF912B}" srcOrd="2" destOrd="0" presId="urn:microsoft.com/office/officeart/2008/layout/VerticalCircleList"/>
    <dgm:cxn modelId="{1613C2E0-DD70-41B7-B053-598D9DAF6A89}" type="presParOf" srcId="{5B1421AA-63F6-49FB-9D95-AB2A7C962698}" destId="{021CAB98-6DC4-416A-AE2C-EBE956487528}" srcOrd="5" destOrd="0" presId="urn:microsoft.com/office/officeart/2008/layout/VerticalCircleList"/>
    <dgm:cxn modelId="{68D917EF-998C-4FAF-AA86-36E15BC3AA47}" type="presParOf" srcId="{021CAB98-6DC4-416A-AE2C-EBE956487528}" destId="{D10928A2-3106-4ADC-AA98-3A7493443B6A}" srcOrd="0" destOrd="0" presId="urn:microsoft.com/office/officeart/2008/layout/VerticalCircleList"/>
    <dgm:cxn modelId="{B42C15E3-76F3-49BE-9BC2-5770A49203EB}" type="presParOf" srcId="{021CAB98-6DC4-416A-AE2C-EBE956487528}" destId="{B3C122E4-F80A-4ECF-9164-8431894B5BFC}" srcOrd="1" destOrd="0" presId="urn:microsoft.com/office/officeart/2008/layout/VerticalCircleList"/>
    <dgm:cxn modelId="{7ACE7A4C-D5B5-4914-97F0-CFB576B067D9}" type="presParOf" srcId="{021CAB98-6DC4-416A-AE2C-EBE956487528}" destId="{3412A9AE-2AE2-428C-BEE9-0F05808DB37C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383523-BF8D-41F8-AB8D-FCD8DC626AAB}" type="doc">
      <dgm:prSet loTypeId="urn:microsoft.com/office/officeart/2009/layout/CircleArrowProcess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72C5D2-22C6-4905-A94A-FB23AB3F6956}">
      <dgm:prSet phldrT="[Текст]" custT="1"/>
      <dgm:spPr/>
      <dgm:t>
        <a:bodyPr/>
        <a:lstStyle/>
        <a:p>
          <a:pPr algn="l"/>
          <a:r>
            <a:rPr lang="ru-RU" sz="2400" b="1" dirty="0">
              <a:latin typeface="Franklin Gothic Demi Cond" panose="020B0706030402020204" pitchFamily="34" charset="0"/>
              <a:cs typeface="Times New Roman" pitchFamily="18" charset="0"/>
            </a:rPr>
            <a:t>Комплексного подхода</a:t>
          </a:r>
        </a:p>
      </dgm:t>
    </dgm:pt>
    <dgm:pt modelId="{2938FB5D-98F8-4DE4-AB1F-175C5F00DFF9}" type="parTrans" cxnId="{C1E6A1DD-1222-4251-9844-FECAA69805BB}">
      <dgm:prSet/>
      <dgm:spPr/>
      <dgm:t>
        <a:bodyPr/>
        <a:lstStyle/>
        <a:p>
          <a:endParaRPr lang="ru-RU" sz="1400"/>
        </a:p>
      </dgm:t>
    </dgm:pt>
    <dgm:pt modelId="{CDCB9258-8508-4A70-ABDC-62FB937E57DA}" type="sibTrans" cxnId="{C1E6A1DD-1222-4251-9844-FECAA69805BB}">
      <dgm:prSet/>
      <dgm:spPr/>
      <dgm:t>
        <a:bodyPr/>
        <a:lstStyle/>
        <a:p>
          <a:endParaRPr lang="ru-RU" sz="1400"/>
        </a:p>
      </dgm:t>
    </dgm:pt>
    <dgm:pt modelId="{A5250A17-9F8A-4E3E-92E6-14758524B4BE}">
      <dgm:prSet phldrT="[Текст]" custT="1"/>
      <dgm:spPr/>
      <dgm:t>
        <a:bodyPr/>
        <a:lstStyle/>
        <a:p>
          <a:pPr algn="l"/>
          <a:r>
            <a:rPr lang="ru-RU" sz="2200" b="1" dirty="0">
              <a:latin typeface="Franklin Gothic Demi Cond" panose="020B0706030402020204" pitchFamily="34" charset="0"/>
              <a:cs typeface="Times New Roman" pitchFamily="18" charset="0"/>
            </a:rPr>
            <a:t>Деятельностный принцип</a:t>
          </a:r>
        </a:p>
      </dgm:t>
    </dgm:pt>
    <dgm:pt modelId="{2D5DA1CC-83CF-4960-AEFC-AF250F27A543}" type="parTrans" cxnId="{10A22B55-0BE3-4894-BD39-627297460F44}">
      <dgm:prSet/>
      <dgm:spPr/>
      <dgm:t>
        <a:bodyPr/>
        <a:lstStyle/>
        <a:p>
          <a:endParaRPr lang="ru-RU" sz="1400"/>
        </a:p>
      </dgm:t>
    </dgm:pt>
    <dgm:pt modelId="{5007D35E-2158-431D-B48D-CE6DD2450FBB}" type="sibTrans" cxnId="{10A22B55-0BE3-4894-BD39-627297460F44}">
      <dgm:prSet/>
      <dgm:spPr/>
      <dgm:t>
        <a:bodyPr/>
        <a:lstStyle/>
        <a:p>
          <a:endParaRPr lang="ru-RU" sz="1400"/>
        </a:p>
      </dgm:t>
    </dgm:pt>
    <dgm:pt modelId="{EC50339F-105B-444C-A29B-42363E75A894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Franklin Gothic Demi Cond" panose="020B0706030402020204" pitchFamily="34" charset="0"/>
              <a:cs typeface="Times New Roman" pitchFamily="18" charset="0"/>
            </a:rPr>
            <a:t>Принцип этапности</a:t>
          </a:r>
          <a:endParaRPr lang="ru-RU" sz="2200" dirty="0">
            <a:latin typeface="Franklin Gothic Demi Cond" panose="020B0706030402020204" pitchFamily="34" charset="0"/>
            <a:cs typeface="Times New Roman" pitchFamily="18" charset="0"/>
          </a:endParaRPr>
        </a:p>
      </dgm:t>
    </dgm:pt>
    <dgm:pt modelId="{88B9809D-FB65-4E53-81AC-F1FC58C7F43E}" type="parTrans" cxnId="{C0660E96-0F36-486C-A6FB-2FAF98B0335C}">
      <dgm:prSet/>
      <dgm:spPr/>
      <dgm:t>
        <a:bodyPr/>
        <a:lstStyle/>
        <a:p>
          <a:endParaRPr lang="ru-RU" sz="1400"/>
        </a:p>
      </dgm:t>
    </dgm:pt>
    <dgm:pt modelId="{27B72FB0-1BD4-4667-812D-873FD33E4622}" type="sibTrans" cxnId="{C0660E96-0F36-486C-A6FB-2FAF98B0335C}">
      <dgm:prSet/>
      <dgm:spPr/>
      <dgm:t>
        <a:bodyPr/>
        <a:lstStyle/>
        <a:p>
          <a:endParaRPr lang="ru-RU" sz="1400"/>
        </a:p>
      </dgm:t>
    </dgm:pt>
    <dgm:pt modelId="{C1B07116-091E-4069-A3F9-432A75734A19}" type="pres">
      <dgm:prSet presAssocID="{BB383523-BF8D-41F8-AB8D-FCD8DC626AAB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1180423-81C6-4F58-AE81-4EF04B76F3DD}" type="pres">
      <dgm:prSet presAssocID="{8072C5D2-22C6-4905-A94A-FB23AB3F6956}" presName="Accent1" presStyleCnt="0"/>
      <dgm:spPr/>
    </dgm:pt>
    <dgm:pt modelId="{DEA357D9-9E8A-479C-A60A-39A6EB2E42BB}" type="pres">
      <dgm:prSet presAssocID="{8072C5D2-22C6-4905-A94A-FB23AB3F6956}" presName="Accent" presStyleLbl="node1" presStyleIdx="0" presStyleCnt="3" custFlipHor="1" custScaleX="94428" custScaleY="89920" custLinFactX="-17179" custLinFactNeighborX="-100000" custLinFactNeighborY="8183"/>
      <dgm:spPr/>
    </dgm:pt>
    <dgm:pt modelId="{56ACDC28-763B-4CBA-9C91-C55DFBAA989D}" type="pres">
      <dgm:prSet presAssocID="{8072C5D2-22C6-4905-A94A-FB23AB3F6956}" presName="Parent1" presStyleLbl="revTx" presStyleIdx="0" presStyleCnt="3" custScaleX="359640" custScaleY="155988" custLinFactNeighborX="6225" custLinFactNeighborY="6542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0B661-CDC8-4706-9E89-9370502A0138}" type="pres">
      <dgm:prSet presAssocID="{A5250A17-9F8A-4E3E-92E6-14758524B4BE}" presName="Accent2" presStyleCnt="0"/>
      <dgm:spPr/>
    </dgm:pt>
    <dgm:pt modelId="{F261A200-9150-478A-A60B-51F1733421A3}" type="pres">
      <dgm:prSet presAssocID="{A5250A17-9F8A-4E3E-92E6-14758524B4BE}" presName="Accent" presStyleLbl="node1" presStyleIdx="1" presStyleCnt="3" custLinFactNeighborX="-84075" custLinFactNeighborY="6005"/>
      <dgm:spPr/>
    </dgm:pt>
    <dgm:pt modelId="{1A3A9A85-231C-4689-8B91-ACE08EFA9C98}" type="pres">
      <dgm:prSet presAssocID="{A5250A17-9F8A-4E3E-92E6-14758524B4BE}" presName="Parent2" presStyleLbl="revTx" presStyleIdx="1" presStyleCnt="3" custScaleX="359490" custLinFactNeighborX="42551" custLinFactNeighborY="17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199AC-09D1-4DC5-8206-C716F9AEF431}" type="pres">
      <dgm:prSet presAssocID="{EC50339F-105B-444C-A29B-42363E75A894}" presName="Accent3" presStyleCnt="0"/>
      <dgm:spPr/>
    </dgm:pt>
    <dgm:pt modelId="{1DAEEF04-3A35-4739-935F-83BD86A0C5F2}" type="pres">
      <dgm:prSet presAssocID="{EC50339F-105B-444C-A29B-42363E75A894}" presName="Accent" presStyleLbl="node1" presStyleIdx="2" presStyleCnt="3" custFlipHor="1" custScaleX="91274" custScaleY="93840" custLinFactX="-37260" custLinFactNeighborX="-100000" custLinFactNeighborY="-1906"/>
      <dgm:spPr/>
    </dgm:pt>
    <dgm:pt modelId="{F4496EB7-4DFD-427B-B7C3-85CDCAF29636}" type="pres">
      <dgm:prSet presAssocID="{EC50339F-105B-444C-A29B-42363E75A894}" presName="Parent3" presStyleLbl="revTx" presStyleIdx="2" presStyleCnt="3" custScaleX="359285" custLinFactNeighborX="-61545" custLinFactNeighborY="-2352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F31DDF-0317-46B1-9C4B-25E9031C06FF}" type="presOf" srcId="{A5250A17-9F8A-4E3E-92E6-14758524B4BE}" destId="{1A3A9A85-231C-4689-8B91-ACE08EFA9C98}" srcOrd="0" destOrd="0" presId="urn:microsoft.com/office/officeart/2009/layout/CircleArrowProcess"/>
    <dgm:cxn modelId="{C1E6A1DD-1222-4251-9844-FECAA69805BB}" srcId="{BB383523-BF8D-41F8-AB8D-FCD8DC626AAB}" destId="{8072C5D2-22C6-4905-A94A-FB23AB3F6956}" srcOrd="0" destOrd="0" parTransId="{2938FB5D-98F8-4DE4-AB1F-175C5F00DFF9}" sibTransId="{CDCB9258-8508-4A70-ABDC-62FB937E57DA}"/>
    <dgm:cxn modelId="{2A3F4A81-E932-4A46-8B75-AE7C8D396176}" type="presOf" srcId="{EC50339F-105B-444C-A29B-42363E75A894}" destId="{F4496EB7-4DFD-427B-B7C3-85CDCAF29636}" srcOrd="0" destOrd="0" presId="urn:microsoft.com/office/officeart/2009/layout/CircleArrowProcess"/>
    <dgm:cxn modelId="{70A425CC-3AED-46B1-813F-053884ED4BBC}" type="presOf" srcId="{BB383523-BF8D-41F8-AB8D-FCD8DC626AAB}" destId="{C1B07116-091E-4069-A3F9-432A75734A19}" srcOrd="0" destOrd="0" presId="urn:microsoft.com/office/officeart/2009/layout/CircleArrowProcess"/>
    <dgm:cxn modelId="{10A22B55-0BE3-4894-BD39-627297460F44}" srcId="{BB383523-BF8D-41F8-AB8D-FCD8DC626AAB}" destId="{A5250A17-9F8A-4E3E-92E6-14758524B4BE}" srcOrd="1" destOrd="0" parTransId="{2D5DA1CC-83CF-4960-AEFC-AF250F27A543}" sibTransId="{5007D35E-2158-431D-B48D-CE6DD2450FBB}"/>
    <dgm:cxn modelId="{C0660E96-0F36-486C-A6FB-2FAF98B0335C}" srcId="{BB383523-BF8D-41F8-AB8D-FCD8DC626AAB}" destId="{EC50339F-105B-444C-A29B-42363E75A894}" srcOrd="2" destOrd="0" parTransId="{88B9809D-FB65-4E53-81AC-F1FC58C7F43E}" sibTransId="{27B72FB0-1BD4-4667-812D-873FD33E4622}"/>
    <dgm:cxn modelId="{F9001FF3-15FD-4AB7-9E02-77395A5589C0}" type="presOf" srcId="{8072C5D2-22C6-4905-A94A-FB23AB3F6956}" destId="{56ACDC28-763B-4CBA-9C91-C55DFBAA989D}" srcOrd="0" destOrd="0" presId="urn:microsoft.com/office/officeart/2009/layout/CircleArrowProcess"/>
    <dgm:cxn modelId="{5E4F5F22-B78D-4D1D-B6E2-76E280DF79C2}" type="presParOf" srcId="{C1B07116-091E-4069-A3F9-432A75734A19}" destId="{C1180423-81C6-4F58-AE81-4EF04B76F3DD}" srcOrd="0" destOrd="0" presId="urn:microsoft.com/office/officeart/2009/layout/CircleArrowProcess"/>
    <dgm:cxn modelId="{E5EA14CC-4FE3-4995-85AF-92E2B0744D6C}" type="presParOf" srcId="{C1180423-81C6-4F58-AE81-4EF04B76F3DD}" destId="{DEA357D9-9E8A-479C-A60A-39A6EB2E42BB}" srcOrd="0" destOrd="0" presId="urn:microsoft.com/office/officeart/2009/layout/CircleArrowProcess"/>
    <dgm:cxn modelId="{DA26F06E-843B-4D3F-8BFE-50908B287620}" type="presParOf" srcId="{C1B07116-091E-4069-A3F9-432A75734A19}" destId="{56ACDC28-763B-4CBA-9C91-C55DFBAA989D}" srcOrd="1" destOrd="0" presId="urn:microsoft.com/office/officeart/2009/layout/CircleArrowProcess"/>
    <dgm:cxn modelId="{0342D1D5-5484-486E-8EF5-0789A7A8A854}" type="presParOf" srcId="{C1B07116-091E-4069-A3F9-432A75734A19}" destId="{B910B661-CDC8-4706-9E89-9370502A0138}" srcOrd="2" destOrd="0" presId="urn:microsoft.com/office/officeart/2009/layout/CircleArrowProcess"/>
    <dgm:cxn modelId="{67FC1D70-59BA-48F3-BF9B-D01E486FE0AF}" type="presParOf" srcId="{B910B661-CDC8-4706-9E89-9370502A0138}" destId="{F261A200-9150-478A-A60B-51F1733421A3}" srcOrd="0" destOrd="0" presId="urn:microsoft.com/office/officeart/2009/layout/CircleArrowProcess"/>
    <dgm:cxn modelId="{23716A98-7588-450A-AC5E-1FD96B16B0B3}" type="presParOf" srcId="{C1B07116-091E-4069-A3F9-432A75734A19}" destId="{1A3A9A85-231C-4689-8B91-ACE08EFA9C98}" srcOrd="3" destOrd="0" presId="urn:microsoft.com/office/officeart/2009/layout/CircleArrowProcess"/>
    <dgm:cxn modelId="{E7AE30BB-BDEE-4D31-A3C4-5C951170D162}" type="presParOf" srcId="{C1B07116-091E-4069-A3F9-432A75734A19}" destId="{654199AC-09D1-4DC5-8206-C716F9AEF431}" srcOrd="4" destOrd="0" presId="urn:microsoft.com/office/officeart/2009/layout/CircleArrowProcess"/>
    <dgm:cxn modelId="{0727C981-CD0E-4ACB-89AC-4A8E01617861}" type="presParOf" srcId="{654199AC-09D1-4DC5-8206-C716F9AEF431}" destId="{1DAEEF04-3A35-4739-935F-83BD86A0C5F2}" srcOrd="0" destOrd="0" presId="urn:microsoft.com/office/officeart/2009/layout/CircleArrowProcess"/>
    <dgm:cxn modelId="{155B5334-939F-4FB3-A697-4EB39AF27638}" type="presParOf" srcId="{C1B07116-091E-4069-A3F9-432A75734A19}" destId="{F4496EB7-4DFD-427B-B7C3-85CDCAF29636}" srcOrd="5" destOrd="0" presId="urn:microsoft.com/office/officeart/2009/layout/CircleArrowProcess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4D24A7-11E8-4F98-AFCB-ECD628D637FD}">
      <dsp:nvSpPr>
        <dsp:cNvPr id="0" name=""/>
        <dsp:cNvSpPr/>
      </dsp:nvSpPr>
      <dsp:spPr>
        <a:xfrm>
          <a:off x="195475" y="55417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5660AB5-4513-40E0-A7B4-9A88C73FDE70}">
      <dsp:nvSpPr>
        <dsp:cNvPr id="0" name=""/>
        <dsp:cNvSpPr/>
      </dsp:nvSpPr>
      <dsp:spPr>
        <a:xfrm>
          <a:off x="568241" y="55417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>
              <a:latin typeface="Franklin Gothic Demi Cond" panose="020B0706030402020204" pitchFamily="34" charset="0"/>
            </a:rPr>
            <a:t>Семейно</a:t>
          </a:r>
          <a:r>
            <a:rPr lang="ru-RU" sz="2000" kern="1200" dirty="0">
              <a:latin typeface="Franklin Gothic Demi Cond" panose="020B0706030402020204" pitchFamily="34" charset="0"/>
            </a:rPr>
            <a:t> – </a:t>
          </a:r>
          <a:r>
            <a:rPr lang="ru-RU" sz="2000" kern="1200" dirty="0" err="1">
              <a:latin typeface="Franklin Gothic Demi Cond" panose="020B0706030402020204" pitchFamily="34" charset="0"/>
            </a:rPr>
            <a:t>центрированность</a:t>
          </a:r>
          <a:endParaRPr lang="ru-RU" sz="2000" kern="1200" dirty="0">
            <a:latin typeface="Franklin Gothic Demi Cond" panose="020B0706030402020204" pitchFamily="34" charset="0"/>
          </a:endParaRPr>
        </a:p>
      </dsp:txBody>
      <dsp:txXfrm>
        <a:off x="568241" y="55417"/>
        <a:ext cx="3977691" cy="745533"/>
      </dsp:txXfrm>
    </dsp:sp>
    <dsp:sp modelId="{889B77B3-B4A5-48B1-ABD5-E56AD6FC30F3}">
      <dsp:nvSpPr>
        <dsp:cNvPr id="0" name=""/>
        <dsp:cNvSpPr/>
      </dsp:nvSpPr>
      <dsp:spPr>
        <a:xfrm>
          <a:off x="195475" y="800950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1351709"/>
                <a:satOff val="-3484"/>
                <a:lumOff val="-235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-1351709"/>
                <a:satOff val="-3484"/>
                <a:lumOff val="-235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-1351709"/>
                <a:satOff val="-3484"/>
                <a:lumOff val="-235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3B2D11A-E8AE-4C1E-BE10-043C42CFA5DE}">
      <dsp:nvSpPr>
        <dsp:cNvPr id="0" name=""/>
        <dsp:cNvSpPr/>
      </dsp:nvSpPr>
      <dsp:spPr>
        <a:xfrm>
          <a:off x="568241" y="800950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>
              <a:latin typeface="Franklin Gothic Demi Cond" panose="020B0706030402020204" pitchFamily="34" charset="0"/>
            </a:rPr>
            <a:t>Междисциплинарность</a:t>
          </a:r>
          <a:endParaRPr lang="ru-RU" sz="1800" kern="1200" dirty="0">
            <a:latin typeface="Franklin Gothic Demi Cond" panose="020B0706030402020204" pitchFamily="34" charset="0"/>
          </a:endParaRPr>
        </a:p>
      </dsp:txBody>
      <dsp:txXfrm>
        <a:off x="568241" y="800950"/>
        <a:ext cx="3977691" cy="745533"/>
      </dsp:txXfrm>
    </dsp:sp>
    <dsp:sp modelId="{CD0B6A59-AD06-447C-B9E0-389587E851C4}">
      <dsp:nvSpPr>
        <dsp:cNvPr id="0" name=""/>
        <dsp:cNvSpPr/>
      </dsp:nvSpPr>
      <dsp:spPr>
        <a:xfrm>
          <a:off x="195475" y="1546483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703417"/>
                <a:satOff val="-6968"/>
                <a:lumOff val="-470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-2703417"/>
                <a:satOff val="-6968"/>
                <a:lumOff val="-470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-2703417"/>
                <a:satOff val="-6968"/>
                <a:lumOff val="-470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D2162C2-E21E-4DAA-AD3B-552DD0F4C425}">
      <dsp:nvSpPr>
        <dsp:cNvPr id="0" name=""/>
        <dsp:cNvSpPr/>
      </dsp:nvSpPr>
      <dsp:spPr>
        <a:xfrm>
          <a:off x="568241" y="1546483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Franklin Gothic Demi Cond" panose="020B0706030402020204" pitchFamily="34" charset="0"/>
            </a:rPr>
            <a:t>Партнерство</a:t>
          </a:r>
          <a:endParaRPr lang="ru-RU" sz="1800" kern="1200" dirty="0">
            <a:latin typeface="Franklin Gothic Demi Cond" panose="020B0706030402020204" pitchFamily="34" charset="0"/>
          </a:endParaRPr>
        </a:p>
      </dsp:txBody>
      <dsp:txXfrm>
        <a:off x="568241" y="1546483"/>
        <a:ext cx="3977691" cy="745533"/>
      </dsp:txXfrm>
    </dsp:sp>
    <dsp:sp modelId="{3964F8D6-17B3-4133-B6F8-26F806E27555}">
      <dsp:nvSpPr>
        <dsp:cNvPr id="0" name=""/>
        <dsp:cNvSpPr/>
      </dsp:nvSpPr>
      <dsp:spPr>
        <a:xfrm>
          <a:off x="195475" y="2292017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055126"/>
                <a:satOff val="-10451"/>
                <a:lumOff val="-7059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-4055126"/>
                <a:satOff val="-10451"/>
                <a:lumOff val="-7059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-4055126"/>
                <a:satOff val="-10451"/>
                <a:lumOff val="-7059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2EE6C9-8BE2-4DC0-8DFA-356A7D2A5FFF}">
      <dsp:nvSpPr>
        <dsp:cNvPr id="0" name=""/>
        <dsp:cNvSpPr/>
      </dsp:nvSpPr>
      <dsp:spPr>
        <a:xfrm>
          <a:off x="568241" y="2292017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Franklin Gothic Demi Cond" panose="020B0706030402020204" pitchFamily="34" charset="0"/>
            </a:rPr>
            <a:t>Открытость</a:t>
          </a:r>
          <a:endParaRPr lang="ru-RU" sz="2400" kern="1200" dirty="0">
            <a:latin typeface="Franklin Gothic Demi Cond" panose="020B0706030402020204" pitchFamily="34" charset="0"/>
          </a:endParaRPr>
        </a:p>
      </dsp:txBody>
      <dsp:txXfrm>
        <a:off x="568241" y="2292017"/>
        <a:ext cx="3977691" cy="745533"/>
      </dsp:txXfrm>
    </dsp:sp>
    <dsp:sp modelId="{F40E892A-0992-4534-9890-1CA6592D4F44}">
      <dsp:nvSpPr>
        <dsp:cNvPr id="0" name=""/>
        <dsp:cNvSpPr/>
      </dsp:nvSpPr>
      <dsp:spPr>
        <a:xfrm>
          <a:off x="195475" y="3037550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5406834"/>
                <a:satOff val="-13935"/>
                <a:lumOff val="-941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-5406834"/>
                <a:satOff val="-13935"/>
                <a:lumOff val="-941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-5406834"/>
                <a:satOff val="-13935"/>
                <a:lumOff val="-941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32CA1EF-40AF-4499-A20F-5BD7A8BF912B}">
      <dsp:nvSpPr>
        <dsp:cNvPr id="0" name=""/>
        <dsp:cNvSpPr/>
      </dsp:nvSpPr>
      <dsp:spPr>
        <a:xfrm>
          <a:off x="568241" y="3037550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Franklin Gothic Demi Cond" panose="020B0706030402020204" pitchFamily="34" charset="0"/>
            </a:rPr>
            <a:t>Конфиденциальность</a:t>
          </a:r>
          <a:endParaRPr lang="ru-RU" sz="1300" kern="1200" dirty="0">
            <a:latin typeface="Franklin Gothic Demi Cond" panose="020B0706030402020204" pitchFamily="34" charset="0"/>
          </a:endParaRPr>
        </a:p>
      </dsp:txBody>
      <dsp:txXfrm>
        <a:off x="568241" y="3037550"/>
        <a:ext cx="3977691" cy="745533"/>
      </dsp:txXfrm>
    </dsp:sp>
    <dsp:sp modelId="{B3C122E4-F80A-4ECF-9164-8431894B5BFC}">
      <dsp:nvSpPr>
        <dsp:cNvPr id="0" name=""/>
        <dsp:cNvSpPr/>
      </dsp:nvSpPr>
      <dsp:spPr>
        <a:xfrm>
          <a:off x="195475" y="3783083"/>
          <a:ext cx="745533" cy="74553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6758543"/>
                <a:satOff val="-17419"/>
                <a:lumOff val="-117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alpha val="50000"/>
                <a:hueOff val="-6758543"/>
                <a:satOff val="-17419"/>
                <a:lumOff val="-117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alpha val="50000"/>
                <a:hueOff val="-6758543"/>
                <a:satOff val="-17419"/>
                <a:lumOff val="-117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412A9AE-2AE2-428C-BEE9-0F05808DB37C}">
      <dsp:nvSpPr>
        <dsp:cNvPr id="0" name=""/>
        <dsp:cNvSpPr/>
      </dsp:nvSpPr>
      <dsp:spPr>
        <a:xfrm>
          <a:off x="568241" y="3783083"/>
          <a:ext cx="3977691" cy="745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Franklin Gothic Demi Cond" panose="020B0706030402020204" pitchFamily="34" charset="0"/>
            </a:rPr>
            <a:t>Уважение к личности</a:t>
          </a:r>
        </a:p>
      </dsp:txBody>
      <dsp:txXfrm>
        <a:off x="568241" y="3783083"/>
        <a:ext cx="3977691" cy="74553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A357D9-9E8A-479C-A60A-39A6EB2E42BB}">
      <dsp:nvSpPr>
        <dsp:cNvPr id="0" name=""/>
        <dsp:cNvSpPr/>
      </dsp:nvSpPr>
      <dsp:spPr>
        <a:xfrm flipH="1">
          <a:off x="-1123289" y="286169"/>
          <a:ext cx="2246578" cy="213965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ACDC28-763B-4CBA-9C91-C55DFBAA989D}">
      <dsp:nvSpPr>
        <dsp:cNvPr id="0" name=""/>
        <dsp:cNvSpPr/>
      </dsp:nvSpPr>
      <dsp:spPr>
        <a:xfrm>
          <a:off x="328173" y="1077943"/>
          <a:ext cx="4754601" cy="1030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Franklin Gothic Demi Cond" panose="020B0706030402020204" pitchFamily="34" charset="0"/>
              <a:cs typeface="Times New Roman" pitchFamily="18" charset="0"/>
            </a:rPr>
            <a:t>Комплексного подхода</a:t>
          </a:r>
        </a:p>
      </dsp:txBody>
      <dsp:txXfrm>
        <a:off x="328173" y="1077943"/>
        <a:ext cx="4754601" cy="1030868"/>
      </dsp:txXfrm>
    </dsp:sp>
    <dsp:sp modelId="{F261A200-9150-478A-A60B-51F1733421A3}">
      <dsp:nvSpPr>
        <dsp:cNvPr id="0" name=""/>
        <dsp:cNvSpPr/>
      </dsp:nvSpPr>
      <dsp:spPr>
        <a:xfrm>
          <a:off x="-1142481" y="1481619"/>
          <a:ext cx="2379144" cy="237950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A3A9A85-231C-4689-8B91-ACE08EFA9C98}">
      <dsp:nvSpPr>
        <dsp:cNvPr id="0" name=""/>
        <dsp:cNvSpPr/>
      </dsp:nvSpPr>
      <dsp:spPr>
        <a:xfrm>
          <a:off x="1984" y="2217106"/>
          <a:ext cx="4752618" cy="660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Franklin Gothic Demi Cond" panose="020B0706030402020204" pitchFamily="34" charset="0"/>
              <a:cs typeface="Times New Roman" pitchFamily="18" charset="0"/>
            </a:rPr>
            <a:t>Деятельностный принцип</a:t>
          </a:r>
        </a:p>
      </dsp:txBody>
      <dsp:txXfrm>
        <a:off x="1984" y="2217106"/>
        <a:ext cx="4752618" cy="660864"/>
      </dsp:txXfrm>
    </dsp:sp>
    <dsp:sp modelId="{1DAEEF04-3A35-4739-935F-83BD86A0C5F2}">
      <dsp:nvSpPr>
        <dsp:cNvPr id="0" name=""/>
        <dsp:cNvSpPr/>
      </dsp:nvSpPr>
      <dsp:spPr>
        <a:xfrm flipH="1">
          <a:off x="-932844" y="2893549"/>
          <a:ext cx="1865689" cy="191890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496EB7-4DFD-427B-B7C3-85CDCAF29636}">
      <dsp:nvSpPr>
        <dsp:cNvPr id="0" name=""/>
        <dsp:cNvSpPr/>
      </dsp:nvSpPr>
      <dsp:spPr>
        <a:xfrm>
          <a:off x="0" y="3427352"/>
          <a:ext cx="4749908" cy="660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Franklin Gothic Demi Cond" panose="020B0706030402020204" pitchFamily="34" charset="0"/>
              <a:cs typeface="Times New Roman" pitchFamily="18" charset="0"/>
            </a:rPr>
            <a:t>Принцип этапности</a:t>
          </a:r>
          <a:endParaRPr lang="ru-RU" sz="2200" kern="1200" dirty="0">
            <a:latin typeface="Franklin Gothic Demi Cond" panose="020B0706030402020204" pitchFamily="34" charset="0"/>
            <a:cs typeface="Times New Roman" pitchFamily="18" charset="0"/>
          </a:endParaRPr>
        </a:p>
      </dsp:txBody>
      <dsp:txXfrm>
        <a:off x="0" y="3427352"/>
        <a:ext cx="4749908" cy="660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EF0C7-3123-47CC-A86C-A6FC34602FD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CBBCB-7B9E-47EB-A5B7-79C9EE480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7323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CBBCB-7B9E-47EB-A5B7-79C9EE48037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71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424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998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CBBCB-7B9E-47EB-A5B7-79C9EE48037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5829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791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212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180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849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168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808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4265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CBBCB-7B9E-47EB-A5B7-79C9EE48037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978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42115E-4E5A-40FC-AC06-BE3B84AF6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9394CBD-DA49-419D-955D-97B17795F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DEC9B0-EB8C-4E56-B608-ACA5B0298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7DF17B4-0BEB-4051-B1B7-28426EE2C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64E31B0-9CBB-409F-BDC9-53C8E3908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62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128048-7F27-4D98-B5FA-EA8471F40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DC3626B-8BF6-433F-B55E-B6524F3952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C11686-1A81-49A4-B0D5-51714C2C5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6036EA2-2628-46D9-846C-49C4D5AD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E4B64D-E23A-4A52-9E5D-3F56F998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258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0CB83C5-AF45-4D4F-A1FF-E6C0C46BF8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F8AD549-F13F-4868-9208-3DC231A75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9FCADA3-96EA-44DA-93EB-E51311A4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29B5345-88C6-41AC-91DD-621A3696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997208A-4275-4602-81EC-A00DEDFF3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172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C11960-7527-43AF-91EC-134B5EB5D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F987FAE-B725-4E1A-BF6F-53AABC420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89323A9-11E6-493C-9915-18BF98CC8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1C85AF-9D41-4371-A643-6014EEDD5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34CBEF-D0F8-4262-B92C-B08616929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3372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47C692-52DF-4734-BD80-2A578B88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501615-C511-4D3B-93B4-24731867B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1CA065-9869-45B1-AD87-CBDD86B56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958B73-E3F7-4F52-A8AA-90E44170B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ACB8826-F4DE-4A89-A5A7-3BD07A38F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524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79A7EE-E747-4523-B7A5-0A28A2A46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0503600-9E64-4717-9BF4-E3D9F9B45D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E8FC2C-033B-4A51-85DE-F4174F0A7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38694C0-D6F4-4AD4-98DD-015FD1986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DD961CB-68AD-4EDB-9D50-F2768EB5E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4356334-DE59-4531-9CE6-8035B87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230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FD8C04-28D7-4DDC-A8A2-33023A0FF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AFBB648-12DB-4DF5-9CFC-6FBC33DCD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E94A8A-06DE-4B3F-9373-C7D264044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A29A2A3-3B40-4955-A8F0-0B6EFB771C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EC668ED-79B4-4EDA-97CD-43036A1E9C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A5CF4F6-54D1-4267-B084-4DA5BA38F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CC1EECBE-4EF5-4828-8DC2-F4B8FF655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7470D76-13D4-4F9B-8A35-DE17FA3A9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286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6BD365-594E-4E8B-98DB-67626F8C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D0066E0-9A17-4A8B-B2CF-751A1703D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6BC431C-2EA4-410A-ACF3-B292AD5E2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371D70A-511E-4CCD-A6E2-58F87F74D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234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6B1E346-9B27-4E16-9DC3-E7614219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50369D5-926C-43FE-80BD-2A8E5CE0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F1C0E18-3FD3-4151-8459-B22856EC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354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8B7C9-CBB4-4427-85E0-5ABA7C4CD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1D9F2F3-19B1-43BE-B6DC-C363CB963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9BBAA0-0D3A-4E1C-8BBF-B09E1FEBA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6662538-27B1-4A9B-8C6C-C35B25852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6686571-E120-4E50-B920-7D8D2AE3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8DD3946-7D09-4CE2-8C78-82F0A565C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28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6CB073-661B-4742-B42B-38E895C69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815C29A-EE00-487C-92AD-3BAB7CEC1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ED99EC6-D93A-4E60-9501-233EC64B9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CA2E70-DDA7-4CB1-B023-0A2804D39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F0D5415-41C6-4CCF-A7C9-473398385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E23912-0D26-40F0-8C0B-0AB8CB7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453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501FF8-BAAB-4815-9CB6-AFCE17FDD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AEE8304-8A08-49DA-9FD8-F16BFAECD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08616F-00A3-4AE7-A7CF-A33BD260BF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12CAF-EAA3-457E-A776-E1AF951F0AE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800805-57C0-4F68-8B44-43A90A4D4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9BBA83-AA05-42DA-BFB6-9ED2B5389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11783-E8CE-4F88-BBEA-5BB9C8E610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02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>
            <a:extLst>
              <a:ext uri="{FF2B5EF4-FFF2-40B4-BE49-F238E27FC236}">
                <a16:creationId xmlns:a16="http://schemas.microsoft.com/office/drawing/2014/main" xmlns="" id="{5A232DD0-12B6-4EAD-986F-6621F0B6BDE9}"/>
              </a:ext>
            </a:extLst>
          </p:cNvPr>
          <p:cNvSpPr/>
          <p:nvPr/>
        </p:nvSpPr>
        <p:spPr>
          <a:xfrm rot="1742946">
            <a:off x="-4710767" y="-692845"/>
            <a:ext cx="6651469" cy="587573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4BB0D-AB33-44E6-B955-67D15CD0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660" y="2131935"/>
            <a:ext cx="9201201" cy="2141622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Franklin Gothic Heavy" panose="020B0903020102020204" pitchFamily="34" charset="0"/>
              </a:rPr>
              <a:t>Основные приемы работы с семьей в рамках службы ранней помощи</a:t>
            </a:r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39AB7C5-5E10-4ABC-AF0B-F828BC0C55A3}"/>
              </a:ext>
            </a:extLst>
          </p:cNvPr>
          <p:cNvSpPr/>
          <p:nvPr/>
        </p:nvSpPr>
        <p:spPr>
          <a:xfrm rot="3490850">
            <a:off x="10776190" y="2674376"/>
            <a:ext cx="3481248" cy="4681551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D1F9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7FE5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86BDEF82-CA1C-4F15-BD12-31E3AB88B198}"/>
              </a:ext>
            </a:extLst>
          </p:cNvPr>
          <p:cNvSpPr txBox="1">
            <a:spLocks/>
          </p:cNvSpPr>
          <p:nvPr/>
        </p:nvSpPr>
        <p:spPr>
          <a:xfrm>
            <a:off x="3744289" y="4499811"/>
            <a:ext cx="8017014" cy="1928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52B6B1"/>
              </a:buClr>
              <a:buNone/>
            </a:pPr>
            <a:r>
              <a:rPr lang="ru-RU" sz="1600" dirty="0">
                <a:latin typeface="Franklin Gothic Book" panose="020B0503020102020204" pitchFamily="34" charset="0"/>
              </a:rPr>
              <a:t>Кушкина Елена Анатольевна,</a:t>
            </a:r>
            <a:br>
              <a:rPr lang="ru-RU" sz="1600" dirty="0">
                <a:latin typeface="Franklin Gothic Book" panose="020B0503020102020204" pitchFamily="34" charset="0"/>
              </a:rPr>
            </a:br>
            <a:r>
              <a:rPr lang="ru-RU" sz="1600" dirty="0">
                <a:latin typeface="Franklin Gothic Book" panose="020B0503020102020204" pitchFamily="34" charset="0"/>
              </a:rPr>
              <a:t>учитель – логопед </a:t>
            </a:r>
            <a:r>
              <a:rPr lang="en-US" sz="1600" dirty="0">
                <a:latin typeface="Franklin Gothic Book" panose="020B0503020102020204" pitchFamily="34" charset="0"/>
              </a:rPr>
              <a:t>I</a:t>
            </a:r>
            <a:r>
              <a:rPr lang="ru-RU" sz="1600" dirty="0">
                <a:latin typeface="Franklin Gothic Book" panose="020B0503020102020204" pitchFamily="34" charset="0"/>
              </a:rPr>
              <a:t> квалификационной категории МБУ «Центр психолого-медико-</a:t>
            </a:r>
            <a:br>
              <a:rPr lang="ru-RU" sz="1600" dirty="0">
                <a:latin typeface="Franklin Gothic Book" panose="020B0503020102020204" pitchFamily="34" charset="0"/>
              </a:rPr>
            </a:br>
            <a:r>
              <a:rPr lang="ru-RU" sz="1600" dirty="0">
                <a:latin typeface="Franklin Gothic Book" panose="020B0503020102020204" pitchFamily="34" charset="0"/>
              </a:rPr>
              <a:t>социального сопровождения № 85» города Набережные Челны </a:t>
            </a:r>
          </a:p>
          <a:p>
            <a:pPr marL="0" indent="0">
              <a:buClr>
                <a:srgbClr val="52B6B1"/>
              </a:buClr>
              <a:buNone/>
            </a:pPr>
            <a:r>
              <a:rPr lang="ru-RU" sz="1600" dirty="0">
                <a:latin typeface="Franklin Gothic Book" panose="020B0503020102020204" pitchFamily="34" charset="0"/>
              </a:rPr>
              <a:t>Ахунова Диляра </a:t>
            </a:r>
            <a:r>
              <a:rPr lang="ru-RU" sz="1600" dirty="0" err="1">
                <a:latin typeface="Franklin Gothic Book" panose="020B0503020102020204" pitchFamily="34" charset="0"/>
              </a:rPr>
              <a:t>Эркиновна</a:t>
            </a:r>
            <a:r>
              <a:rPr lang="ru-RU" sz="1600" dirty="0">
                <a:latin typeface="Franklin Gothic Book" panose="020B0503020102020204" pitchFamily="34" charset="0"/>
              </a:rPr>
              <a:t>, учитель – дефектолог МБУ «Центр психолого-медико-</a:t>
            </a:r>
            <a:br>
              <a:rPr lang="ru-RU" sz="1600" dirty="0">
                <a:latin typeface="Franklin Gothic Book" panose="020B0503020102020204" pitchFamily="34" charset="0"/>
              </a:rPr>
            </a:br>
            <a:r>
              <a:rPr lang="ru-RU" sz="1600" dirty="0">
                <a:latin typeface="Franklin Gothic Book" panose="020B0503020102020204" pitchFamily="34" charset="0"/>
              </a:rPr>
              <a:t>социального сопровождения № 85» города Набережные Челны </a:t>
            </a:r>
          </a:p>
        </p:txBody>
      </p:sp>
      <p:pic>
        <p:nvPicPr>
          <p:cNvPr id="7" name="Рисунок 6" descr="D:\Мои документы\Мои рисунки\эмблема1.bmp">
            <a:extLst>
              <a:ext uri="{FF2B5EF4-FFF2-40B4-BE49-F238E27FC236}">
                <a16:creationId xmlns:a16="http://schemas.microsoft.com/office/drawing/2014/main" xmlns="" id="{0EEB30CF-E759-4828-BE78-4F8BC5CBFEA0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577116" y="333645"/>
            <a:ext cx="1184187" cy="1042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3611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4" descr="https://events-storage.webinar.ru/api-storage/files/job/2020/03/30/tnoh4F5BvutsR4yiaavzziI6BDy3811BsK8KNSl6DFunkpLL.jpg">
            <a:extLst>
              <a:ext uri="{FF2B5EF4-FFF2-40B4-BE49-F238E27FC236}">
                <a16:creationId xmlns:a16="http://schemas.microsoft.com/office/drawing/2014/main" xmlns="" id="{9F743F8F-43C1-4B4B-A3BB-63DCB594C426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0" b="6603"/>
          <a:stretch/>
        </p:blipFill>
        <p:spPr bwMode="auto">
          <a:xfrm>
            <a:off x="2765053" y="0"/>
            <a:ext cx="666189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046012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22CBE46-701A-408A-8D19-7503F67649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43"/>
          <a:stretch/>
        </p:blipFill>
        <p:spPr>
          <a:xfrm>
            <a:off x="0" y="3256984"/>
            <a:ext cx="4857340" cy="3400991"/>
          </a:xfrm>
          <a:prstGeom prst="rect">
            <a:avLst/>
          </a:prstGeom>
          <a:effectLst/>
        </p:spPr>
      </p:pic>
      <p:sp>
        <p:nvSpPr>
          <p:cNvPr id="7" name="Капля 3">
            <a:extLst>
              <a:ext uri="{FF2B5EF4-FFF2-40B4-BE49-F238E27FC236}">
                <a16:creationId xmlns:a16="http://schemas.microsoft.com/office/drawing/2014/main" xmlns="" id="{2F0B7E35-C0FF-4E15-BDBB-67DBBD52AB3F}"/>
              </a:ext>
            </a:extLst>
          </p:cNvPr>
          <p:cNvSpPr/>
          <p:nvPr/>
        </p:nvSpPr>
        <p:spPr>
          <a:xfrm rot="17372621" flipH="1">
            <a:off x="-4855929" y="-785391"/>
            <a:ext cx="6853565" cy="7372451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Капля 3">
            <a:extLst>
              <a:ext uri="{FF2B5EF4-FFF2-40B4-BE49-F238E27FC236}">
                <a16:creationId xmlns:a16="http://schemas.microsoft.com/office/drawing/2014/main" xmlns="" id="{43B4874C-E5E4-4F2A-8D6D-08FA066A4CB8}"/>
              </a:ext>
            </a:extLst>
          </p:cNvPr>
          <p:cNvSpPr/>
          <p:nvPr/>
        </p:nvSpPr>
        <p:spPr>
          <a:xfrm rot="13768781">
            <a:off x="10958571" y="3983453"/>
            <a:ext cx="3842305" cy="3763349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2" descr="E:\Нижнекамск\паспорт ребенка - 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6406" y="275875"/>
            <a:ext cx="4230938" cy="586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Нижнекамск\паспорт ребенка - 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2401" y="1083811"/>
            <a:ext cx="3833813" cy="531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9EF2416-53E8-495E-B51A-A8DB33AB9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14326"/>
            <a:ext cx="5693167" cy="3471862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Franklin Gothic Heavy" panose="020B0903020102020204" pitchFamily="34" charset="0"/>
              </a:rPr>
              <a:t>Включение </a:t>
            </a:r>
            <a:r>
              <a:rPr lang="ru-RU" sz="3600" dirty="0" smtClean="0">
                <a:latin typeface="Franklin Gothic Heavy" panose="020B0903020102020204" pitchFamily="34" charset="0"/>
              </a:rPr>
              <a:t>рекомендаций </a:t>
            </a:r>
            <a:r>
              <a:rPr lang="ru-RU" sz="3600" dirty="0">
                <a:latin typeface="Franklin Gothic Heavy" panose="020B0903020102020204" pitchFamily="34" charset="0"/>
              </a:rPr>
              <a:t>для родителей в </a:t>
            </a:r>
            <a:r>
              <a:rPr lang="ru-RU" sz="3600" dirty="0" smtClean="0">
                <a:latin typeface="Franklin Gothic Heavy" panose="020B0903020102020204" pitchFamily="34" charset="0"/>
              </a:rPr>
              <a:t>индивидуальный паспорт </a:t>
            </a:r>
            <a:r>
              <a:rPr lang="ru-RU" sz="3600" dirty="0">
                <a:latin typeface="Franklin Gothic Heavy" panose="020B0903020102020204" pitchFamily="34" charset="0"/>
              </a:rPr>
              <a:t>развития ребенка</a:t>
            </a:r>
            <a:br>
              <a:rPr lang="ru-RU" sz="3600" dirty="0">
                <a:latin typeface="Franklin Gothic Heavy" panose="020B0903020102020204" pitchFamily="34" charset="0"/>
              </a:rPr>
            </a:br>
            <a:endParaRPr lang="ru-RU" sz="3600" dirty="0"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151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200" y="3397380"/>
            <a:ext cx="5418476" cy="2572861"/>
          </a:xfrm>
        </p:spPr>
        <p:txBody>
          <a:bodyPr>
            <a:normAutofit fontScale="92500" lnSpcReduction="10000"/>
          </a:bodyPr>
          <a:lstStyle/>
          <a:p>
            <a:pPr marL="358775" indent="-358775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" panose="05000000000000000000" pitchFamily="2" charset="2"/>
              <a:buChar char=""/>
            </a:pPr>
            <a:r>
              <a:rPr lang="ru-RU" sz="2400" dirty="0">
                <a:latin typeface="Franklin Gothic Book" panose="020B0503020102020204" pitchFamily="34" charset="0"/>
              </a:rPr>
              <a:t>Присутствие родителей на занятиях педагога с ребенком</a:t>
            </a:r>
          </a:p>
          <a:p>
            <a:pPr marL="358775" indent="-358775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" panose="05000000000000000000" pitchFamily="2" charset="2"/>
              <a:buChar char=""/>
            </a:pPr>
            <a:r>
              <a:rPr lang="ru-RU" sz="2400" dirty="0">
                <a:latin typeface="Franklin Gothic Book" panose="020B0503020102020204" pitchFamily="34" charset="0"/>
              </a:rPr>
              <a:t>Включение мамы во взаимодействие с ребенком и педагогом, участие в играх</a:t>
            </a:r>
          </a:p>
          <a:p>
            <a:pPr marL="358775" indent="-358775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" panose="05000000000000000000" pitchFamily="2" charset="2"/>
              <a:buChar char=""/>
            </a:pPr>
            <a:r>
              <a:rPr lang="ru-RU" sz="2400" dirty="0">
                <a:latin typeface="Franklin Gothic Book" panose="020B0503020102020204" pitchFamily="34" charset="0"/>
              </a:rPr>
              <a:t>Самостоятельное проведение  части занятия мамой</a:t>
            </a:r>
          </a:p>
          <a:p>
            <a:pPr marL="358775" indent="-358775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" panose="05000000000000000000" pitchFamily="2" charset="2"/>
              <a:buChar char=""/>
            </a:pPr>
            <a:endParaRPr lang="ru-RU" sz="2400" dirty="0">
              <a:latin typeface="Franklin Gothic Book" panose="020B0503020102020204" pitchFamily="34" charset="0"/>
            </a:endParaRPr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9D29148-7D8F-435E-983A-3F5A3214EA83}"/>
              </a:ext>
            </a:extLst>
          </p:cNvPr>
          <p:cNvSpPr/>
          <p:nvPr/>
        </p:nvSpPr>
        <p:spPr>
          <a:xfrm rot="2045954">
            <a:off x="-1700279" y="14698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BC31B7F2-7C6A-424A-B371-82B1856A3793}"/>
              </a:ext>
            </a:extLst>
          </p:cNvPr>
          <p:cNvSpPr/>
          <p:nvPr/>
        </p:nvSpPr>
        <p:spPr>
          <a:xfrm>
            <a:off x="6856034" y="-105445"/>
            <a:ext cx="5722961" cy="7068889"/>
          </a:xfrm>
          <a:prstGeom prst="ellipse">
            <a:avLst/>
          </a:prstGeom>
          <a:solidFill>
            <a:srgbClr val="7FE523"/>
          </a:solidFill>
          <a:ln>
            <a:solidFill>
              <a:srgbClr val="7FE523"/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53C795B-DC35-40C2-BB5B-DED72578D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200" y="571639"/>
            <a:ext cx="6810546" cy="240200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Franklin Gothic Heavy" panose="020B0903020102020204" pitchFamily="34" charset="0"/>
              </a:rPr>
              <a:t>Обучение родителей педагогическим технологиям взаимодействия со своим ребенком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479CC22-B1B9-4C0C-AD07-ED41F2431A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-76"/>
          <a:stretch/>
        </p:blipFill>
        <p:spPr>
          <a:xfrm>
            <a:off x="7465983" y="464024"/>
            <a:ext cx="4448169" cy="592995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5299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7791" y="3084393"/>
            <a:ext cx="7342496" cy="252276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5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Специально организованные занятия в виде бесед, мини-лекций, консультаций с просмотром видеоматериалов, дискуссионного обсуждения проблем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960E5854-8DBE-4418-B129-57266BBD7447}"/>
              </a:ext>
            </a:extLst>
          </p:cNvPr>
          <p:cNvGrpSpPr/>
          <p:nvPr/>
        </p:nvGrpSpPr>
        <p:grpSpPr>
          <a:xfrm>
            <a:off x="-2489984" y="341330"/>
            <a:ext cx="9257774" cy="5705100"/>
            <a:chOff x="-2223659" y="391456"/>
            <a:chExt cx="9257774" cy="5705100"/>
          </a:xfrm>
        </p:grpSpPr>
        <p:sp>
          <p:nvSpPr>
            <p:cNvPr id="7" name="Капля 3">
              <a:extLst>
                <a:ext uri="{FF2B5EF4-FFF2-40B4-BE49-F238E27FC236}">
                  <a16:creationId xmlns:a16="http://schemas.microsoft.com/office/drawing/2014/main" xmlns="" id="{501CD776-9FFA-481C-B8B6-6EFD4DCEA8B8}"/>
                </a:ext>
              </a:extLst>
            </p:cNvPr>
            <p:cNvSpPr/>
            <p:nvPr/>
          </p:nvSpPr>
          <p:spPr>
            <a:xfrm rot="15556512">
              <a:off x="-447322" y="-1384881"/>
              <a:ext cx="5705100" cy="9257774"/>
            </a:xfrm>
            <a:custGeom>
              <a:avLst/>
              <a:gdLst>
                <a:gd name="connsiteX0" fmla="*/ 0 w 2539014"/>
                <a:gd name="connsiteY0" fmla="*/ 887767 h 1775534"/>
                <a:gd name="connsiteX1" fmla="*/ 1269507 w 2539014"/>
                <a:gd name="connsiteY1" fmla="*/ 0 h 1775534"/>
                <a:gd name="connsiteX2" fmla="*/ 2867486 w 2539014"/>
                <a:gd name="connsiteY2" fmla="*/ -229701 h 1775534"/>
                <a:gd name="connsiteX3" fmla="*/ 2539014 w 2539014"/>
                <a:gd name="connsiteY3" fmla="*/ 887767 h 1775534"/>
                <a:gd name="connsiteX4" fmla="*/ 1269507 w 2539014"/>
                <a:gd name="connsiteY4" fmla="*/ 1775534 h 1775534"/>
                <a:gd name="connsiteX5" fmla="*/ 0 w 2539014"/>
                <a:gd name="connsiteY5" fmla="*/ 887767 h 1775534"/>
                <a:gd name="connsiteX0" fmla="*/ 70 w 2867556"/>
                <a:gd name="connsiteY0" fmla="*/ 1117468 h 1366895"/>
                <a:gd name="connsiteX1" fmla="*/ 1269577 w 2867556"/>
                <a:gd name="connsiteY1" fmla="*/ 229701 h 1366895"/>
                <a:gd name="connsiteX2" fmla="*/ 2867556 w 2867556"/>
                <a:gd name="connsiteY2" fmla="*/ 0 h 1366895"/>
                <a:gd name="connsiteX3" fmla="*/ 2539084 w 2867556"/>
                <a:gd name="connsiteY3" fmla="*/ 1117468 h 1366895"/>
                <a:gd name="connsiteX4" fmla="*/ 1313966 w 2867556"/>
                <a:gd name="connsiteY4" fmla="*/ 1224000 h 1366895"/>
                <a:gd name="connsiteX5" fmla="*/ 70 w 2867556"/>
                <a:gd name="connsiteY5" fmla="*/ 1117468 h 1366895"/>
                <a:gd name="connsiteX0" fmla="*/ 70 w 2867556"/>
                <a:gd name="connsiteY0" fmla="*/ 1117468 h 1757183"/>
                <a:gd name="connsiteX1" fmla="*/ 1269577 w 2867556"/>
                <a:gd name="connsiteY1" fmla="*/ 229701 h 1757183"/>
                <a:gd name="connsiteX2" fmla="*/ 2867556 w 2867556"/>
                <a:gd name="connsiteY2" fmla="*/ 0 h 1757183"/>
                <a:gd name="connsiteX3" fmla="*/ 2716637 w 2867556"/>
                <a:gd name="connsiteY3" fmla="*/ 1596862 h 1757183"/>
                <a:gd name="connsiteX4" fmla="*/ 1313966 w 2867556"/>
                <a:gd name="connsiteY4" fmla="*/ 1224000 h 1757183"/>
                <a:gd name="connsiteX5" fmla="*/ 70 w 2867556"/>
                <a:gd name="connsiteY5" fmla="*/ 1117468 h 1757183"/>
                <a:gd name="connsiteX0" fmla="*/ 1056 w 2868542"/>
                <a:gd name="connsiteY0" fmla="*/ 1136342 h 1776057"/>
                <a:gd name="connsiteX1" fmla="*/ 1155153 w 2868542"/>
                <a:gd name="connsiteY1" fmla="*/ 0 h 1776057"/>
                <a:gd name="connsiteX2" fmla="*/ 2868542 w 2868542"/>
                <a:gd name="connsiteY2" fmla="*/ 18874 h 1776057"/>
                <a:gd name="connsiteX3" fmla="*/ 2717623 w 2868542"/>
                <a:gd name="connsiteY3" fmla="*/ 1615736 h 1776057"/>
                <a:gd name="connsiteX4" fmla="*/ 1314952 w 2868542"/>
                <a:gd name="connsiteY4" fmla="*/ 1242874 h 1776057"/>
                <a:gd name="connsiteX5" fmla="*/ 1056 w 2868542"/>
                <a:gd name="connsiteY5" fmla="*/ 1136342 h 1776057"/>
                <a:gd name="connsiteX0" fmla="*/ 667 w 2717234"/>
                <a:gd name="connsiteY0" fmla="*/ 1141181 h 1780896"/>
                <a:gd name="connsiteX1" fmla="*/ 1154764 w 2717234"/>
                <a:gd name="connsiteY1" fmla="*/ 4839 h 1780896"/>
                <a:gd name="connsiteX2" fmla="*/ 2415392 w 2717234"/>
                <a:gd name="connsiteY2" fmla="*/ 671783 h 1780896"/>
                <a:gd name="connsiteX3" fmla="*/ 2717234 w 2717234"/>
                <a:gd name="connsiteY3" fmla="*/ 1620575 h 1780896"/>
                <a:gd name="connsiteX4" fmla="*/ 1314563 w 2717234"/>
                <a:gd name="connsiteY4" fmla="*/ 1247713 h 1780896"/>
                <a:gd name="connsiteX5" fmla="*/ 667 w 2717234"/>
                <a:gd name="connsiteY5" fmla="*/ 1141181 h 1780896"/>
                <a:gd name="connsiteX0" fmla="*/ 667 w 2717234"/>
                <a:gd name="connsiteY0" fmla="*/ 1141181 h 1780896"/>
                <a:gd name="connsiteX1" fmla="*/ 1154764 w 2717234"/>
                <a:gd name="connsiteY1" fmla="*/ 4839 h 1780896"/>
                <a:gd name="connsiteX2" fmla="*/ 2415392 w 2717234"/>
                <a:gd name="connsiteY2" fmla="*/ 671783 h 1780896"/>
                <a:gd name="connsiteX3" fmla="*/ 2717234 w 2717234"/>
                <a:gd name="connsiteY3" fmla="*/ 1620575 h 1780896"/>
                <a:gd name="connsiteX4" fmla="*/ 1314563 w 2717234"/>
                <a:gd name="connsiteY4" fmla="*/ 1247713 h 1780896"/>
                <a:gd name="connsiteX5" fmla="*/ 667 w 2717234"/>
                <a:gd name="connsiteY5" fmla="*/ 1141181 h 1780896"/>
                <a:gd name="connsiteX0" fmla="*/ 667 w 2415392"/>
                <a:gd name="connsiteY0" fmla="*/ 1141181 h 1397129"/>
                <a:gd name="connsiteX1" fmla="*/ 1154764 w 2415392"/>
                <a:gd name="connsiteY1" fmla="*/ 4839 h 1397129"/>
                <a:gd name="connsiteX2" fmla="*/ 2415392 w 2415392"/>
                <a:gd name="connsiteY2" fmla="*/ 671783 h 1397129"/>
                <a:gd name="connsiteX3" fmla="*/ 2200236 w 2415392"/>
                <a:gd name="connsiteY3" fmla="*/ 1150338 h 1397129"/>
                <a:gd name="connsiteX4" fmla="*/ 1314563 w 2415392"/>
                <a:gd name="connsiteY4" fmla="*/ 1247713 h 1397129"/>
                <a:gd name="connsiteX5" fmla="*/ 667 w 2415392"/>
                <a:gd name="connsiteY5" fmla="*/ 1141181 h 1397129"/>
                <a:gd name="connsiteX0" fmla="*/ 12 w 2414737"/>
                <a:gd name="connsiteY0" fmla="*/ 984962 h 1240910"/>
                <a:gd name="connsiteX1" fmla="*/ 1291844 w 2414737"/>
                <a:gd name="connsiteY1" fmla="*/ 5805 h 1240910"/>
                <a:gd name="connsiteX2" fmla="*/ 2414737 w 2414737"/>
                <a:gd name="connsiteY2" fmla="*/ 515564 h 1240910"/>
                <a:gd name="connsiteX3" fmla="*/ 2199581 w 2414737"/>
                <a:gd name="connsiteY3" fmla="*/ 994119 h 1240910"/>
                <a:gd name="connsiteX4" fmla="*/ 1313908 w 2414737"/>
                <a:gd name="connsiteY4" fmla="*/ 1091494 h 1240910"/>
                <a:gd name="connsiteX5" fmla="*/ 12 w 2414737"/>
                <a:gd name="connsiteY5" fmla="*/ 984962 h 1240910"/>
                <a:gd name="connsiteX0" fmla="*/ 29 w 2414754"/>
                <a:gd name="connsiteY0" fmla="*/ 984962 h 1258752"/>
                <a:gd name="connsiteX1" fmla="*/ 1291861 w 2414754"/>
                <a:gd name="connsiteY1" fmla="*/ 5805 h 1258752"/>
                <a:gd name="connsiteX2" fmla="*/ 2414754 w 2414754"/>
                <a:gd name="connsiteY2" fmla="*/ 515564 h 1258752"/>
                <a:gd name="connsiteX3" fmla="*/ 2199598 w 2414754"/>
                <a:gd name="connsiteY3" fmla="*/ 994119 h 1258752"/>
                <a:gd name="connsiteX4" fmla="*/ 1256199 w 2414754"/>
                <a:gd name="connsiteY4" fmla="*/ 1141983 h 1258752"/>
                <a:gd name="connsiteX5" fmla="*/ 29 w 2414754"/>
                <a:gd name="connsiteY5" fmla="*/ 984962 h 1258752"/>
                <a:gd name="connsiteX0" fmla="*/ 29 w 2479671"/>
                <a:gd name="connsiteY0" fmla="*/ 986407 h 1260197"/>
                <a:gd name="connsiteX1" fmla="*/ 1291861 w 2479671"/>
                <a:gd name="connsiteY1" fmla="*/ 7250 h 1260197"/>
                <a:gd name="connsiteX2" fmla="*/ 2479671 w 2479671"/>
                <a:gd name="connsiteY2" fmla="*/ 472643 h 1260197"/>
                <a:gd name="connsiteX3" fmla="*/ 2199598 w 2479671"/>
                <a:gd name="connsiteY3" fmla="*/ 995564 h 1260197"/>
                <a:gd name="connsiteX4" fmla="*/ 1256199 w 2479671"/>
                <a:gd name="connsiteY4" fmla="*/ 1143428 h 1260197"/>
                <a:gd name="connsiteX5" fmla="*/ 29 w 2479671"/>
                <a:gd name="connsiteY5" fmla="*/ 986407 h 1260197"/>
                <a:gd name="connsiteX0" fmla="*/ 29 w 2338994"/>
                <a:gd name="connsiteY0" fmla="*/ 984509 h 1258299"/>
                <a:gd name="connsiteX1" fmla="*/ 1291861 w 2338994"/>
                <a:gd name="connsiteY1" fmla="*/ 5352 h 1258299"/>
                <a:gd name="connsiteX2" fmla="*/ 2338994 w 2338994"/>
                <a:gd name="connsiteY2" fmla="*/ 530581 h 1258299"/>
                <a:gd name="connsiteX3" fmla="*/ 2199598 w 2338994"/>
                <a:gd name="connsiteY3" fmla="*/ 993666 h 1258299"/>
                <a:gd name="connsiteX4" fmla="*/ 1256199 w 2338994"/>
                <a:gd name="connsiteY4" fmla="*/ 1141530 h 1258299"/>
                <a:gd name="connsiteX5" fmla="*/ 29 w 2338994"/>
                <a:gd name="connsiteY5" fmla="*/ 984509 h 1258299"/>
                <a:gd name="connsiteX0" fmla="*/ 29 w 2338994"/>
                <a:gd name="connsiteY0" fmla="*/ 984509 h 1273224"/>
                <a:gd name="connsiteX1" fmla="*/ 1291861 w 2338994"/>
                <a:gd name="connsiteY1" fmla="*/ 5352 h 1273224"/>
                <a:gd name="connsiteX2" fmla="*/ 2338994 w 2338994"/>
                <a:gd name="connsiteY2" fmla="*/ 530581 h 1273224"/>
                <a:gd name="connsiteX3" fmla="*/ 2245336 w 2338994"/>
                <a:gd name="connsiteY3" fmla="*/ 1015561 h 1273224"/>
                <a:gd name="connsiteX4" fmla="*/ 1256199 w 2338994"/>
                <a:gd name="connsiteY4" fmla="*/ 1141530 h 1273224"/>
                <a:gd name="connsiteX5" fmla="*/ 29 w 2338994"/>
                <a:gd name="connsiteY5" fmla="*/ 984509 h 1273224"/>
                <a:gd name="connsiteX0" fmla="*/ 30 w 2338995"/>
                <a:gd name="connsiteY0" fmla="*/ 984509 h 1285409"/>
                <a:gd name="connsiteX1" fmla="*/ 1291862 w 2338995"/>
                <a:gd name="connsiteY1" fmla="*/ 5352 h 1285409"/>
                <a:gd name="connsiteX2" fmla="*/ 2338995 w 2338995"/>
                <a:gd name="connsiteY2" fmla="*/ 530581 h 1285409"/>
                <a:gd name="connsiteX3" fmla="*/ 2308997 w 2338995"/>
                <a:gd name="connsiteY3" fmla="*/ 1033050 h 1285409"/>
                <a:gd name="connsiteX4" fmla="*/ 1256200 w 2338995"/>
                <a:gd name="connsiteY4" fmla="*/ 1141530 h 1285409"/>
                <a:gd name="connsiteX5" fmla="*/ 30 w 2338995"/>
                <a:gd name="connsiteY5" fmla="*/ 984509 h 1285409"/>
                <a:gd name="connsiteX0" fmla="*/ 30 w 2358022"/>
                <a:gd name="connsiteY0" fmla="*/ 985610 h 1286510"/>
                <a:gd name="connsiteX1" fmla="*/ 1291862 w 2358022"/>
                <a:gd name="connsiteY1" fmla="*/ 6453 h 1286510"/>
                <a:gd name="connsiteX2" fmla="*/ 2358022 w 2358022"/>
                <a:gd name="connsiteY2" fmla="*/ 495442 h 1286510"/>
                <a:gd name="connsiteX3" fmla="*/ 2308997 w 2358022"/>
                <a:gd name="connsiteY3" fmla="*/ 1034151 h 1286510"/>
                <a:gd name="connsiteX4" fmla="*/ 1256200 w 2358022"/>
                <a:gd name="connsiteY4" fmla="*/ 1142631 h 1286510"/>
                <a:gd name="connsiteX5" fmla="*/ 30 w 2358022"/>
                <a:gd name="connsiteY5" fmla="*/ 985610 h 1286510"/>
                <a:gd name="connsiteX0" fmla="*/ 243 w 2358235"/>
                <a:gd name="connsiteY0" fmla="*/ 985610 h 1313330"/>
                <a:gd name="connsiteX1" fmla="*/ 1292075 w 2358235"/>
                <a:gd name="connsiteY1" fmla="*/ 6453 h 1313330"/>
                <a:gd name="connsiteX2" fmla="*/ 2358235 w 2358235"/>
                <a:gd name="connsiteY2" fmla="*/ 495442 h 1313330"/>
                <a:gd name="connsiteX3" fmla="*/ 2309210 w 2358235"/>
                <a:gd name="connsiteY3" fmla="*/ 1034151 h 1313330"/>
                <a:gd name="connsiteX4" fmla="*/ 1193246 w 2358235"/>
                <a:gd name="connsiteY4" fmla="*/ 1213395 h 1313330"/>
                <a:gd name="connsiteX5" fmla="*/ 243 w 2358235"/>
                <a:gd name="connsiteY5" fmla="*/ 985610 h 1313330"/>
                <a:gd name="connsiteX0" fmla="*/ 195 w 2358187"/>
                <a:gd name="connsiteY0" fmla="*/ 1073883 h 1401603"/>
                <a:gd name="connsiteX1" fmla="*/ 1281488 w 2358187"/>
                <a:gd name="connsiteY1" fmla="*/ 5787 h 1401603"/>
                <a:gd name="connsiteX2" fmla="*/ 2358187 w 2358187"/>
                <a:gd name="connsiteY2" fmla="*/ 583715 h 1401603"/>
                <a:gd name="connsiteX3" fmla="*/ 2309162 w 2358187"/>
                <a:gd name="connsiteY3" fmla="*/ 1122424 h 1401603"/>
                <a:gd name="connsiteX4" fmla="*/ 1193198 w 2358187"/>
                <a:gd name="connsiteY4" fmla="*/ 1301668 h 1401603"/>
                <a:gd name="connsiteX5" fmla="*/ 195 w 2358187"/>
                <a:gd name="connsiteY5" fmla="*/ 1073883 h 1401603"/>
                <a:gd name="connsiteX0" fmla="*/ 195 w 2409669"/>
                <a:gd name="connsiteY0" fmla="*/ 1076688 h 1404408"/>
                <a:gd name="connsiteX1" fmla="*/ 1281488 w 2409669"/>
                <a:gd name="connsiteY1" fmla="*/ 8592 h 1404408"/>
                <a:gd name="connsiteX2" fmla="*/ 2358187 w 2409669"/>
                <a:gd name="connsiteY2" fmla="*/ 586520 h 1404408"/>
                <a:gd name="connsiteX3" fmla="*/ 2244980 w 2409669"/>
                <a:gd name="connsiteY3" fmla="*/ 820143 h 1404408"/>
                <a:gd name="connsiteX4" fmla="*/ 2309162 w 2409669"/>
                <a:gd name="connsiteY4" fmla="*/ 1125229 h 1404408"/>
                <a:gd name="connsiteX5" fmla="*/ 1193198 w 2409669"/>
                <a:gd name="connsiteY5" fmla="*/ 1304473 h 1404408"/>
                <a:gd name="connsiteX6" fmla="*/ 195 w 2409669"/>
                <a:gd name="connsiteY6" fmla="*/ 1076688 h 1404408"/>
                <a:gd name="connsiteX0" fmla="*/ 195 w 2705841"/>
                <a:gd name="connsiteY0" fmla="*/ 1076688 h 1404408"/>
                <a:gd name="connsiteX1" fmla="*/ 1281488 w 2705841"/>
                <a:gd name="connsiteY1" fmla="*/ 8592 h 1404408"/>
                <a:gd name="connsiteX2" fmla="*/ 2358187 w 2705841"/>
                <a:gd name="connsiteY2" fmla="*/ 586520 h 1404408"/>
                <a:gd name="connsiteX3" fmla="*/ 2705593 w 2705841"/>
                <a:gd name="connsiteY3" fmla="*/ 834722 h 1404408"/>
                <a:gd name="connsiteX4" fmla="*/ 2309162 w 2705841"/>
                <a:gd name="connsiteY4" fmla="*/ 1125229 h 1404408"/>
                <a:gd name="connsiteX5" fmla="*/ 1193198 w 2705841"/>
                <a:gd name="connsiteY5" fmla="*/ 1304473 h 1404408"/>
                <a:gd name="connsiteX6" fmla="*/ 195 w 2705841"/>
                <a:gd name="connsiteY6" fmla="*/ 1076688 h 1404408"/>
                <a:gd name="connsiteX0" fmla="*/ 195 w 2705737"/>
                <a:gd name="connsiteY0" fmla="*/ 1074692 h 1402412"/>
                <a:gd name="connsiteX1" fmla="*/ 1281488 w 2705737"/>
                <a:gd name="connsiteY1" fmla="*/ 6596 h 1402412"/>
                <a:gd name="connsiteX2" fmla="*/ 2213172 w 2705737"/>
                <a:gd name="connsiteY2" fmla="*/ 632803 h 1402412"/>
                <a:gd name="connsiteX3" fmla="*/ 2705593 w 2705737"/>
                <a:gd name="connsiteY3" fmla="*/ 832726 h 1402412"/>
                <a:gd name="connsiteX4" fmla="*/ 2309162 w 2705737"/>
                <a:gd name="connsiteY4" fmla="*/ 1123233 h 1402412"/>
                <a:gd name="connsiteX5" fmla="*/ 1193198 w 2705737"/>
                <a:gd name="connsiteY5" fmla="*/ 1302477 h 1402412"/>
                <a:gd name="connsiteX6" fmla="*/ 195 w 2705737"/>
                <a:gd name="connsiteY6" fmla="*/ 1074692 h 1402412"/>
                <a:gd name="connsiteX0" fmla="*/ 195 w 2487153"/>
                <a:gd name="connsiteY0" fmla="*/ 1074692 h 1402412"/>
                <a:gd name="connsiteX1" fmla="*/ 1281488 w 2487153"/>
                <a:gd name="connsiteY1" fmla="*/ 6596 h 1402412"/>
                <a:gd name="connsiteX2" fmla="*/ 2213172 w 2487153"/>
                <a:gd name="connsiteY2" fmla="*/ 632803 h 1402412"/>
                <a:gd name="connsiteX3" fmla="*/ 2486764 w 2487153"/>
                <a:gd name="connsiteY3" fmla="*/ 575642 h 1402412"/>
                <a:gd name="connsiteX4" fmla="*/ 2309162 w 2487153"/>
                <a:gd name="connsiteY4" fmla="*/ 1123233 h 1402412"/>
                <a:gd name="connsiteX5" fmla="*/ 1193198 w 2487153"/>
                <a:gd name="connsiteY5" fmla="*/ 1302477 h 1402412"/>
                <a:gd name="connsiteX6" fmla="*/ 195 w 2487153"/>
                <a:gd name="connsiteY6" fmla="*/ 1074692 h 1402412"/>
                <a:gd name="connsiteX0" fmla="*/ 203 w 2586484"/>
                <a:gd name="connsiteY0" fmla="*/ 1074692 h 1415252"/>
                <a:gd name="connsiteX1" fmla="*/ 1281496 w 2586484"/>
                <a:gd name="connsiteY1" fmla="*/ 6596 h 1415252"/>
                <a:gd name="connsiteX2" fmla="*/ 2213180 w 2586484"/>
                <a:gd name="connsiteY2" fmla="*/ 632803 h 1415252"/>
                <a:gd name="connsiteX3" fmla="*/ 2486772 w 2586484"/>
                <a:gd name="connsiteY3" fmla="*/ 575642 h 1415252"/>
                <a:gd name="connsiteX4" fmla="*/ 2517273 w 2586484"/>
                <a:gd name="connsiteY4" fmla="*/ 1143083 h 1415252"/>
                <a:gd name="connsiteX5" fmla="*/ 1193206 w 2586484"/>
                <a:gd name="connsiteY5" fmla="*/ 1302477 h 1415252"/>
                <a:gd name="connsiteX6" fmla="*/ 203 w 2586484"/>
                <a:gd name="connsiteY6" fmla="*/ 1074692 h 1415252"/>
                <a:gd name="connsiteX0" fmla="*/ 203 w 2517273"/>
                <a:gd name="connsiteY0" fmla="*/ 1074692 h 1415252"/>
                <a:gd name="connsiteX1" fmla="*/ 1281496 w 2517273"/>
                <a:gd name="connsiteY1" fmla="*/ 6596 h 1415252"/>
                <a:gd name="connsiteX2" fmla="*/ 2213180 w 2517273"/>
                <a:gd name="connsiteY2" fmla="*/ 632803 h 1415252"/>
                <a:gd name="connsiteX3" fmla="*/ 2486772 w 2517273"/>
                <a:gd name="connsiteY3" fmla="*/ 575642 h 1415252"/>
                <a:gd name="connsiteX4" fmla="*/ 2517273 w 2517273"/>
                <a:gd name="connsiteY4" fmla="*/ 1143083 h 1415252"/>
                <a:gd name="connsiteX5" fmla="*/ 1193206 w 2517273"/>
                <a:gd name="connsiteY5" fmla="*/ 1302477 h 1415252"/>
                <a:gd name="connsiteX6" fmla="*/ 203 w 2517273"/>
                <a:gd name="connsiteY6" fmla="*/ 1074692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7273" h="1415252">
                  <a:moveTo>
                    <a:pt x="203" y="1074692"/>
                  </a:moveTo>
                  <a:cubicBezTo>
                    <a:pt x="14918" y="858712"/>
                    <a:pt x="912667" y="80244"/>
                    <a:pt x="1281496" y="6596"/>
                  </a:cubicBezTo>
                  <a:cubicBezTo>
                    <a:pt x="1650326" y="-67052"/>
                    <a:pt x="2052598" y="497545"/>
                    <a:pt x="2213180" y="632803"/>
                  </a:cubicBezTo>
                  <a:cubicBezTo>
                    <a:pt x="2373762" y="768061"/>
                    <a:pt x="2494943" y="485857"/>
                    <a:pt x="2486772" y="575642"/>
                  </a:cubicBezTo>
                  <a:cubicBezTo>
                    <a:pt x="2478601" y="665427"/>
                    <a:pt x="2514185" y="1065188"/>
                    <a:pt x="2517273" y="1143083"/>
                  </a:cubicBezTo>
                  <a:cubicBezTo>
                    <a:pt x="2517273" y="1633383"/>
                    <a:pt x="1612718" y="1313875"/>
                    <a:pt x="1193206" y="1302477"/>
                  </a:cubicBezTo>
                  <a:cubicBezTo>
                    <a:pt x="773694" y="1291079"/>
                    <a:pt x="-14512" y="1290672"/>
                    <a:pt x="203" y="1074692"/>
                  </a:cubicBezTo>
                  <a:close/>
                </a:path>
              </a:pathLst>
            </a:custGeom>
            <a:solidFill>
              <a:srgbClr val="52B6B1"/>
            </a:solidFill>
            <a:ln>
              <a:solidFill>
                <a:srgbClr val="52B6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бъект 2">
              <a:extLst>
                <a:ext uri="{FF2B5EF4-FFF2-40B4-BE49-F238E27FC236}">
                  <a16:creationId xmlns:a16="http://schemas.microsoft.com/office/drawing/2014/main" xmlns="" id="{293DB23C-A228-410A-AC3A-6CF778D6D5BB}"/>
                </a:ext>
              </a:extLst>
            </p:cNvPr>
            <p:cNvSpPr txBox="1">
              <a:spLocks/>
            </p:cNvSpPr>
            <p:nvPr/>
          </p:nvSpPr>
          <p:spPr>
            <a:xfrm>
              <a:off x="871236" y="697240"/>
              <a:ext cx="4909624" cy="449077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5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Clr>
                  <a:srgbClr val="52B6B1"/>
                </a:buClr>
                <a:buSzPct val="80000"/>
                <a:buFont typeface="Arial" panose="020B0604020202020204" pitchFamily="34" charset="0"/>
                <a:buNone/>
              </a:pPr>
              <a:r>
                <a:rPr lang="ru-RU" sz="5400" dirty="0">
                  <a:latin typeface="Franklin Gothic Heavy" panose="020B0903020102020204" pitchFamily="34" charset="0"/>
                </a:rPr>
                <a:t>Специально организованные занятия в виде бесед, мини-лекций, консультаций с просмотром видеоматериалов, дискуссионного обсуждения проблем</a:t>
              </a:r>
            </a:p>
          </p:txBody>
        </p:sp>
      </p:grpSp>
      <p:sp>
        <p:nvSpPr>
          <p:cNvPr id="11" name="Капля 3">
            <a:extLst>
              <a:ext uri="{FF2B5EF4-FFF2-40B4-BE49-F238E27FC236}">
                <a16:creationId xmlns:a16="http://schemas.microsoft.com/office/drawing/2014/main" xmlns="" id="{63441B02-4580-43D0-B1E0-B0F0F3F55F97}"/>
              </a:ext>
            </a:extLst>
          </p:cNvPr>
          <p:cNvSpPr/>
          <p:nvPr/>
        </p:nvSpPr>
        <p:spPr>
          <a:xfrm rot="6698098">
            <a:off x="10123576" y="4841633"/>
            <a:ext cx="3324237" cy="2109394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E:\Нижнекамск\gweKyO0uq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3304" y="445351"/>
            <a:ext cx="5092390" cy="337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Нижнекамск\p0O7mTexCg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2505" y="3573193"/>
            <a:ext cx="4690416" cy="312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43148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562" y="2531493"/>
            <a:ext cx="9967958" cy="1344940"/>
          </a:xfrm>
        </p:spPr>
        <p:txBody>
          <a:bodyPr>
            <a:normAutofit/>
          </a:bodyPr>
          <a:lstStyle/>
          <a:p>
            <a:pPr marL="265113" indent="-26511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r>
              <a:rPr lang="ru-RU" sz="2000" dirty="0">
                <a:latin typeface="Franklin Gothic Book" panose="020B0503020102020204" pitchFamily="34" charset="0"/>
              </a:rPr>
              <a:t>Рекомендации по направлениям и содержанию коррекционно-развивающей работы с детьми в виде памяток, распечатанного информационного материала, список специальной учебно-методической литературы</a:t>
            </a:r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9D29148-7D8F-435E-983A-3F5A3214EA83}"/>
              </a:ext>
            </a:extLst>
          </p:cNvPr>
          <p:cNvSpPr/>
          <p:nvPr/>
        </p:nvSpPr>
        <p:spPr>
          <a:xfrm rot="2045954">
            <a:off x="-1645687" y="-247693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53C795B-DC35-40C2-BB5B-DED72578D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2" y="616382"/>
            <a:ext cx="9967958" cy="120458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Franklin Gothic Heavy" panose="020B0903020102020204" pitchFamily="34" charset="0"/>
              </a:rPr>
              <a:t>Разработка и подбор методического сопровождения самостоятельной коррекционно-развивающей работы родителей со своим ребенком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F76BFAA-15C2-4D7C-823F-7D01DEAA5A98}"/>
              </a:ext>
            </a:extLst>
          </p:cNvPr>
          <p:cNvSpPr/>
          <p:nvPr/>
        </p:nvSpPr>
        <p:spPr>
          <a:xfrm>
            <a:off x="1050562" y="4332071"/>
            <a:ext cx="5770862" cy="1115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lvl="0" indent="-265113">
              <a:lnSpc>
                <a:spcPct val="114000"/>
              </a:lnSpc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265113" algn="l"/>
              </a:tabLst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Рекомендации необходимых игрушек и игровых пособий для самостоятельных занятий </a:t>
            </a:r>
            <a:r>
              <a:rPr lang="ru-RU" sz="2000" dirty="0" smtClean="0">
                <a:solidFill>
                  <a:prstClr val="black"/>
                </a:solidFill>
                <a:latin typeface="Franklin Gothic Book" panose="020B0503020102020204" pitchFamily="34" charset="0"/>
              </a:rPr>
              <a:t>с </a:t>
            </a: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ребенком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F158F81-568E-4616-94D9-67B390CF60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3846" y="3474720"/>
            <a:ext cx="3984674" cy="3024554"/>
          </a:xfrm>
          <a:prstGeom prst="ellipse">
            <a:avLst/>
          </a:prstGeom>
          <a:noFill/>
          <a:effectLst>
            <a:glow rad="228600">
              <a:srgbClr val="52B6B1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715868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03" y="2180492"/>
            <a:ext cx="5359789" cy="3824524"/>
          </a:xfrm>
        </p:spPr>
        <p:txBody>
          <a:bodyPr>
            <a:normAutofit/>
          </a:bodyPr>
          <a:lstStyle/>
          <a:p>
            <a:pPr marL="450850" indent="-450850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r>
              <a:rPr lang="ru-RU" sz="2400" dirty="0">
                <a:latin typeface="Franklin Gothic Book" panose="020B0503020102020204" pitchFamily="34" charset="0"/>
              </a:rPr>
              <a:t>Телефонная консультация; </a:t>
            </a:r>
            <a:endParaRPr lang="en-US" sz="2400" dirty="0">
              <a:latin typeface="Franklin Gothic Book" panose="020B0503020102020204" pitchFamily="34" charset="0"/>
            </a:endParaRPr>
          </a:p>
          <a:p>
            <a:pPr marL="450850" indent="-450850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r>
              <a:rPr lang="ru-RU" sz="2400" dirty="0">
                <a:latin typeface="Franklin Gothic Book" panose="020B0503020102020204" pitchFamily="34" charset="0"/>
              </a:rPr>
              <a:t>Электронная почта (e-</a:t>
            </a:r>
            <a:r>
              <a:rPr lang="ru-RU" sz="2400" dirty="0" err="1">
                <a:latin typeface="Franklin Gothic Book" panose="020B0503020102020204" pitchFamily="34" charset="0"/>
              </a:rPr>
              <a:t>mail</a:t>
            </a:r>
            <a:r>
              <a:rPr lang="ru-RU" sz="2400" dirty="0">
                <a:latin typeface="Franklin Gothic Book" panose="020B0503020102020204" pitchFamily="34" charset="0"/>
              </a:rPr>
              <a:t>); </a:t>
            </a:r>
            <a:endParaRPr lang="en-US" sz="2400" dirty="0">
              <a:latin typeface="Franklin Gothic Book" panose="020B0503020102020204" pitchFamily="34" charset="0"/>
            </a:endParaRPr>
          </a:p>
          <a:p>
            <a:pPr marL="450850" indent="-450850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r>
              <a:rPr lang="ru-RU" sz="2400" dirty="0">
                <a:latin typeface="Franklin Gothic Book" panose="020B0503020102020204" pitchFamily="34" charset="0"/>
              </a:rPr>
              <a:t>Программы быстрого обмена сообщениями</a:t>
            </a:r>
            <a:r>
              <a:rPr lang="en-US" sz="2400" dirty="0">
                <a:latin typeface="Franklin Gothic Book" panose="020B0503020102020204" pitchFamily="34" charset="0"/>
              </a:rPr>
              <a:t> (</a:t>
            </a:r>
            <a:r>
              <a:rPr lang="ru-RU" sz="2400" dirty="0">
                <a:latin typeface="Franklin Gothic Book" panose="020B0503020102020204" pitchFamily="34" charset="0"/>
              </a:rPr>
              <a:t>Телеграмм, </a:t>
            </a:r>
            <a:r>
              <a:rPr lang="en-US" sz="2400" dirty="0">
                <a:latin typeface="Franklin Gothic Book" panose="020B0503020102020204" pitchFamily="34" charset="0"/>
              </a:rPr>
              <a:t>ZOOM</a:t>
            </a:r>
            <a:r>
              <a:rPr lang="ru-RU" sz="2400" dirty="0">
                <a:latin typeface="Franklin Gothic Book" panose="020B0503020102020204" pitchFamily="34" charset="0"/>
              </a:rPr>
              <a:t>, </a:t>
            </a:r>
            <a:r>
              <a:rPr lang="ru-RU" sz="2400" dirty="0" err="1">
                <a:latin typeface="Franklin Gothic Book" panose="020B0503020102020204" pitchFamily="34" charset="0"/>
              </a:rPr>
              <a:t>Сферум</a:t>
            </a:r>
            <a:r>
              <a:rPr lang="ru-RU" sz="2400" dirty="0">
                <a:latin typeface="Franklin Gothic Book" panose="020B0503020102020204" pitchFamily="34" charset="0"/>
              </a:rPr>
              <a:t>, </a:t>
            </a:r>
            <a:r>
              <a:rPr lang="en-US" sz="2400" dirty="0">
                <a:latin typeface="Franklin Gothic Book" panose="020B0503020102020204" pitchFamily="34" charset="0"/>
              </a:rPr>
              <a:t>VK</a:t>
            </a:r>
            <a:r>
              <a:rPr lang="ru-RU" sz="2400" dirty="0">
                <a:latin typeface="Franklin Gothic Book" panose="020B0503020102020204" pitchFamily="34" charset="0"/>
              </a:rPr>
              <a:t>); </a:t>
            </a:r>
            <a:endParaRPr lang="en-US" sz="2400" dirty="0">
              <a:latin typeface="Franklin Gothic Book" panose="020B0503020102020204" pitchFamily="34" charset="0"/>
            </a:endParaRPr>
          </a:p>
          <a:p>
            <a:pPr marL="450850" indent="-450850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r>
              <a:rPr lang="ru-RU" sz="2400" dirty="0" err="1">
                <a:latin typeface="Franklin Gothic Book" panose="020B0503020102020204" pitchFamily="34" charset="0"/>
              </a:rPr>
              <a:t>Skype</a:t>
            </a:r>
            <a:r>
              <a:rPr lang="ru-RU" sz="2400" dirty="0">
                <a:latin typeface="Franklin Gothic Book" panose="020B0503020102020204" pitchFamily="34" charset="0"/>
              </a:rPr>
              <a:t>-консультация (видеосвязь).</a:t>
            </a:r>
            <a:endParaRPr lang="en-US" sz="2400" dirty="0">
              <a:latin typeface="Franklin Gothic Book" panose="020B0503020102020204" pitchFamily="34" charset="0"/>
            </a:endParaRPr>
          </a:p>
          <a:p>
            <a:pPr marL="450850" indent="-450850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</a:pPr>
            <a:endParaRPr lang="ru-RU" sz="2400" dirty="0">
              <a:latin typeface="Franklin Gothic Book" panose="020B0503020102020204" pitchFamily="34" charset="0"/>
            </a:endParaRPr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9D29148-7D8F-435E-983A-3F5A3214EA83}"/>
              </a:ext>
            </a:extLst>
          </p:cNvPr>
          <p:cNvSpPr/>
          <p:nvPr/>
        </p:nvSpPr>
        <p:spPr>
          <a:xfrm rot="2045954">
            <a:off x="-1700279" y="14698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53C795B-DC35-40C2-BB5B-DED72578D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4" y="669180"/>
            <a:ext cx="6414762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Franklin Gothic Heavy" panose="020B0903020102020204" pitchFamily="34" charset="0"/>
              </a:rPr>
              <a:t>Дистанционное консультирование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B78C39B-456C-4131-8094-82622D6E5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263" b="18457"/>
          <a:stretch/>
        </p:blipFill>
        <p:spPr>
          <a:xfrm>
            <a:off x="9523921" y="511462"/>
            <a:ext cx="1654832" cy="29175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203F6C2-6AFD-4EA3-98EA-AB6D8A431C50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99"/>
          <a:stretch/>
        </p:blipFill>
        <p:spPr bwMode="auto">
          <a:xfrm>
            <a:off x="6623237" y="156420"/>
            <a:ext cx="1589215" cy="2923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91F7B80-4CD1-456D-B6B6-9447D58CA4CC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754"/>
          <a:stretch/>
        </p:blipFill>
        <p:spPr bwMode="auto">
          <a:xfrm>
            <a:off x="7687678" y="2257979"/>
            <a:ext cx="1654832" cy="29175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8F9B86B-1972-4BA0-9284-BD5A7607A6E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8029" y="3281617"/>
            <a:ext cx="1561465" cy="2861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823400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E943C64-1D5E-420C-B788-C7ECE0FE202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735" y="155156"/>
            <a:ext cx="5464628" cy="30738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6EF258-F91E-44D0-AAC3-811062E6A8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515" t="52984" r="26445" b="5325"/>
          <a:stretch/>
        </p:blipFill>
        <p:spPr>
          <a:xfrm>
            <a:off x="662411" y="3429000"/>
            <a:ext cx="4133524" cy="32814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FE8B6F0-594B-49BD-A5C1-7738DC348C3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9120" y="3527588"/>
            <a:ext cx="5464628" cy="3073853"/>
          </a:xfrm>
          <a:prstGeom prst="rect">
            <a:avLst/>
          </a:prstGeom>
        </p:spPr>
      </p:pic>
      <p:pic>
        <p:nvPicPr>
          <p:cNvPr id="7" name="Picture 3" descr="E:\Нижнекамск\фото.jpg">
            <a:extLst>
              <a:ext uri="{FF2B5EF4-FFF2-40B4-BE49-F238E27FC236}">
                <a16:creationId xmlns:a16="http://schemas.microsoft.com/office/drawing/2014/main" xmlns="" id="{C976E0B0-126A-46E8-87BA-A1515374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850" y="155156"/>
            <a:ext cx="4328937" cy="273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288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 descr="https://events-storage.webinar.ru/api-storage/files/job/2020/03/31/YJ7sfTLMsbKY8nGB63fe7Ct4eYgSgzPsmFN8BL55DnJjeY2o.jpg">
            <a:extLst>
              <a:ext uri="{FF2B5EF4-FFF2-40B4-BE49-F238E27FC236}">
                <a16:creationId xmlns:a16="http://schemas.microsoft.com/office/drawing/2014/main" xmlns="" id="{ED19C6B4-D0AF-4A46-868F-ED080F0F52F8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22" t="5555" r="3104" b="9722"/>
          <a:stretch/>
        </p:blipFill>
        <p:spPr bwMode="auto">
          <a:xfrm>
            <a:off x="6286500" y="0"/>
            <a:ext cx="59055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Капля 3">
            <a:extLst>
              <a:ext uri="{FF2B5EF4-FFF2-40B4-BE49-F238E27FC236}">
                <a16:creationId xmlns:a16="http://schemas.microsoft.com/office/drawing/2014/main" xmlns="" id="{53E10D29-FB97-4A4A-B40A-638A82410276}"/>
              </a:ext>
            </a:extLst>
          </p:cNvPr>
          <p:cNvSpPr/>
          <p:nvPr/>
        </p:nvSpPr>
        <p:spPr>
          <a:xfrm rot="3168929" flipV="1">
            <a:off x="-514966" y="-1740683"/>
            <a:ext cx="5209295" cy="6105512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582 w 2854861"/>
              <a:gd name="connsiteY0" fmla="*/ 783002 h 1784194"/>
              <a:gd name="connsiteX1" fmla="*/ 1292391 w 2854861"/>
              <a:gd name="connsiteY1" fmla="*/ 328 h 1784194"/>
              <a:gd name="connsiteX2" fmla="*/ 2553019 w 2854861"/>
              <a:gd name="connsiteY2" fmla="*/ 667272 h 1784194"/>
              <a:gd name="connsiteX3" fmla="*/ 2854861 w 2854861"/>
              <a:gd name="connsiteY3" fmla="*/ 1616064 h 1784194"/>
              <a:gd name="connsiteX4" fmla="*/ 1452190 w 2854861"/>
              <a:gd name="connsiteY4" fmla="*/ 1243202 h 1784194"/>
              <a:gd name="connsiteX5" fmla="*/ 582 w 2854861"/>
              <a:gd name="connsiteY5" fmla="*/ 783002 h 1784194"/>
              <a:gd name="connsiteX0" fmla="*/ 10301 w 2864580"/>
              <a:gd name="connsiteY0" fmla="*/ 783002 h 1784194"/>
              <a:gd name="connsiteX1" fmla="*/ 1302110 w 2864580"/>
              <a:gd name="connsiteY1" fmla="*/ 328 h 1784194"/>
              <a:gd name="connsiteX2" fmla="*/ 2562738 w 2864580"/>
              <a:gd name="connsiteY2" fmla="*/ 667272 h 1784194"/>
              <a:gd name="connsiteX3" fmla="*/ 2864580 w 2864580"/>
              <a:gd name="connsiteY3" fmla="*/ 1616064 h 1784194"/>
              <a:gd name="connsiteX4" fmla="*/ 1461909 w 2864580"/>
              <a:gd name="connsiteY4" fmla="*/ 1243202 h 1784194"/>
              <a:gd name="connsiteX5" fmla="*/ 736124 w 2864580"/>
              <a:gd name="connsiteY5" fmla="*/ 1068599 h 1784194"/>
              <a:gd name="connsiteX6" fmla="*/ 10301 w 2864580"/>
              <a:gd name="connsiteY6" fmla="*/ 783002 h 1784194"/>
              <a:gd name="connsiteX0" fmla="*/ 22405 w 2876684"/>
              <a:gd name="connsiteY0" fmla="*/ 783002 h 1774547"/>
              <a:gd name="connsiteX1" fmla="*/ 1314214 w 2876684"/>
              <a:gd name="connsiteY1" fmla="*/ 328 h 1774547"/>
              <a:gd name="connsiteX2" fmla="*/ 2574842 w 2876684"/>
              <a:gd name="connsiteY2" fmla="*/ 667272 h 1774547"/>
              <a:gd name="connsiteX3" fmla="*/ 2876684 w 2876684"/>
              <a:gd name="connsiteY3" fmla="*/ 1616064 h 1774547"/>
              <a:gd name="connsiteX4" fmla="*/ 1474013 w 2876684"/>
              <a:gd name="connsiteY4" fmla="*/ 1243202 h 1774547"/>
              <a:gd name="connsiteX5" fmla="*/ 565628 w 2876684"/>
              <a:gd name="connsiteY5" fmla="*/ 1224193 h 1774547"/>
              <a:gd name="connsiteX6" fmla="*/ 22405 w 2876684"/>
              <a:gd name="connsiteY6" fmla="*/ 783002 h 1774547"/>
              <a:gd name="connsiteX0" fmla="*/ 20928 w 2912852"/>
              <a:gd name="connsiteY0" fmla="*/ 394607 h 1780229"/>
              <a:gd name="connsiteX1" fmla="*/ 1350382 w 2912852"/>
              <a:gd name="connsiteY1" fmla="*/ 6010 h 1780229"/>
              <a:gd name="connsiteX2" fmla="*/ 2611010 w 2912852"/>
              <a:gd name="connsiteY2" fmla="*/ 672954 h 1780229"/>
              <a:gd name="connsiteX3" fmla="*/ 2912852 w 2912852"/>
              <a:gd name="connsiteY3" fmla="*/ 1621746 h 1780229"/>
              <a:gd name="connsiteX4" fmla="*/ 1510181 w 2912852"/>
              <a:gd name="connsiteY4" fmla="*/ 1248884 h 1780229"/>
              <a:gd name="connsiteX5" fmla="*/ 601796 w 2912852"/>
              <a:gd name="connsiteY5" fmla="*/ 1229875 h 1780229"/>
              <a:gd name="connsiteX6" fmla="*/ 20928 w 2912852"/>
              <a:gd name="connsiteY6" fmla="*/ 394607 h 1780229"/>
              <a:gd name="connsiteX0" fmla="*/ 29785 w 2750445"/>
              <a:gd name="connsiteY0" fmla="*/ 385997 h 1780782"/>
              <a:gd name="connsiteX1" fmla="*/ 1187975 w 2750445"/>
              <a:gd name="connsiteY1" fmla="*/ 6563 h 1780782"/>
              <a:gd name="connsiteX2" fmla="*/ 2448603 w 2750445"/>
              <a:gd name="connsiteY2" fmla="*/ 673507 h 1780782"/>
              <a:gd name="connsiteX3" fmla="*/ 2750445 w 2750445"/>
              <a:gd name="connsiteY3" fmla="*/ 1622299 h 1780782"/>
              <a:gd name="connsiteX4" fmla="*/ 1347774 w 2750445"/>
              <a:gd name="connsiteY4" fmla="*/ 1249437 h 1780782"/>
              <a:gd name="connsiteX5" fmla="*/ 439389 w 2750445"/>
              <a:gd name="connsiteY5" fmla="*/ 1230428 h 1780782"/>
              <a:gd name="connsiteX6" fmla="*/ 29785 w 2750445"/>
              <a:gd name="connsiteY6" fmla="*/ 385997 h 1780782"/>
              <a:gd name="connsiteX0" fmla="*/ 16850 w 2737510"/>
              <a:gd name="connsiteY0" fmla="*/ 385744 h 1781938"/>
              <a:gd name="connsiteX1" fmla="*/ 1175040 w 2737510"/>
              <a:gd name="connsiteY1" fmla="*/ 6310 h 1781938"/>
              <a:gd name="connsiteX2" fmla="*/ 2435668 w 2737510"/>
              <a:gd name="connsiteY2" fmla="*/ 673254 h 1781938"/>
              <a:gd name="connsiteX3" fmla="*/ 2737510 w 2737510"/>
              <a:gd name="connsiteY3" fmla="*/ 1622046 h 1781938"/>
              <a:gd name="connsiteX4" fmla="*/ 1334839 w 2737510"/>
              <a:gd name="connsiteY4" fmla="*/ 1249184 h 1781938"/>
              <a:gd name="connsiteX5" fmla="*/ 553431 w 2737510"/>
              <a:gd name="connsiteY5" fmla="*/ 1162919 h 1781938"/>
              <a:gd name="connsiteX6" fmla="*/ 16850 w 2737510"/>
              <a:gd name="connsiteY6" fmla="*/ 385744 h 1781938"/>
              <a:gd name="connsiteX0" fmla="*/ 19823 w 2666756"/>
              <a:gd name="connsiteY0" fmla="*/ 141121 h 1855394"/>
              <a:gd name="connsiteX1" fmla="*/ 1104286 w 2666756"/>
              <a:gd name="connsiteY1" fmla="*/ 79766 h 1855394"/>
              <a:gd name="connsiteX2" fmla="*/ 2364914 w 2666756"/>
              <a:gd name="connsiteY2" fmla="*/ 746710 h 1855394"/>
              <a:gd name="connsiteX3" fmla="*/ 2666756 w 2666756"/>
              <a:gd name="connsiteY3" fmla="*/ 1695502 h 1855394"/>
              <a:gd name="connsiteX4" fmla="*/ 1264085 w 2666756"/>
              <a:gd name="connsiteY4" fmla="*/ 1322640 h 1855394"/>
              <a:gd name="connsiteX5" fmla="*/ 482677 w 2666756"/>
              <a:gd name="connsiteY5" fmla="*/ 1236375 h 1855394"/>
              <a:gd name="connsiteX6" fmla="*/ 19823 w 2666756"/>
              <a:gd name="connsiteY6" fmla="*/ 141121 h 1855394"/>
              <a:gd name="connsiteX0" fmla="*/ 16134 w 2758453"/>
              <a:gd name="connsiteY0" fmla="*/ 110313 h 1902693"/>
              <a:gd name="connsiteX1" fmla="*/ 1195983 w 2758453"/>
              <a:gd name="connsiteY1" fmla="*/ 127065 h 1902693"/>
              <a:gd name="connsiteX2" fmla="*/ 2456611 w 2758453"/>
              <a:gd name="connsiteY2" fmla="*/ 794009 h 1902693"/>
              <a:gd name="connsiteX3" fmla="*/ 2758453 w 2758453"/>
              <a:gd name="connsiteY3" fmla="*/ 1742801 h 1902693"/>
              <a:gd name="connsiteX4" fmla="*/ 1355782 w 2758453"/>
              <a:gd name="connsiteY4" fmla="*/ 1369939 h 1902693"/>
              <a:gd name="connsiteX5" fmla="*/ 574374 w 2758453"/>
              <a:gd name="connsiteY5" fmla="*/ 1283674 h 1902693"/>
              <a:gd name="connsiteX6" fmla="*/ 16134 w 2758453"/>
              <a:gd name="connsiteY6" fmla="*/ 110313 h 1902693"/>
              <a:gd name="connsiteX0" fmla="*/ 13996 w 2833954"/>
              <a:gd name="connsiteY0" fmla="*/ 98671 h 1930688"/>
              <a:gd name="connsiteX1" fmla="*/ 1271484 w 2833954"/>
              <a:gd name="connsiteY1" fmla="*/ 155060 h 1930688"/>
              <a:gd name="connsiteX2" fmla="*/ 2532112 w 2833954"/>
              <a:gd name="connsiteY2" fmla="*/ 822004 h 1930688"/>
              <a:gd name="connsiteX3" fmla="*/ 2833954 w 2833954"/>
              <a:gd name="connsiteY3" fmla="*/ 1770796 h 1930688"/>
              <a:gd name="connsiteX4" fmla="*/ 1431283 w 2833954"/>
              <a:gd name="connsiteY4" fmla="*/ 1397934 h 1930688"/>
              <a:gd name="connsiteX5" fmla="*/ 649875 w 2833954"/>
              <a:gd name="connsiteY5" fmla="*/ 1311669 h 1930688"/>
              <a:gd name="connsiteX6" fmla="*/ 13996 w 2833954"/>
              <a:gd name="connsiteY6" fmla="*/ 98671 h 1930688"/>
              <a:gd name="connsiteX0" fmla="*/ 13996 w 2833954"/>
              <a:gd name="connsiteY0" fmla="*/ 98671 h 1964183"/>
              <a:gd name="connsiteX1" fmla="*/ 1271484 w 2833954"/>
              <a:gd name="connsiteY1" fmla="*/ 155060 h 1964183"/>
              <a:gd name="connsiteX2" fmla="*/ 2532112 w 2833954"/>
              <a:gd name="connsiteY2" fmla="*/ 822004 h 1964183"/>
              <a:gd name="connsiteX3" fmla="*/ 2833954 w 2833954"/>
              <a:gd name="connsiteY3" fmla="*/ 1770796 h 1964183"/>
              <a:gd name="connsiteX4" fmla="*/ 1124637 w 2833954"/>
              <a:gd name="connsiteY4" fmla="*/ 1597101 h 1964183"/>
              <a:gd name="connsiteX5" fmla="*/ 649875 w 2833954"/>
              <a:gd name="connsiteY5" fmla="*/ 1311669 h 1964183"/>
              <a:gd name="connsiteX6" fmla="*/ 13996 w 2833954"/>
              <a:gd name="connsiteY6" fmla="*/ 98671 h 1964183"/>
              <a:gd name="connsiteX0" fmla="*/ 13996 w 2833954"/>
              <a:gd name="connsiteY0" fmla="*/ 74780 h 1940292"/>
              <a:gd name="connsiteX1" fmla="*/ 1271484 w 2833954"/>
              <a:gd name="connsiteY1" fmla="*/ 131169 h 1940292"/>
              <a:gd name="connsiteX2" fmla="*/ 2428163 w 2833954"/>
              <a:gd name="connsiteY2" fmla="*/ 131640 h 1940292"/>
              <a:gd name="connsiteX3" fmla="*/ 2833954 w 2833954"/>
              <a:gd name="connsiteY3" fmla="*/ 1746905 h 1940292"/>
              <a:gd name="connsiteX4" fmla="*/ 1124637 w 2833954"/>
              <a:gd name="connsiteY4" fmla="*/ 1573210 h 1940292"/>
              <a:gd name="connsiteX5" fmla="*/ 649875 w 2833954"/>
              <a:gd name="connsiteY5" fmla="*/ 1287778 h 1940292"/>
              <a:gd name="connsiteX6" fmla="*/ 13996 w 2833954"/>
              <a:gd name="connsiteY6" fmla="*/ 74780 h 1940292"/>
              <a:gd name="connsiteX0" fmla="*/ 17582 w 2837540"/>
              <a:gd name="connsiteY0" fmla="*/ 83888 h 1945749"/>
              <a:gd name="connsiteX1" fmla="*/ 1275070 w 2837540"/>
              <a:gd name="connsiteY1" fmla="*/ 140277 h 1945749"/>
              <a:gd name="connsiteX2" fmla="*/ 2431749 w 2837540"/>
              <a:gd name="connsiteY2" fmla="*/ 140748 h 1945749"/>
              <a:gd name="connsiteX3" fmla="*/ 2837540 w 2837540"/>
              <a:gd name="connsiteY3" fmla="*/ 1756013 h 1945749"/>
              <a:gd name="connsiteX4" fmla="*/ 1128223 w 2837540"/>
              <a:gd name="connsiteY4" fmla="*/ 1582318 h 1945749"/>
              <a:gd name="connsiteX5" fmla="*/ 600823 w 2837540"/>
              <a:gd name="connsiteY5" fmla="*/ 1421730 h 1945749"/>
              <a:gd name="connsiteX6" fmla="*/ 17582 w 2837540"/>
              <a:gd name="connsiteY6" fmla="*/ 83888 h 1945749"/>
              <a:gd name="connsiteX0" fmla="*/ 42509 w 2528562"/>
              <a:gd name="connsiteY0" fmla="*/ 212248 h 1809810"/>
              <a:gd name="connsiteX1" fmla="*/ 966092 w 2528562"/>
              <a:gd name="connsiteY1" fmla="*/ 4338 h 1809810"/>
              <a:gd name="connsiteX2" fmla="*/ 2122771 w 2528562"/>
              <a:gd name="connsiteY2" fmla="*/ 4809 h 1809810"/>
              <a:gd name="connsiteX3" fmla="*/ 2528562 w 2528562"/>
              <a:gd name="connsiteY3" fmla="*/ 1620074 h 1809810"/>
              <a:gd name="connsiteX4" fmla="*/ 819245 w 2528562"/>
              <a:gd name="connsiteY4" fmla="*/ 1446379 h 1809810"/>
              <a:gd name="connsiteX5" fmla="*/ 291845 w 2528562"/>
              <a:gd name="connsiteY5" fmla="*/ 1285791 h 1809810"/>
              <a:gd name="connsiteX6" fmla="*/ 42509 w 2528562"/>
              <a:gd name="connsiteY6" fmla="*/ 212248 h 1809810"/>
              <a:gd name="connsiteX0" fmla="*/ 372232 w 2238407"/>
              <a:gd name="connsiteY0" fmla="*/ 457914 h 1820629"/>
              <a:gd name="connsiteX1" fmla="*/ 675937 w 2238407"/>
              <a:gd name="connsiteY1" fmla="*/ 15157 h 1820629"/>
              <a:gd name="connsiteX2" fmla="*/ 1832616 w 2238407"/>
              <a:gd name="connsiteY2" fmla="*/ 15628 h 1820629"/>
              <a:gd name="connsiteX3" fmla="*/ 2238407 w 2238407"/>
              <a:gd name="connsiteY3" fmla="*/ 1630893 h 1820629"/>
              <a:gd name="connsiteX4" fmla="*/ 529090 w 2238407"/>
              <a:gd name="connsiteY4" fmla="*/ 1457198 h 1820629"/>
              <a:gd name="connsiteX5" fmla="*/ 1690 w 2238407"/>
              <a:gd name="connsiteY5" fmla="*/ 1296610 h 1820629"/>
              <a:gd name="connsiteX6" fmla="*/ 372232 w 2238407"/>
              <a:gd name="connsiteY6" fmla="*/ 457914 h 1820629"/>
              <a:gd name="connsiteX0" fmla="*/ 289002 w 2155177"/>
              <a:gd name="connsiteY0" fmla="*/ 457914 h 1820629"/>
              <a:gd name="connsiteX1" fmla="*/ 592707 w 2155177"/>
              <a:gd name="connsiteY1" fmla="*/ 15157 h 1820629"/>
              <a:gd name="connsiteX2" fmla="*/ 1749386 w 2155177"/>
              <a:gd name="connsiteY2" fmla="*/ 15628 h 1820629"/>
              <a:gd name="connsiteX3" fmla="*/ 2155177 w 2155177"/>
              <a:gd name="connsiteY3" fmla="*/ 1630893 h 1820629"/>
              <a:gd name="connsiteX4" fmla="*/ 445860 w 2155177"/>
              <a:gd name="connsiteY4" fmla="*/ 1457198 h 1820629"/>
              <a:gd name="connsiteX5" fmla="*/ 2191 w 2155177"/>
              <a:gd name="connsiteY5" fmla="*/ 1225324 h 1820629"/>
              <a:gd name="connsiteX6" fmla="*/ 289002 w 2155177"/>
              <a:gd name="connsiteY6" fmla="*/ 457914 h 1820629"/>
              <a:gd name="connsiteX0" fmla="*/ 289155 w 2155330"/>
              <a:gd name="connsiteY0" fmla="*/ 442286 h 1805001"/>
              <a:gd name="connsiteX1" fmla="*/ 687709 w 2155330"/>
              <a:gd name="connsiteY1" fmla="*/ 26264 h 1805001"/>
              <a:gd name="connsiteX2" fmla="*/ 1749539 w 2155330"/>
              <a:gd name="connsiteY2" fmla="*/ 0 h 1805001"/>
              <a:gd name="connsiteX3" fmla="*/ 2155330 w 2155330"/>
              <a:gd name="connsiteY3" fmla="*/ 1615265 h 1805001"/>
              <a:gd name="connsiteX4" fmla="*/ 446013 w 2155330"/>
              <a:gd name="connsiteY4" fmla="*/ 1441570 h 1805001"/>
              <a:gd name="connsiteX5" fmla="*/ 2344 w 2155330"/>
              <a:gd name="connsiteY5" fmla="*/ 1209696 h 1805001"/>
              <a:gd name="connsiteX6" fmla="*/ 289155 w 2155330"/>
              <a:gd name="connsiteY6" fmla="*/ 442286 h 1805001"/>
              <a:gd name="connsiteX0" fmla="*/ 289155 w 2190940"/>
              <a:gd name="connsiteY0" fmla="*/ 417155 h 1633979"/>
              <a:gd name="connsiteX1" fmla="*/ 687709 w 2190940"/>
              <a:gd name="connsiteY1" fmla="*/ 1133 h 1633979"/>
              <a:gd name="connsiteX2" fmla="*/ 1742923 w 2190940"/>
              <a:gd name="connsiteY2" fmla="*/ 534700 h 1633979"/>
              <a:gd name="connsiteX3" fmla="*/ 2155330 w 2190940"/>
              <a:gd name="connsiteY3" fmla="*/ 1590134 h 1633979"/>
              <a:gd name="connsiteX4" fmla="*/ 446013 w 2190940"/>
              <a:gd name="connsiteY4" fmla="*/ 1416439 h 1633979"/>
              <a:gd name="connsiteX5" fmla="*/ 2344 w 2190940"/>
              <a:gd name="connsiteY5" fmla="*/ 1184565 h 1633979"/>
              <a:gd name="connsiteX6" fmla="*/ 289155 w 2190940"/>
              <a:gd name="connsiteY6" fmla="*/ 417155 h 1633979"/>
              <a:gd name="connsiteX0" fmla="*/ 289155 w 2091819"/>
              <a:gd name="connsiteY0" fmla="*/ 417155 h 2107227"/>
              <a:gd name="connsiteX1" fmla="*/ 687709 w 2091819"/>
              <a:gd name="connsiteY1" fmla="*/ 1133 h 2107227"/>
              <a:gd name="connsiteX2" fmla="*/ 1742923 w 2091819"/>
              <a:gd name="connsiteY2" fmla="*/ 534700 h 2107227"/>
              <a:gd name="connsiteX3" fmla="*/ 2051983 w 2091819"/>
              <a:gd name="connsiteY3" fmla="*/ 2088475 h 2107227"/>
              <a:gd name="connsiteX4" fmla="*/ 446013 w 2091819"/>
              <a:gd name="connsiteY4" fmla="*/ 1416439 h 2107227"/>
              <a:gd name="connsiteX5" fmla="*/ 2344 w 2091819"/>
              <a:gd name="connsiteY5" fmla="*/ 1184565 h 2107227"/>
              <a:gd name="connsiteX6" fmla="*/ 289155 w 2091819"/>
              <a:gd name="connsiteY6" fmla="*/ 417155 h 2107227"/>
              <a:gd name="connsiteX0" fmla="*/ 289609 w 2092273"/>
              <a:gd name="connsiteY0" fmla="*/ 9003 h 1699075"/>
              <a:gd name="connsiteX1" fmla="*/ 909762 w 2092273"/>
              <a:gd name="connsiteY1" fmla="*/ 342626 h 1699075"/>
              <a:gd name="connsiteX2" fmla="*/ 1743377 w 2092273"/>
              <a:gd name="connsiteY2" fmla="*/ 126548 h 1699075"/>
              <a:gd name="connsiteX3" fmla="*/ 2052437 w 2092273"/>
              <a:gd name="connsiteY3" fmla="*/ 1680323 h 1699075"/>
              <a:gd name="connsiteX4" fmla="*/ 446467 w 2092273"/>
              <a:gd name="connsiteY4" fmla="*/ 1008287 h 1699075"/>
              <a:gd name="connsiteX5" fmla="*/ 2798 w 2092273"/>
              <a:gd name="connsiteY5" fmla="*/ 776413 h 1699075"/>
              <a:gd name="connsiteX6" fmla="*/ 289609 w 2092273"/>
              <a:gd name="connsiteY6" fmla="*/ 9003 h 1699075"/>
              <a:gd name="connsiteX0" fmla="*/ 289609 w 2133246"/>
              <a:gd name="connsiteY0" fmla="*/ 8757 h 1701654"/>
              <a:gd name="connsiteX1" fmla="*/ 909762 w 2133246"/>
              <a:gd name="connsiteY1" fmla="*/ 342380 h 1701654"/>
              <a:gd name="connsiteX2" fmla="*/ 2042590 w 2133246"/>
              <a:gd name="connsiteY2" fmla="*/ 50659 h 1701654"/>
              <a:gd name="connsiteX3" fmla="*/ 2052437 w 2133246"/>
              <a:gd name="connsiteY3" fmla="*/ 1680077 h 1701654"/>
              <a:gd name="connsiteX4" fmla="*/ 446467 w 2133246"/>
              <a:gd name="connsiteY4" fmla="*/ 1008041 h 1701654"/>
              <a:gd name="connsiteX5" fmla="*/ 2798 w 2133246"/>
              <a:gd name="connsiteY5" fmla="*/ 776167 h 1701654"/>
              <a:gd name="connsiteX6" fmla="*/ 289609 w 2133246"/>
              <a:gd name="connsiteY6" fmla="*/ 8757 h 1701654"/>
              <a:gd name="connsiteX0" fmla="*/ 289609 w 2402035"/>
              <a:gd name="connsiteY0" fmla="*/ 8757 h 1932786"/>
              <a:gd name="connsiteX1" fmla="*/ 909762 w 2402035"/>
              <a:gd name="connsiteY1" fmla="*/ 342380 h 1932786"/>
              <a:gd name="connsiteX2" fmla="*/ 2042590 w 2402035"/>
              <a:gd name="connsiteY2" fmla="*/ 50659 h 1932786"/>
              <a:gd name="connsiteX3" fmla="*/ 2346559 w 2402035"/>
              <a:gd name="connsiteY3" fmla="*/ 1915737 h 1932786"/>
              <a:gd name="connsiteX4" fmla="*/ 446467 w 2402035"/>
              <a:gd name="connsiteY4" fmla="*/ 1008041 h 1932786"/>
              <a:gd name="connsiteX5" fmla="*/ 2798 w 2402035"/>
              <a:gd name="connsiteY5" fmla="*/ 776167 h 1932786"/>
              <a:gd name="connsiteX6" fmla="*/ 289609 w 2402035"/>
              <a:gd name="connsiteY6" fmla="*/ 8757 h 1932786"/>
              <a:gd name="connsiteX0" fmla="*/ 289609 w 3443314"/>
              <a:gd name="connsiteY0" fmla="*/ 8757 h 2468570"/>
              <a:gd name="connsiteX1" fmla="*/ 909762 w 3443314"/>
              <a:gd name="connsiteY1" fmla="*/ 342380 h 2468570"/>
              <a:gd name="connsiteX2" fmla="*/ 2042590 w 3443314"/>
              <a:gd name="connsiteY2" fmla="*/ 50659 h 2468570"/>
              <a:gd name="connsiteX3" fmla="*/ 3417206 w 3443314"/>
              <a:gd name="connsiteY3" fmla="*/ 2457072 h 2468570"/>
              <a:gd name="connsiteX4" fmla="*/ 446467 w 3443314"/>
              <a:gd name="connsiteY4" fmla="*/ 1008041 h 2468570"/>
              <a:gd name="connsiteX5" fmla="*/ 2798 w 3443314"/>
              <a:gd name="connsiteY5" fmla="*/ 776167 h 2468570"/>
              <a:gd name="connsiteX6" fmla="*/ 289609 w 3443314"/>
              <a:gd name="connsiteY6" fmla="*/ 8757 h 2468570"/>
              <a:gd name="connsiteX0" fmla="*/ 289609 w 3454619"/>
              <a:gd name="connsiteY0" fmla="*/ 8712 h 2468842"/>
              <a:gd name="connsiteX1" fmla="*/ 909762 w 3454619"/>
              <a:gd name="connsiteY1" fmla="*/ 342335 h 2468842"/>
              <a:gd name="connsiteX2" fmla="*/ 2275819 w 3454619"/>
              <a:gd name="connsiteY2" fmla="*/ 36335 h 2468842"/>
              <a:gd name="connsiteX3" fmla="*/ 3417206 w 3454619"/>
              <a:gd name="connsiteY3" fmla="*/ 2457027 h 2468842"/>
              <a:gd name="connsiteX4" fmla="*/ 446467 w 3454619"/>
              <a:gd name="connsiteY4" fmla="*/ 1007996 h 2468842"/>
              <a:gd name="connsiteX5" fmla="*/ 2798 w 3454619"/>
              <a:gd name="connsiteY5" fmla="*/ 776122 h 2468842"/>
              <a:gd name="connsiteX6" fmla="*/ 289609 w 3454619"/>
              <a:gd name="connsiteY6" fmla="*/ 8712 h 2468842"/>
              <a:gd name="connsiteX0" fmla="*/ 289609 w 3447623"/>
              <a:gd name="connsiteY0" fmla="*/ 34393 h 2495942"/>
              <a:gd name="connsiteX1" fmla="*/ 909762 w 3447623"/>
              <a:gd name="connsiteY1" fmla="*/ 368016 h 2495942"/>
              <a:gd name="connsiteX2" fmla="*/ 2139274 w 3447623"/>
              <a:gd name="connsiteY2" fmla="*/ 0 h 2495942"/>
              <a:gd name="connsiteX3" fmla="*/ 3417206 w 3447623"/>
              <a:gd name="connsiteY3" fmla="*/ 2482708 h 2495942"/>
              <a:gd name="connsiteX4" fmla="*/ 446467 w 3447623"/>
              <a:gd name="connsiteY4" fmla="*/ 1033677 h 2495942"/>
              <a:gd name="connsiteX5" fmla="*/ 2798 w 3447623"/>
              <a:gd name="connsiteY5" fmla="*/ 801803 h 2495942"/>
              <a:gd name="connsiteX6" fmla="*/ 289609 w 3447623"/>
              <a:gd name="connsiteY6" fmla="*/ 34393 h 2495942"/>
              <a:gd name="connsiteX0" fmla="*/ 289609 w 3574823"/>
              <a:gd name="connsiteY0" fmla="*/ 34393 h 2552790"/>
              <a:gd name="connsiteX1" fmla="*/ 909762 w 3574823"/>
              <a:gd name="connsiteY1" fmla="*/ 368016 h 2552790"/>
              <a:gd name="connsiteX2" fmla="*/ 2139274 w 3574823"/>
              <a:gd name="connsiteY2" fmla="*/ 0 h 2552790"/>
              <a:gd name="connsiteX3" fmla="*/ 3546287 w 3574823"/>
              <a:gd name="connsiteY3" fmla="*/ 2539991 h 2552790"/>
              <a:gd name="connsiteX4" fmla="*/ 446467 w 3574823"/>
              <a:gd name="connsiteY4" fmla="*/ 1033677 h 2552790"/>
              <a:gd name="connsiteX5" fmla="*/ 2798 w 3574823"/>
              <a:gd name="connsiteY5" fmla="*/ 801803 h 2552790"/>
              <a:gd name="connsiteX6" fmla="*/ 289609 w 3574823"/>
              <a:gd name="connsiteY6" fmla="*/ 34393 h 2552790"/>
              <a:gd name="connsiteX0" fmla="*/ 289609 w 3922000"/>
              <a:gd name="connsiteY0" fmla="*/ 34393 h 2710594"/>
              <a:gd name="connsiteX1" fmla="*/ 909762 w 3922000"/>
              <a:gd name="connsiteY1" fmla="*/ 368016 h 2710594"/>
              <a:gd name="connsiteX2" fmla="*/ 2139274 w 3922000"/>
              <a:gd name="connsiteY2" fmla="*/ 0 h 2710594"/>
              <a:gd name="connsiteX3" fmla="*/ 3897573 w 3922000"/>
              <a:gd name="connsiteY3" fmla="*/ 2698866 h 2710594"/>
              <a:gd name="connsiteX4" fmla="*/ 446467 w 3922000"/>
              <a:gd name="connsiteY4" fmla="*/ 1033677 h 2710594"/>
              <a:gd name="connsiteX5" fmla="*/ 2798 w 3922000"/>
              <a:gd name="connsiteY5" fmla="*/ 801803 h 2710594"/>
              <a:gd name="connsiteX6" fmla="*/ 289609 w 3922000"/>
              <a:gd name="connsiteY6" fmla="*/ 34393 h 2710594"/>
              <a:gd name="connsiteX0" fmla="*/ 290325 w 3922716"/>
              <a:gd name="connsiteY0" fmla="*/ 34393 h 2710594"/>
              <a:gd name="connsiteX1" fmla="*/ 1148626 w 3922716"/>
              <a:gd name="connsiteY1" fmla="*/ 460061 h 2710594"/>
              <a:gd name="connsiteX2" fmla="*/ 2139990 w 3922716"/>
              <a:gd name="connsiteY2" fmla="*/ 0 h 2710594"/>
              <a:gd name="connsiteX3" fmla="*/ 3898289 w 3922716"/>
              <a:gd name="connsiteY3" fmla="*/ 2698866 h 2710594"/>
              <a:gd name="connsiteX4" fmla="*/ 447183 w 3922716"/>
              <a:gd name="connsiteY4" fmla="*/ 1033677 h 2710594"/>
              <a:gd name="connsiteX5" fmla="*/ 3514 w 3922716"/>
              <a:gd name="connsiteY5" fmla="*/ 801803 h 2710594"/>
              <a:gd name="connsiteX6" fmla="*/ 290325 w 3922716"/>
              <a:gd name="connsiteY6" fmla="*/ 34393 h 2710594"/>
              <a:gd name="connsiteX0" fmla="*/ 290325 w 3921225"/>
              <a:gd name="connsiteY0" fmla="*/ 4919 h 2677352"/>
              <a:gd name="connsiteX1" fmla="*/ 1148626 w 3921225"/>
              <a:gd name="connsiteY1" fmla="*/ 430587 h 2677352"/>
              <a:gd name="connsiteX2" fmla="*/ 2097753 w 3921225"/>
              <a:gd name="connsiteY2" fmla="*/ 164896 h 2677352"/>
              <a:gd name="connsiteX3" fmla="*/ 3898289 w 3921225"/>
              <a:gd name="connsiteY3" fmla="*/ 2669392 h 2677352"/>
              <a:gd name="connsiteX4" fmla="*/ 447183 w 3921225"/>
              <a:gd name="connsiteY4" fmla="*/ 1004203 h 2677352"/>
              <a:gd name="connsiteX5" fmla="*/ 3514 w 3921225"/>
              <a:gd name="connsiteY5" fmla="*/ 772329 h 2677352"/>
              <a:gd name="connsiteX6" fmla="*/ 290325 w 3921225"/>
              <a:gd name="connsiteY6" fmla="*/ 4919 h 2677352"/>
              <a:gd name="connsiteX0" fmla="*/ 290325 w 3925673"/>
              <a:gd name="connsiteY0" fmla="*/ 4884 h 2677706"/>
              <a:gd name="connsiteX1" fmla="*/ 1148626 w 3925673"/>
              <a:gd name="connsiteY1" fmla="*/ 430552 h 2677706"/>
              <a:gd name="connsiteX2" fmla="*/ 2218524 w 3925673"/>
              <a:gd name="connsiteY2" fmla="*/ 143155 h 2677706"/>
              <a:gd name="connsiteX3" fmla="*/ 3898289 w 3925673"/>
              <a:gd name="connsiteY3" fmla="*/ 2669357 h 2677706"/>
              <a:gd name="connsiteX4" fmla="*/ 447183 w 3925673"/>
              <a:gd name="connsiteY4" fmla="*/ 1004168 h 2677706"/>
              <a:gd name="connsiteX5" fmla="*/ 3514 w 3925673"/>
              <a:gd name="connsiteY5" fmla="*/ 772294 h 2677706"/>
              <a:gd name="connsiteX6" fmla="*/ 290325 w 3925673"/>
              <a:gd name="connsiteY6" fmla="*/ 4884 h 2677706"/>
              <a:gd name="connsiteX0" fmla="*/ 290325 w 3171828"/>
              <a:gd name="connsiteY0" fmla="*/ 4884 h 2248015"/>
              <a:gd name="connsiteX1" fmla="*/ 1148626 w 3171828"/>
              <a:gd name="connsiteY1" fmla="*/ 430552 h 2248015"/>
              <a:gd name="connsiteX2" fmla="*/ 2218524 w 3171828"/>
              <a:gd name="connsiteY2" fmla="*/ 143155 h 2248015"/>
              <a:gd name="connsiteX3" fmla="*/ 3131433 w 3171828"/>
              <a:gd name="connsiteY3" fmla="*/ 2237122 h 2248015"/>
              <a:gd name="connsiteX4" fmla="*/ 447183 w 3171828"/>
              <a:gd name="connsiteY4" fmla="*/ 1004168 h 2248015"/>
              <a:gd name="connsiteX5" fmla="*/ 3514 w 3171828"/>
              <a:gd name="connsiteY5" fmla="*/ 772294 h 2248015"/>
              <a:gd name="connsiteX6" fmla="*/ 290325 w 3171828"/>
              <a:gd name="connsiteY6" fmla="*/ 4884 h 2248015"/>
              <a:gd name="connsiteX0" fmla="*/ 290325 w 3264943"/>
              <a:gd name="connsiteY0" fmla="*/ 63349 h 2311544"/>
              <a:gd name="connsiteX1" fmla="*/ 1148626 w 3264943"/>
              <a:gd name="connsiteY1" fmla="*/ 489017 h 2311544"/>
              <a:gd name="connsiteX2" fmla="*/ 3019040 w 3264943"/>
              <a:gd name="connsiteY2" fmla="*/ 0 h 2311544"/>
              <a:gd name="connsiteX3" fmla="*/ 3131433 w 3264943"/>
              <a:gd name="connsiteY3" fmla="*/ 2295587 h 2311544"/>
              <a:gd name="connsiteX4" fmla="*/ 447183 w 3264943"/>
              <a:gd name="connsiteY4" fmla="*/ 1062633 h 2311544"/>
              <a:gd name="connsiteX5" fmla="*/ 3514 w 3264943"/>
              <a:gd name="connsiteY5" fmla="*/ 830759 h 2311544"/>
              <a:gd name="connsiteX6" fmla="*/ 290325 w 3264943"/>
              <a:gd name="connsiteY6" fmla="*/ 63349 h 2311544"/>
              <a:gd name="connsiteX0" fmla="*/ 290325 w 3696522"/>
              <a:gd name="connsiteY0" fmla="*/ 63349 h 2420429"/>
              <a:gd name="connsiteX1" fmla="*/ 1148626 w 3696522"/>
              <a:gd name="connsiteY1" fmla="*/ 489017 h 2420429"/>
              <a:gd name="connsiteX2" fmla="*/ 3019040 w 3696522"/>
              <a:gd name="connsiteY2" fmla="*/ 0 h 2420429"/>
              <a:gd name="connsiteX3" fmla="*/ 3605342 w 3696522"/>
              <a:gd name="connsiteY3" fmla="*/ 2405579 h 2420429"/>
              <a:gd name="connsiteX4" fmla="*/ 447183 w 3696522"/>
              <a:gd name="connsiteY4" fmla="*/ 1062633 h 2420429"/>
              <a:gd name="connsiteX5" fmla="*/ 3514 w 3696522"/>
              <a:gd name="connsiteY5" fmla="*/ 830759 h 2420429"/>
              <a:gd name="connsiteX6" fmla="*/ 290325 w 3696522"/>
              <a:gd name="connsiteY6" fmla="*/ 63349 h 2420429"/>
              <a:gd name="connsiteX0" fmla="*/ 290325 w 3702724"/>
              <a:gd name="connsiteY0" fmla="*/ 4802 h 2358292"/>
              <a:gd name="connsiteX1" fmla="*/ 1148626 w 3702724"/>
              <a:gd name="connsiteY1" fmla="*/ 430470 h 2358292"/>
              <a:gd name="connsiteX2" fmla="*/ 3071308 w 3702724"/>
              <a:gd name="connsiteY2" fmla="*/ 91054 h 2358292"/>
              <a:gd name="connsiteX3" fmla="*/ 3605342 w 3702724"/>
              <a:gd name="connsiteY3" fmla="*/ 2347032 h 2358292"/>
              <a:gd name="connsiteX4" fmla="*/ 447183 w 3702724"/>
              <a:gd name="connsiteY4" fmla="*/ 1004086 h 2358292"/>
              <a:gd name="connsiteX5" fmla="*/ 3514 w 3702724"/>
              <a:gd name="connsiteY5" fmla="*/ 772212 h 2358292"/>
              <a:gd name="connsiteX6" fmla="*/ 290325 w 3702724"/>
              <a:gd name="connsiteY6" fmla="*/ 4802 h 2358292"/>
              <a:gd name="connsiteX0" fmla="*/ 290325 w 3692572"/>
              <a:gd name="connsiteY0" fmla="*/ 4802 h 2358292"/>
              <a:gd name="connsiteX1" fmla="*/ 1148626 w 3692572"/>
              <a:gd name="connsiteY1" fmla="*/ 430470 h 2358292"/>
              <a:gd name="connsiteX2" fmla="*/ 3071308 w 3692572"/>
              <a:gd name="connsiteY2" fmla="*/ 91054 h 2358292"/>
              <a:gd name="connsiteX3" fmla="*/ 3605342 w 3692572"/>
              <a:gd name="connsiteY3" fmla="*/ 2347032 h 2358292"/>
              <a:gd name="connsiteX4" fmla="*/ 447183 w 3692572"/>
              <a:gd name="connsiteY4" fmla="*/ 1004086 h 2358292"/>
              <a:gd name="connsiteX5" fmla="*/ 3514 w 3692572"/>
              <a:gd name="connsiteY5" fmla="*/ 772212 h 2358292"/>
              <a:gd name="connsiteX6" fmla="*/ 290325 w 3692572"/>
              <a:gd name="connsiteY6" fmla="*/ 4802 h 2358292"/>
              <a:gd name="connsiteX0" fmla="*/ 290325 w 3778842"/>
              <a:gd name="connsiteY0" fmla="*/ 5429 h 2352082"/>
              <a:gd name="connsiteX1" fmla="*/ 1148626 w 3778842"/>
              <a:gd name="connsiteY1" fmla="*/ 431097 h 2352082"/>
              <a:gd name="connsiteX2" fmla="*/ 3637717 w 3778842"/>
              <a:gd name="connsiteY2" fmla="*/ 451405 h 2352082"/>
              <a:gd name="connsiteX3" fmla="*/ 3605342 w 3778842"/>
              <a:gd name="connsiteY3" fmla="*/ 2347659 h 2352082"/>
              <a:gd name="connsiteX4" fmla="*/ 447183 w 3778842"/>
              <a:gd name="connsiteY4" fmla="*/ 1004713 h 2352082"/>
              <a:gd name="connsiteX5" fmla="*/ 3514 w 3778842"/>
              <a:gd name="connsiteY5" fmla="*/ 772839 h 2352082"/>
              <a:gd name="connsiteX6" fmla="*/ 290325 w 3778842"/>
              <a:gd name="connsiteY6" fmla="*/ 5429 h 2352082"/>
              <a:gd name="connsiteX0" fmla="*/ 290325 w 3744465"/>
              <a:gd name="connsiteY0" fmla="*/ 5065 h 2355164"/>
              <a:gd name="connsiteX1" fmla="*/ 1148626 w 3744465"/>
              <a:gd name="connsiteY1" fmla="*/ 430733 h 2355164"/>
              <a:gd name="connsiteX2" fmla="*/ 3458102 w 3744465"/>
              <a:gd name="connsiteY2" fmla="*/ 252309 h 2355164"/>
              <a:gd name="connsiteX3" fmla="*/ 3605342 w 3744465"/>
              <a:gd name="connsiteY3" fmla="*/ 2347295 h 2355164"/>
              <a:gd name="connsiteX4" fmla="*/ 447183 w 3744465"/>
              <a:gd name="connsiteY4" fmla="*/ 1004349 h 2355164"/>
              <a:gd name="connsiteX5" fmla="*/ 3514 w 3744465"/>
              <a:gd name="connsiteY5" fmla="*/ 772475 h 2355164"/>
              <a:gd name="connsiteX6" fmla="*/ 290325 w 3744465"/>
              <a:gd name="connsiteY6" fmla="*/ 5065 h 235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44465" h="2355164">
                <a:moveTo>
                  <a:pt x="290325" y="5065"/>
                </a:moveTo>
                <a:cubicBezTo>
                  <a:pt x="481177" y="-51892"/>
                  <a:pt x="620663" y="389526"/>
                  <a:pt x="1148626" y="430733"/>
                </a:cubicBezTo>
                <a:cubicBezTo>
                  <a:pt x="1676589" y="471940"/>
                  <a:pt x="2925443" y="405443"/>
                  <a:pt x="3458102" y="252309"/>
                </a:cubicBezTo>
                <a:cubicBezTo>
                  <a:pt x="3059504" y="651317"/>
                  <a:pt x="4107162" y="2221955"/>
                  <a:pt x="3605342" y="2347295"/>
                </a:cubicBezTo>
                <a:cubicBezTo>
                  <a:pt x="3103522" y="2472635"/>
                  <a:pt x="819969" y="1060063"/>
                  <a:pt x="447183" y="1004349"/>
                </a:cubicBezTo>
                <a:cubicBezTo>
                  <a:pt x="74397" y="948635"/>
                  <a:pt x="29657" y="939022"/>
                  <a:pt x="3514" y="772475"/>
                </a:cubicBezTo>
                <a:cubicBezTo>
                  <a:pt x="-22629" y="605928"/>
                  <a:pt x="99473" y="62022"/>
                  <a:pt x="290325" y="5065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595" y="1090042"/>
            <a:ext cx="4796404" cy="183970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2400" dirty="0">
                <a:latin typeface="Franklin Gothic Heavy" panose="020B0903020102020204" pitchFamily="34" charset="0"/>
              </a:rPr>
              <a:t>Заключительная беседа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2400" dirty="0">
                <a:latin typeface="Franklin Gothic Heavy" panose="020B0903020102020204" pitchFamily="34" charset="0"/>
              </a:rPr>
              <a:t>с родителями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2400" dirty="0">
                <a:latin typeface="Franklin Gothic Heavy" panose="020B0903020102020204" pitchFamily="34" charset="0"/>
              </a:rPr>
              <a:t>(заключительное анкетирование)</a:t>
            </a:r>
            <a:endParaRPr lang="ru-RU" sz="1800" dirty="0">
              <a:latin typeface="Franklin Gothic Book" panose="020B0503020102020204" pitchFamily="34" charset="0"/>
            </a:endParaRPr>
          </a:p>
        </p:txBody>
      </p:sp>
      <p:pic>
        <p:nvPicPr>
          <p:cNvPr id="1026" name="Picture 2" descr="Полноценная пара, проходящая терапию">
            <a:extLst>
              <a:ext uri="{FF2B5EF4-FFF2-40B4-BE49-F238E27FC236}">
                <a16:creationId xmlns:a16="http://schemas.microsoft.com/office/drawing/2014/main" xmlns="" id="{3C7CCBE5-F86C-49F8-9CF6-11FCF39BD9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60" b="16780"/>
          <a:stretch/>
        </p:blipFill>
        <p:spPr bwMode="auto">
          <a:xfrm>
            <a:off x="1537722" y="4038193"/>
            <a:ext cx="3403247" cy="234533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3002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3">
            <a:extLst>
              <a:ext uri="{FF2B5EF4-FFF2-40B4-BE49-F238E27FC236}">
                <a16:creationId xmlns:a16="http://schemas.microsoft.com/office/drawing/2014/main" xmlns="" id="{F2912BEA-A7FC-4697-B823-386E8C0E5427}"/>
              </a:ext>
            </a:extLst>
          </p:cNvPr>
          <p:cNvSpPr/>
          <p:nvPr/>
        </p:nvSpPr>
        <p:spPr>
          <a:xfrm rot="6058375">
            <a:off x="-2468049" y="-1099910"/>
            <a:ext cx="6650757" cy="7133342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376 w 2716943"/>
              <a:gd name="connsiteY0" fmla="*/ 1522353 h 2162068"/>
              <a:gd name="connsiteX1" fmla="*/ 1192343 w 2716943"/>
              <a:gd name="connsiteY1" fmla="*/ 3447 h 2162068"/>
              <a:gd name="connsiteX2" fmla="*/ 2415101 w 2716943"/>
              <a:gd name="connsiteY2" fmla="*/ 1052955 h 2162068"/>
              <a:gd name="connsiteX3" fmla="*/ 2716943 w 2716943"/>
              <a:gd name="connsiteY3" fmla="*/ 2001747 h 2162068"/>
              <a:gd name="connsiteX4" fmla="*/ 1314272 w 2716943"/>
              <a:gd name="connsiteY4" fmla="*/ 1628885 h 2162068"/>
              <a:gd name="connsiteX5" fmla="*/ 376 w 2716943"/>
              <a:gd name="connsiteY5" fmla="*/ 1522353 h 216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6943" h="2162068">
                <a:moveTo>
                  <a:pt x="376" y="1522353"/>
                </a:moveTo>
                <a:cubicBezTo>
                  <a:pt x="-19945" y="1251447"/>
                  <a:pt x="789889" y="81680"/>
                  <a:pt x="1192343" y="3447"/>
                </a:cubicBezTo>
                <a:cubicBezTo>
                  <a:pt x="1594797" y="-74786"/>
                  <a:pt x="1882442" y="1206089"/>
                  <a:pt x="2415101" y="1052955"/>
                </a:cubicBezTo>
                <a:cubicBezTo>
                  <a:pt x="2196120" y="1425444"/>
                  <a:pt x="2716943" y="1629258"/>
                  <a:pt x="2716943" y="2001747"/>
                </a:cubicBezTo>
                <a:cubicBezTo>
                  <a:pt x="2716943" y="2492047"/>
                  <a:pt x="1767033" y="1708784"/>
                  <a:pt x="1314272" y="1628885"/>
                </a:cubicBezTo>
                <a:cubicBezTo>
                  <a:pt x="861511" y="1548986"/>
                  <a:pt x="20697" y="1793259"/>
                  <a:pt x="376" y="1522353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103" y="2653546"/>
            <a:ext cx="4050389" cy="155090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4400" dirty="0">
                <a:latin typeface="Franklin Gothic Heavy" panose="020B0903020102020204" pitchFamily="34" charset="0"/>
              </a:rPr>
              <a:t>Благодарю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sz="4400" dirty="0">
                <a:latin typeface="Franklin Gothic Heavy" panose="020B0903020102020204" pitchFamily="34" charset="0"/>
              </a:rPr>
              <a:t>за внимание!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7EBD6AE-9E7D-4BF9-877D-F041F19963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86" t="9757" r="14060"/>
          <a:stretch/>
        </p:blipFill>
        <p:spPr>
          <a:xfrm>
            <a:off x="7015514" y="-531876"/>
            <a:ext cx="6564573" cy="7921749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9671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9D29148-7D8F-435E-983A-3F5A3214EA83}"/>
              </a:ext>
            </a:extLst>
          </p:cNvPr>
          <p:cNvSpPr/>
          <p:nvPr/>
        </p:nvSpPr>
        <p:spPr>
          <a:xfrm rot="1381413">
            <a:off x="-1700279" y="14698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53C795B-DC35-40C2-BB5B-DED72578D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186" y="332295"/>
            <a:ext cx="6792130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Franklin Gothic Heavy" panose="020B0903020102020204" pitchFamily="34" charset="0"/>
              </a:rPr>
              <a:t>Принципы службы ранней помощи: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xmlns="" id="{EB4BD72A-94A6-4A9A-A228-018C1CB8E2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691168745"/>
              </p:ext>
            </p:extLst>
          </p:nvPr>
        </p:nvGraphicFramePr>
        <p:xfrm>
          <a:off x="948186" y="1657858"/>
          <a:ext cx="4545933" cy="4584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A4773BE-D0CA-4401-B094-04F31BA44C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1505" y="-977566"/>
            <a:ext cx="5875421" cy="8813132"/>
          </a:xfrm>
          <a:prstGeom prst="ellipse">
            <a:avLst/>
          </a:prstGeom>
        </p:spPr>
      </p:pic>
      <p:sp>
        <p:nvSpPr>
          <p:cNvPr id="6" name="Капля 3">
            <a:extLst>
              <a:ext uri="{FF2B5EF4-FFF2-40B4-BE49-F238E27FC236}">
                <a16:creationId xmlns:a16="http://schemas.microsoft.com/office/drawing/2014/main" xmlns="" id="{C34882F5-D566-4A9F-824F-AC6C79C70324}"/>
              </a:ext>
            </a:extLst>
          </p:cNvPr>
          <p:cNvSpPr/>
          <p:nvPr/>
        </p:nvSpPr>
        <p:spPr>
          <a:xfrm rot="20521140">
            <a:off x="3231406" y="5772827"/>
            <a:ext cx="4525427" cy="2489718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667 w 3041649"/>
              <a:gd name="connsiteY0" fmla="*/ 1141181 h 2139601"/>
              <a:gd name="connsiteX1" fmla="*/ 1154764 w 3041649"/>
              <a:gd name="connsiteY1" fmla="*/ 4839 h 2139601"/>
              <a:gd name="connsiteX2" fmla="*/ 2415392 w 3041649"/>
              <a:gd name="connsiteY2" fmla="*/ 671783 h 2139601"/>
              <a:gd name="connsiteX3" fmla="*/ 3041649 w 3041649"/>
              <a:gd name="connsiteY3" fmla="*/ 2015637 h 2139601"/>
              <a:gd name="connsiteX4" fmla="*/ 1314563 w 3041649"/>
              <a:gd name="connsiteY4" fmla="*/ 1247713 h 2139601"/>
              <a:gd name="connsiteX5" fmla="*/ 667 w 3041649"/>
              <a:gd name="connsiteY5" fmla="*/ 1141181 h 2139601"/>
              <a:gd name="connsiteX0" fmla="*/ 21 w 3041003"/>
              <a:gd name="connsiteY0" fmla="*/ 1141181 h 2241968"/>
              <a:gd name="connsiteX1" fmla="*/ 1154118 w 3041003"/>
              <a:gd name="connsiteY1" fmla="*/ 4839 h 2241968"/>
              <a:gd name="connsiteX2" fmla="*/ 2414746 w 3041003"/>
              <a:gd name="connsiteY2" fmla="*/ 671783 h 2241968"/>
              <a:gd name="connsiteX3" fmla="*/ 3041003 w 3041003"/>
              <a:gd name="connsiteY3" fmla="*/ 2015637 h 2241968"/>
              <a:gd name="connsiteX4" fmla="*/ 1181616 w 3041003"/>
              <a:gd name="connsiteY4" fmla="*/ 1922891 h 2241968"/>
              <a:gd name="connsiteX5" fmla="*/ 21 w 3041003"/>
              <a:gd name="connsiteY5" fmla="*/ 1141181 h 224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1003" h="2241968">
                <a:moveTo>
                  <a:pt x="21" y="1141181"/>
                </a:moveTo>
                <a:cubicBezTo>
                  <a:pt x="-4562" y="821506"/>
                  <a:pt x="751664" y="83072"/>
                  <a:pt x="1154118" y="4839"/>
                </a:cubicBezTo>
                <a:cubicBezTo>
                  <a:pt x="1556572" y="-73394"/>
                  <a:pt x="1882087" y="824917"/>
                  <a:pt x="2414746" y="671783"/>
                </a:cubicBezTo>
                <a:cubicBezTo>
                  <a:pt x="2195765" y="1044272"/>
                  <a:pt x="3041003" y="1643148"/>
                  <a:pt x="3041003" y="2015637"/>
                </a:cubicBezTo>
                <a:cubicBezTo>
                  <a:pt x="3041003" y="2505937"/>
                  <a:pt x="1688446" y="2068634"/>
                  <a:pt x="1181616" y="1922891"/>
                </a:cubicBezTo>
                <a:cubicBezTo>
                  <a:pt x="674786" y="1777148"/>
                  <a:pt x="4604" y="1460856"/>
                  <a:pt x="21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3640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4BB0D-AB33-44E6-B955-67D15CD0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032" y="364333"/>
            <a:ext cx="8415483" cy="1325563"/>
          </a:xfrm>
        </p:spPr>
        <p:txBody>
          <a:bodyPr>
            <a:noAutofit/>
          </a:bodyPr>
          <a:lstStyle/>
          <a:p>
            <a:r>
              <a:rPr lang="ru-RU" sz="4800" dirty="0">
                <a:latin typeface="Franklin Gothic Heavy" panose="020B0903020102020204" pitchFamily="34" charset="0"/>
              </a:rPr>
              <a:t>Цель работы с семьей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032" y="2014788"/>
            <a:ext cx="4276621" cy="2828424"/>
          </a:xfrm>
        </p:spPr>
        <p:txBody>
          <a:bodyPr>
            <a:normAutofit/>
          </a:bodyPr>
          <a:lstStyle/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7FE523"/>
              </a:buClr>
              <a:buSzPct val="90000"/>
              <a:buFont typeface="Wingdings" panose="05000000000000000000" pitchFamily="2" charset="2"/>
              <a:buChar char="u"/>
            </a:pPr>
            <a:r>
              <a:rPr lang="ru-RU" sz="2400" dirty="0">
                <a:latin typeface="Franklin Gothic Book" panose="020B0503020102020204" pitchFamily="34" charset="0"/>
              </a:rPr>
              <a:t>Создание оптимальных условий для гармоничного развития ребенка раннего возраста в семье, </a:t>
            </a: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7FE523"/>
              </a:buClr>
              <a:buSzPct val="90000"/>
              <a:buNone/>
            </a:pPr>
            <a:r>
              <a:rPr lang="ru-RU" sz="2400" dirty="0">
                <a:latin typeface="Franklin Gothic Book" panose="020B0503020102020204" pitchFamily="34" charset="0"/>
              </a:rPr>
              <a:t>что предусматривает…</a:t>
            </a:r>
          </a:p>
        </p:txBody>
      </p:sp>
      <p:sp>
        <p:nvSpPr>
          <p:cNvPr id="4" name="Капля 3">
            <a:extLst>
              <a:ext uri="{FF2B5EF4-FFF2-40B4-BE49-F238E27FC236}">
                <a16:creationId xmlns:a16="http://schemas.microsoft.com/office/drawing/2014/main" xmlns="" id="{5A232DD0-12B6-4EAD-986F-6621F0B6BDE9}"/>
              </a:ext>
            </a:extLst>
          </p:cNvPr>
          <p:cNvSpPr/>
          <p:nvPr/>
        </p:nvSpPr>
        <p:spPr>
          <a:xfrm rot="2045954">
            <a:off x="-1908885" y="-540510"/>
            <a:ext cx="3254667" cy="2143875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39AB7C5-5E10-4ABC-AF0B-F828BC0C55A3}"/>
              </a:ext>
            </a:extLst>
          </p:cNvPr>
          <p:cNvSpPr/>
          <p:nvPr/>
        </p:nvSpPr>
        <p:spPr>
          <a:xfrm rot="15556512">
            <a:off x="5640593" y="180204"/>
            <a:ext cx="5924545" cy="9233078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667 w 2415392"/>
              <a:gd name="connsiteY0" fmla="*/ 1141181 h 1397129"/>
              <a:gd name="connsiteX1" fmla="*/ 1154764 w 2415392"/>
              <a:gd name="connsiteY1" fmla="*/ 4839 h 1397129"/>
              <a:gd name="connsiteX2" fmla="*/ 2415392 w 2415392"/>
              <a:gd name="connsiteY2" fmla="*/ 671783 h 1397129"/>
              <a:gd name="connsiteX3" fmla="*/ 2200236 w 2415392"/>
              <a:gd name="connsiteY3" fmla="*/ 1150338 h 1397129"/>
              <a:gd name="connsiteX4" fmla="*/ 1314563 w 2415392"/>
              <a:gd name="connsiteY4" fmla="*/ 1247713 h 1397129"/>
              <a:gd name="connsiteX5" fmla="*/ 667 w 2415392"/>
              <a:gd name="connsiteY5" fmla="*/ 1141181 h 1397129"/>
              <a:gd name="connsiteX0" fmla="*/ 12 w 2414737"/>
              <a:gd name="connsiteY0" fmla="*/ 984962 h 1240910"/>
              <a:gd name="connsiteX1" fmla="*/ 1291844 w 2414737"/>
              <a:gd name="connsiteY1" fmla="*/ 5805 h 1240910"/>
              <a:gd name="connsiteX2" fmla="*/ 2414737 w 2414737"/>
              <a:gd name="connsiteY2" fmla="*/ 515564 h 1240910"/>
              <a:gd name="connsiteX3" fmla="*/ 2199581 w 2414737"/>
              <a:gd name="connsiteY3" fmla="*/ 994119 h 1240910"/>
              <a:gd name="connsiteX4" fmla="*/ 1313908 w 2414737"/>
              <a:gd name="connsiteY4" fmla="*/ 1091494 h 1240910"/>
              <a:gd name="connsiteX5" fmla="*/ 12 w 2414737"/>
              <a:gd name="connsiteY5" fmla="*/ 984962 h 1240910"/>
              <a:gd name="connsiteX0" fmla="*/ 29 w 2414754"/>
              <a:gd name="connsiteY0" fmla="*/ 984962 h 1258752"/>
              <a:gd name="connsiteX1" fmla="*/ 1291861 w 2414754"/>
              <a:gd name="connsiteY1" fmla="*/ 5805 h 1258752"/>
              <a:gd name="connsiteX2" fmla="*/ 2414754 w 2414754"/>
              <a:gd name="connsiteY2" fmla="*/ 515564 h 1258752"/>
              <a:gd name="connsiteX3" fmla="*/ 2199598 w 2414754"/>
              <a:gd name="connsiteY3" fmla="*/ 994119 h 1258752"/>
              <a:gd name="connsiteX4" fmla="*/ 1256199 w 2414754"/>
              <a:gd name="connsiteY4" fmla="*/ 1141983 h 1258752"/>
              <a:gd name="connsiteX5" fmla="*/ 29 w 2414754"/>
              <a:gd name="connsiteY5" fmla="*/ 984962 h 1258752"/>
              <a:gd name="connsiteX0" fmla="*/ 29 w 2479671"/>
              <a:gd name="connsiteY0" fmla="*/ 986407 h 1260197"/>
              <a:gd name="connsiteX1" fmla="*/ 1291861 w 2479671"/>
              <a:gd name="connsiteY1" fmla="*/ 7250 h 1260197"/>
              <a:gd name="connsiteX2" fmla="*/ 2479671 w 2479671"/>
              <a:gd name="connsiteY2" fmla="*/ 472643 h 1260197"/>
              <a:gd name="connsiteX3" fmla="*/ 2199598 w 2479671"/>
              <a:gd name="connsiteY3" fmla="*/ 995564 h 1260197"/>
              <a:gd name="connsiteX4" fmla="*/ 1256199 w 2479671"/>
              <a:gd name="connsiteY4" fmla="*/ 1143428 h 1260197"/>
              <a:gd name="connsiteX5" fmla="*/ 29 w 2479671"/>
              <a:gd name="connsiteY5" fmla="*/ 986407 h 1260197"/>
              <a:gd name="connsiteX0" fmla="*/ 29 w 2338994"/>
              <a:gd name="connsiteY0" fmla="*/ 984509 h 1258299"/>
              <a:gd name="connsiteX1" fmla="*/ 1291861 w 2338994"/>
              <a:gd name="connsiteY1" fmla="*/ 5352 h 1258299"/>
              <a:gd name="connsiteX2" fmla="*/ 2338994 w 2338994"/>
              <a:gd name="connsiteY2" fmla="*/ 530581 h 1258299"/>
              <a:gd name="connsiteX3" fmla="*/ 2199598 w 2338994"/>
              <a:gd name="connsiteY3" fmla="*/ 993666 h 1258299"/>
              <a:gd name="connsiteX4" fmla="*/ 1256199 w 2338994"/>
              <a:gd name="connsiteY4" fmla="*/ 1141530 h 1258299"/>
              <a:gd name="connsiteX5" fmla="*/ 29 w 2338994"/>
              <a:gd name="connsiteY5" fmla="*/ 984509 h 1258299"/>
              <a:gd name="connsiteX0" fmla="*/ 29 w 2338994"/>
              <a:gd name="connsiteY0" fmla="*/ 984509 h 1273224"/>
              <a:gd name="connsiteX1" fmla="*/ 1291861 w 2338994"/>
              <a:gd name="connsiteY1" fmla="*/ 5352 h 1273224"/>
              <a:gd name="connsiteX2" fmla="*/ 2338994 w 2338994"/>
              <a:gd name="connsiteY2" fmla="*/ 530581 h 1273224"/>
              <a:gd name="connsiteX3" fmla="*/ 2245336 w 2338994"/>
              <a:gd name="connsiteY3" fmla="*/ 1015561 h 1273224"/>
              <a:gd name="connsiteX4" fmla="*/ 1256199 w 2338994"/>
              <a:gd name="connsiteY4" fmla="*/ 1141530 h 1273224"/>
              <a:gd name="connsiteX5" fmla="*/ 29 w 2338994"/>
              <a:gd name="connsiteY5" fmla="*/ 984509 h 1273224"/>
              <a:gd name="connsiteX0" fmla="*/ 30 w 2338995"/>
              <a:gd name="connsiteY0" fmla="*/ 984509 h 1285409"/>
              <a:gd name="connsiteX1" fmla="*/ 1291862 w 2338995"/>
              <a:gd name="connsiteY1" fmla="*/ 5352 h 1285409"/>
              <a:gd name="connsiteX2" fmla="*/ 2338995 w 2338995"/>
              <a:gd name="connsiteY2" fmla="*/ 530581 h 1285409"/>
              <a:gd name="connsiteX3" fmla="*/ 2308997 w 2338995"/>
              <a:gd name="connsiteY3" fmla="*/ 1033050 h 1285409"/>
              <a:gd name="connsiteX4" fmla="*/ 1256200 w 2338995"/>
              <a:gd name="connsiteY4" fmla="*/ 1141530 h 1285409"/>
              <a:gd name="connsiteX5" fmla="*/ 30 w 2338995"/>
              <a:gd name="connsiteY5" fmla="*/ 984509 h 1285409"/>
              <a:gd name="connsiteX0" fmla="*/ 30 w 2358022"/>
              <a:gd name="connsiteY0" fmla="*/ 985610 h 1286510"/>
              <a:gd name="connsiteX1" fmla="*/ 1291862 w 2358022"/>
              <a:gd name="connsiteY1" fmla="*/ 6453 h 1286510"/>
              <a:gd name="connsiteX2" fmla="*/ 2358022 w 2358022"/>
              <a:gd name="connsiteY2" fmla="*/ 495442 h 1286510"/>
              <a:gd name="connsiteX3" fmla="*/ 2308997 w 2358022"/>
              <a:gd name="connsiteY3" fmla="*/ 1034151 h 1286510"/>
              <a:gd name="connsiteX4" fmla="*/ 1256200 w 2358022"/>
              <a:gd name="connsiteY4" fmla="*/ 1142631 h 1286510"/>
              <a:gd name="connsiteX5" fmla="*/ 30 w 2358022"/>
              <a:gd name="connsiteY5" fmla="*/ 985610 h 1286510"/>
              <a:gd name="connsiteX0" fmla="*/ 243 w 2358235"/>
              <a:gd name="connsiteY0" fmla="*/ 985610 h 1313330"/>
              <a:gd name="connsiteX1" fmla="*/ 1292075 w 2358235"/>
              <a:gd name="connsiteY1" fmla="*/ 6453 h 1313330"/>
              <a:gd name="connsiteX2" fmla="*/ 2358235 w 2358235"/>
              <a:gd name="connsiteY2" fmla="*/ 495442 h 1313330"/>
              <a:gd name="connsiteX3" fmla="*/ 2309210 w 2358235"/>
              <a:gd name="connsiteY3" fmla="*/ 1034151 h 1313330"/>
              <a:gd name="connsiteX4" fmla="*/ 1193246 w 2358235"/>
              <a:gd name="connsiteY4" fmla="*/ 1213395 h 1313330"/>
              <a:gd name="connsiteX5" fmla="*/ 243 w 2358235"/>
              <a:gd name="connsiteY5" fmla="*/ 985610 h 1313330"/>
              <a:gd name="connsiteX0" fmla="*/ 195 w 2358187"/>
              <a:gd name="connsiteY0" fmla="*/ 1073883 h 1401603"/>
              <a:gd name="connsiteX1" fmla="*/ 1281488 w 2358187"/>
              <a:gd name="connsiteY1" fmla="*/ 5787 h 1401603"/>
              <a:gd name="connsiteX2" fmla="*/ 2358187 w 2358187"/>
              <a:gd name="connsiteY2" fmla="*/ 583715 h 1401603"/>
              <a:gd name="connsiteX3" fmla="*/ 2309162 w 2358187"/>
              <a:gd name="connsiteY3" fmla="*/ 1122424 h 1401603"/>
              <a:gd name="connsiteX4" fmla="*/ 1193198 w 2358187"/>
              <a:gd name="connsiteY4" fmla="*/ 1301668 h 1401603"/>
              <a:gd name="connsiteX5" fmla="*/ 195 w 2358187"/>
              <a:gd name="connsiteY5" fmla="*/ 1073883 h 1401603"/>
              <a:gd name="connsiteX0" fmla="*/ 195 w 2409669"/>
              <a:gd name="connsiteY0" fmla="*/ 1076688 h 1404408"/>
              <a:gd name="connsiteX1" fmla="*/ 1281488 w 2409669"/>
              <a:gd name="connsiteY1" fmla="*/ 8592 h 1404408"/>
              <a:gd name="connsiteX2" fmla="*/ 2358187 w 2409669"/>
              <a:gd name="connsiteY2" fmla="*/ 586520 h 1404408"/>
              <a:gd name="connsiteX3" fmla="*/ 2244980 w 2409669"/>
              <a:gd name="connsiteY3" fmla="*/ 820143 h 1404408"/>
              <a:gd name="connsiteX4" fmla="*/ 2309162 w 2409669"/>
              <a:gd name="connsiteY4" fmla="*/ 1125229 h 1404408"/>
              <a:gd name="connsiteX5" fmla="*/ 1193198 w 2409669"/>
              <a:gd name="connsiteY5" fmla="*/ 1304473 h 1404408"/>
              <a:gd name="connsiteX6" fmla="*/ 195 w 2409669"/>
              <a:gd name="connsiteY6" fmla="*/ 1076688 h 1404408"/>
              <a:gd name="connsiteX0" fmla="*/ 195 w 2705841"/>
              <a:gd name="connsiteY0" fmla="*/ 1076688 h 1404408"/>
              <a:gd name="connsiteX1" fmla="*/ 1281488 w 2705841"/>
              <a:gd name="connsiteY1" fmla="*/ 8592 h 1404408"/>
              <a:gd name="connsiteX2" fmla="*/ 2358187 w 2705841"/>
              <a:gd name="connsiteY2" fmla="*/ 586520 h 1404408"/>
              <a:gd name="connsiteX3" fmla="*/ 2705593 w 2705841"/>
              <a:gd name="connsiteY3" fmla="*/ 834722 h 1404408"/>
              <a:gd name="connsiteX4" fmla="*/ 2309162 w 2705841"/>
              <a:gd name="connsiteY4" fmla="*/ 1125229 h 1404408"/>
              <a:gd name="connsiteX5" fmla="*/ 1193198 w 2705841"/>
              <a:gd name="connsiteY5" fmla="*/ 1304473 h 1404408"/>
              <a:gd name="connsiteX6" fmla="*/ 195 w 2705841"/>
              <a:gd name="connsiteY6" fmla="*/ 1076688 h 1404408"/>
              <a:gd name="connsiteX0" fmla="*/ 195 w 2705737"/>
              <a:gd name="connsiteY0" fmla="*/ 1074692 h 1402412"/>
              <a:gd name="connsiteX1" fmla="*/ 1281488 w 2705737"/>
              <a:gd name="connsiteY1" fmla="*/ 6596 h 1402412"/>
              <a:gd name="connsiteX2" fmla="*/ 2213172 w 2705737"/>
              <a:gd name="connsiteY2" fmla="*/ 632803 h 1402412"/>
              <a:gd name="connsiteX3" fmla="*/ 2705593 w 2705737"/>
              <a:gd name="connsiteY3" fmla="*/ 832726 h 1402412"/>
              <a:gd name="connsiteX4" fmla="*/ 2309162 w 2705737"/>
              <a:gd name="connsiteY4" fmla="*/ 1123233 h 1402412"/>
              <a:gd name="connsiteX5" fmla="*/ 1193198 w 2705737"/>
              <a:gd name="connsiteY5" fmla="*/ 1302477 h 1402412"/>
              <a:gd name="connsiteX6" fmla="*/ 195 w 2705737"/>
              <a:gd name="connsiteY6" fmla="*/ 1074692 h 1402412"/>
              <a:gd name="connsiteX0" fmla="*/ 195 w 2487153"/>
              <a:gd name="connsiteY0" fmla="*/ 1074692 h 1402412"/>
              <a:gd name="connsiteX1" fmla="*/ 1281488 w 2487153"/>
              <a:gd name="connsiteY1" fmla="*/ 6596 h 1402412"/>
              <a:gd name="connsiteX2" fmla="*/ 2213172 w 2487153"/>
              <a:gd name="connsiteY2" fmla="*/ 632803 h 1402412"/>
              <a:gd name="connsiteX3" fmla="*/ 2486764 w 2487153"/>
              <a:gd name="connsiteY3" fmla="*/ 575642 h 1402412"/>
              <a:gd name="connsiteX4" fmla="*/ 2309162 w 2487153"/>
              <a:gd name="connsiteY4" fmla="*/ 1123233 h 1402412"/>
              <a:gd name="connsiteX5" fmla="*/ 1193198 w 2487153"/>
              <a:gd name="connsiteY5" fmla="*/ 1302477 h 1402412"/>
              <a:gd name="connsiteX6" fmla="*/ 195 w 2487153"/>
              <a:gd name="connsiteY6" fmla="*/ 1074692 h 1402412"/>
              <a:gd name="connsiteX0" fmla="*/ 203 w 2586484"/>
              <a:gd name="connsiteY0" fmla="*/ 1074692 h 1415252"/>
              <a:gd name="connsiteX1" fmla="*/ 1281496 w 2586484"/>
              <a:gd name="connsiteY1" fmla="*/ 6596 h 1415252"/>
              <a:gd name="connsiteX2" fmla="*/ 2213180 w 2586484"/>
              <a:gd name="connsiteY2" fmla="*/ 632803 h 1415252"/>
              <a:gd name="connsiteX3" fmla="*/ 2486772 w 2586484"/>
              <a:gd name="connsiteY3" fmla="*/ 575642 h 1415252"/>
              <a:gd name="connsiteX4" fmla="*/ 2517273 w 2586484"/>
              <a:gd name="connsiteY4" fmla="*/ 1143083 h 1415252"/>
              <a:gd name="connsiteX5" fmla="*/ 1193206 w 2586484"/>
              <a:gd name="connsiteY5" fmla="*/ 1302477 h 1415252"/>
              <a:gd name="connsiteX6" fmla="*/ 203 w 2586484"/>
              <a:gd name="connsiteY6" fmla="*/ 1074692 h 1415252"/>
              <a:gd name="connsiteX0" fmla="*/ 203 w 2517273"/>
              <a:gd name="connsiteY0" fmla="*/ 1074692 h 1415252"/>
              <a:gd name="connsiteX1" fmla="*/ 1281496 w 2517273"/>
              <a:gd name="connsiteY1" fmla="*/ 6596 h 1415252"/>
              <a:gd name="connsiteX2" fmla="*/ 2213180 w 2517273"/>
              <a:gd name="connsiteY2" fmla="*/ 632803 h 1415252"/>
              <a:gd name="connsiteX3" fmla="*/ 2486772 w 2517273"/>
              <a:gd name="connsiteY3" fmla="*/ 575642 h 1415252"/>
              <a:gd name="connsiteX4" fmla="*/ 2517273 w 2517273"/>
              <a:gd name="connsiteY4" fmla="*/ 1143083 h 1415252"/>
              <a:gd name="connsiteX5" fmla="*/ 1193206 w 2517273"/>
              <a:gd name="connsiteY5" fmla="*/ 1302477 h 1415252"/>
              <a:gd name="connsiteX6" fmla="*/ 203 w 2517273"/>
              <a:gd name="connsiteY6" fmla="*/ 1074692 h 14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7273" h="1415252">
                <a:moveTo>
                  <a:pt x="203" y="1074692"/>
                </a:moveTo>
                <a:cubicBezTo>
                  <a:pt x="14918" y="858712"/>
                  <a:pt x="912667" y="80244"/>
                  <a:pt x="1281496" y="6596"/>
                </a:cubicBezTo>
                <a:cubicBezTo>
                  <a:pt x="1650326" y="-67052"/>
                  <a:pt x="2052598" y="497545"/>
                  <a:pt x="2213180" y="632803"/>
                </a:cubicBezTo>
                <a:cubicBezTo>
                  <a:pt x="2373762" y="768061"/>
                  <a:pt x="2494943" y="485857"/>
                  <a:pt x="2486772" y="575642"/>
                </a:cubicBezTo>
                <a:cubicBezTo>
                  <a:pt x="2478601" y="665427"/>
                  <a:pt x="2514185" y="1065188"/>
                  <a:pt x="2517273" y="1143083"/>
                </a:cubicBezTo>
                <a:cubicBezTo>
                  <a:pt x="2517273" y="1633383"/>
                  <a:pt x="1612718" y="1313875"/>
                  <a:pt x="1193206" y="1302477"/>
                </a:cubicBezTo>
                <a:cubicBezTo>
                  <a:pt x="773694" y="1291079"/>
                  <a:pt x="-14512" y="1290672"/>
                  <a:pt x="203" y="1074692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3626BAF-797F-4282-9ADA-B41DA3E42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4253" y="2590345"/>
            <a:ext cx="5237747" cy="3928311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14798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301" y="1432938"/>
            <a:ext cx="5002163" cy="3992121"/>
          </a:xfrm>
        </p:spPr>
        <p:txBody>
          <a:bodyPr>
            <a:normAutofit/>
          </a:bodyPr>
          <a:lstStyle/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r>
              <a:rPr lang="ru-RU" sz="2000" dirty="0">
                <a:latin typeface="Franklin Gothic Book" panose="020B0503020102020204" pitchFamily="34" charset="0"/>
              </a:rPr>
              <a:t>пересмотр иерархии жизненных ценностей родителей</a:t>
            </a: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endParaRPr lang="ru-RU" sz="2000" dirty="0">
              <a:latin typeface="Franklin Gothic Book" panose="020B0503020102020204" pitchFamily="34" charset="0"/>
            </a:endParaRP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r>
              <a:rPr lang="ru-RU" sz="2000" dirty="0">
                <a:latin typeface="Franklin Gothic Book" panose="020B0503020102020204" pitchFamily="34" charset="0"/>
              </a:rPr>
              <a:t>гармонизация психологического климата в семье</a:t>
            </a: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endParaRPr lang="ru-RU" sz="2000" dirty="0">
              <a:latin typeface="Franklin Gothic Book" panose="020B0503020102020204" pitchFamily="34" charset="0"/>
            </a:endParaRP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r>
              <a:rPr lang="ru-RU" sz="2000" dirty="0">
                <a:latin typeface="Franklin Gothic Book" panose="020B0503020102020204" pitchFamily="34" charset="0"/>
              </a:rPr>
              <a:t>коррекция межличностных взаимоотношений в семье</a:t>
            </a: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endParaRPr lang="ru-RU" sz="2000" dirty="0">
              <a:latin typeface="Franklin Gothic Book" panose="020B0503020102020204" pitchFamily="34" charset="0"/>
            </a:endParaRPr>
          </a:p>
          <a:p>
            <a:pPr marL="360363" indent="-360363">
              <a:lnSpc>
                <a:spcPct val="114000"/>
              </a:lnSpc>
              <a:spcBef>
                <a:spcPts val="0"/>
              </a:spcBef>
              <a:buClr>
                <a:srgbClr val="52B6B1"/>
              </a:buClr>
              <a:buFont typeface="Wingdings 2" panose="05020102010507070707" pitchFamily="18" charset="2"/>
              <a:buChar char="¿"/>
              <a:tabLst>
                <a:tab pos="360363" algn="l"/>
              </a:tabLst>
            </a:pPr>
            <a:r>
              <a:rPr lang="ru-RU" sz="2000" dirty="0">
                <a:latin typeface="Franklin Gothic Book" panose="020B0503020102020204" pitchFamily="34" charset="0"/>
              </a:rPr>
              <a:t>повышение воспитательной компетентности родителей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5B69D96B-9A30-4B12-9FF7-70139D47D1F5}"/>
              </a:ext>
            </a:extLst>
          </p:cNvPr>
          <p:cNvSpPr/>
          <p:nvPr/>
        </p:nvSpPr>
        <p:spPr>
          <a:xfrm>
            <a:off x="4651618" y="-797093"/>
            <a:ext cx="8899053" cy="8452184"/>
          </a:xfrm>
          <a:prstGeom prst="ellipse">
            <a:avLst/>
          </a:prstGeom>
          <a:solidFill>
            <a:srgbClr val="52B6B1"/>
          </a:solidFill>
          <a:ln>
            <a:solidFill>
              <a:srgbClr val="52B6B1"/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79D29148-7D8F-435E-983A-3F5A3214EA83}"/>
              </a:ext>
            </a:extLst>
          </p:cNvPr>
          <p:cNvSpPr/>
          <p:nvPr/>
        </p:nvSpPr>
        <p:spPr>
          <a:xfrm rot="2045954">
            <a:off x="-1645687" y="353708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6D814C7-CA98-4DF7-A779-82F6AF60BB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791" y="-165353"/>
            <a:ext cx="6464705" cy="74711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8601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3">
            <a:extLst>
              <a:ext uri="{FF2B5EF4-FFF2-40B4-BE49-F238E27FC236}">
                <a16:creationId xmlns:a16="http://schemas.microsoft.com/office/drawing/2014/main" xmlns="" id="{36FA66C1-CD80-418C-8F2E-A8E5C3A770A0}"/>
              </a:ext>
            </a:extLst>
          </p:cNvPr>
          <p:cNvSpPr/>
          <p:nvPr/>
        </p:nvSpPr>
        <p:spPr>
          <a:xfrm rot="5981105">
            <a:off x="9447461" y="-2708704"/>
            <a:ext cx="4927285" cy="6594563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582 w 2854861"/>
              <a:gd name="connsiteY0" fmla="*/ 783002 h 1784194"/>
              <a:gd name="connsiteX1" fmla="*/ 1292391 w 2854861"/>
              <a:gd name="connsiteY1" fmla="*/ 328 h 1784194"/>
              <a:gd name="connsiteX2" fmla="*/ 2553019 w 2854861"/>
              <a:gd name="connsiteY2" fmla="*/ 667272 h 1784194"/>
              <a:gd name="connsiteX3" fmla="*/ 2854861 w 2854861"/>
              <a:gd name="connsiteY3" fmla="*/ 1616064 h 1784194"/>
              <a:gd name="connsiteX4" fmla="*/ 1452190 w 2854861"/>
              <a:gd name="connsiteY4" fmla="*/ 1243202 h 1784194"/>
              <a:gd name="connsiteX5" fmla="*/ 582 w 2854861"/>
              <a:gd name="connsiteY5" fmla="*/ 783002 h 1784194"/>
              <a:gd name="connsiteX0" fmla="*/ 10301 w 2864580"/>
              <a:gd name="connsiteY0" fmla="*/ 783002 h 1784194"/>
              <a:gd name="connsiteX1" fmla="*/ 1302110 w 2864580"/>
              <a:gd name="connsiteY1" fmla="*/ 328 h 1784194"/>
              <a:gd name="connsiteX2" fmla="*/ 2562738 w 2864580"/>
              <a:gd name="connsiteY2" fmla="*/ 667272 h 1784194"/>
              <a:gd name="connsiteX3" fmla="*/ 2864580 w 2864580"/>
              <a:gd name="connsiteY3" fmla="*/ 1616064 h 1784194"/>
              <a:gd name="connsiteX4" fmla="*/ 1461909 w 2864580"/>
              <a:gd name="connsiteY4" fmla="*/ 1243202 h 1784194"/>
              <a:gd name="connsiteX5" fmla="*/ 736124 w 2864580"/>
              <a:gd name="connsiteY5" fmla="*/ 1068599 h 1784194"/>
              <a:gd name="connsiteX6" fmla="*/ 10301 w 2864580"/>
              <a:gd name="connsiteY6" fmla="*/ 783002 h 1784194"/>
              <a:gd name="connsiteX0" fmla="*/ 22405 w 2876684"/>
              <a:gd name="connsiteY0" fmla="*/ 783002 h 1774547"/>
              <a:gd name="connsiteX1" fmla="*/ 1314214 w 2876684"/>
              <a:gd name="connsiteY1" fmla="*/ 328 h 1774547"/>
              <a:gd name="connsiteX2" fmla="*/ 2574842 w 2876684"/>
              <a:gd name="connsiteY2" fmla="*/ 667272 h 1774547"/>
              <a:gd name="connsiteX3" fmla="*/ 2876684 w 2876684"/>
              <a:gd name="connsiteY3" fmla="*/ 1616064 h 1774547"/>
              <a:gd name="connsiteX4" fmla="*/ 1474013 w 2876684"/>
              <a:gd name="connsiteY4" fmla="*/ 1243202 h 1774547"/>
              <a:gd name="connsiteX5" fmla="*/ 565628 w 2876684"/>
              <a:gd name="connsiteY5" fmla="*/ 1224193 h 1774547"/>
              <a:gd name="connsiteX6" fmla="*/ 22405 w 2876684"/>
              <a:gd name="connsiteY6" fmla="*/ 783002 h 1774547"/>
              <a:gd name="connsiteX0" fmla="*/ 20928 w 2912852"/>
              <a:gd name="connsiteY0" fmla="*/ 394607 h 1780229"/>
              <a:gd name="connsiteX1" fmla="*/ 1350382 w 2912852"/>
              <a:gd name="connsiteY1" fmla="*/ 6010 h 1780229"/>
              <a:gd name="connsiteX2" fmla="*/ 2611010 w 2912852"/>
              <a:gd name="connsiteY2" fmla="*/ 672954 h 1780229"/>
              <a:gd name="connsiteX3" fmla="*/ 2912852 w 2912852"/>
              <a:gd name="connsiteY3" fmla="*/ 1621746 h 1780229"/>
              <a:gd name="connsiteX4" fmla="*/ 1510181 w 2912852"/>
              <a:gd name="connsiteY4" fmla="*/ 1248884 h 1780229"/>
              <a:gd name="connsiteX5" fmla="*/ 601796 w 2912852"/>
              <a:gd name="connsiteY5" fmla="*/ 1229875 h 1780229"/>
              <a:gd name="connsiteX6" fmla="*/ 20928 w 2912852"/>
              <a:gd name="connsiteY6" fmla="*/ 394607 h 1780229"/>
              <a:gd name="connsiteX0" fmla="*/ 29785 w 2750445"/>
              <a:gd name="connsiteY0" fmla="*/ 385997 h 1780782"/>
              <a:gd name="connsiteX1" fmla="*/ 1187975 w 2750445"/>
              <a:gd name="connsiteY1" fmla="*/ 6563 h 1780782"/>
              <a:gd name="connsiteX2" fmla="*/ 2448603 w 2750445"/>
              <a:gd name="connsiteY2" fmla="*/ 673507 h 1780782"/>
              <a:gd name="connsiteX3" fmla="*/ 2750445 w 2750445"/>
              <a:gd name="connsiteY3" fmla="*/ 1622299 h 1780782"/>
              <a:gd name="connsiteX4" fmla="*/ 1347774 w 2750445"/>
              <a:gd name="connsiteY4" fmla="*/ 1249437 h 1780782"/>
              <a:gd name="connsiteX5" fmla="*/ 439389 w 2750445"/>
              <a:gd name="connsiteY5" fmla="*/ 1230428 h 1780782"/>
              <a:gd name="connsiteX6" fmla="*/ 29785 w 2750445"/>
              <a:gd name="connsiteY6" fmla="*/ 385997 h 1780782"/>
              <a:gd name="connsiteX0" fmla="*/ 16850 w 2737510"/>
              <a:gd name="connsiteY0" fmla="*/ 385744 h 1781938"/>
              <a:gd name="connsiteX1" fmla="*/ 1175040 w 2737510"/>
              <a:gd name="connsiteY1" fmla="*/ 6310 h 1781938"/>
              <a:gd name="connsiteX2" fmla="*/ 2435668 w 2737510"/>
              <a:gd name="connsiteY2" fmla="*/ 673254 h 1781938"/>
              <a:gd name="connsiteX3" fmla="*/ 2737510 w 2737510"/>
              <a:gd name="connsiteY3" fmla="*/ 1622046 h 1781938"/>
              <a:gd name="connsiteX4" fmla="*/ 1334839 w 2737510"/>
              <a:gd name="connsiteY4" fmla="*/ 1249184 h 1781938"/>
              <a:gd name="connsiteX5" fmla="*/ 553431 w 2737510"/>
              <a:gd name="connsiteY5" fmla="*/ 1162919 h 1781938"/>
              <a:gd name="connsiteX6" fmla="*/ 16850 w 2737510"/>
              <a:gd name="connsiteY6" fmla="*/ 385744 h 1781938"/>
              <a:gd name="connsiteX0" fmla="*/ 19823 w 2666756"/>
              <a:gd name="connsiteY0" fmla="*/ 141121 h 1855394"/>
              <a:gd name="connsiteX1" fmla="*/ 1104286 w 2666756"/>
              <a:gd name="connsiteY1" fmla="*/ 79766 h 1855394"/>
              <a:gd name="connsiteX2" fmla="*/ 2364914 w 2666756"/>
              <a:gd name="connsiteY2" fmla="*/ 746710 h 1855394"/>
              <a:gd name="connsiteX3" fmla="*/ 2666756 w 2666756"/>
              <a:gd name="connsiteY3" fmla="*/ 1695502 h 1855394"/>
              <a:gd name="connsiteX4" fmla="*/ 1264085 w 2666756"/>
              <a:gd name="connsiteY4" fmla="*/ 1322640 h 1855394"/>
              <a:gd name="connsiteX5" fmla="*/ 482677 w 2666756"/>
              <a:gd name="connsiteY5" fmla="*/ 1236375 h 1855394"/>
              <a:gd name="connsiteX6" fmla="*/ 19823 w 2666756"/>
              <a:gd name="connsiteY6" fmla="*/ 141121 h 1855394"/>
              <a:gd name="connsiteX0" fmla="*/ 16134 w 2758453"/>
              <a:gd name="connsiteY0" fmla="*/ 110313 h 1902693"/>
              <a:gd name="connsiteX1" fmla="*/ 1195983 w 2758453"/>
              <a:gd name="connsiteY1" fmla="*/ 127065 h 1902693"/>
              <a:gd name="connsiteX2" fmla="*/ 2456611 w 2758453"/>
              <a:gd name="connsiteY2" fmla="*/ 794009 h 1902693"/>
              <a:gd name="connsiteX3" fmla="*/ 2758453 w 2758453"/>
              <a:gd name="connsiteY3" fmla="*/ 1742801 h 1902693"/>
              <a:gd name="connsiteX4" fmla="*/ 1355782 w 2758453"/>
              <a:gd name="connsiteY4" fmla="*/ 1369939 h 1902693"/>
              <a:gd name="connsiteX5" fmla="*/ 574374 w 2758453"/>
              <a:gd name="connsiteY5" fmla="*/ 1283674 h 1902693"/>
              <a:gd name="connsiteX6" fmla="*/ 16134 w 2758453"/>
              <a:gd name="connsiteY6" fmla="*/ 110313 h 1902693"/>
              <a:gd name="connsiteX0" fmla="*/ 13996 w 2833954"/>
              <a:gd name="connsiteY0" fmla="*/ 98671 h 1930688"/>
              <a:gd name="connsiteX1" fmla="*/ 1271484 w 2833954"/>
              <a:gd name="connsiteY1" fmla="*/ 155060 h 1930688"/>
              <a:gd name="connsiteX2" fmla="*/ 2532112 w 2833954"/>
              <a:gd name="connsiteY2" fmla="*/ 822004 h 1930688"/>
              <a:gd name="connsiteX3" fmla="*/ 2833954 w 2833954"/>
              <a:gd name="connsiteY3" fmla="*/ 1770796 h 1930688"/>
              <a:gd name="connsiteX4" fmla="*/ 1431283 w 2833954"/>
              <a:gd name="connsiteY4" fmla="*/ 1397934 h 1930688"/>
              <a:gd name="connsiteX5" fmla="*/ 649875 w 2833954"/>
              <a:gd name="connsiteY5" fmla="*/ 1311669 h 1930688"/>
              <a:gd name="connsiteX6" fmla="*/ 13996 w 2833954"/>
              <a:gd name="connsiteY6" fmla="*/ 98671 h 1930688"/>
              <a:gd name="connsiteX0" fmla="*/ 13996 w 2833954"/>
              <a:gd name="connsiteY0" fmla="*/ 98671 h 1964183"/>
              <a:gd name="connsiteX1" fmla="*/ 1271484 w 2833954"/>
              <a:gd name="connsiteY1" fmla="*/ 155060 h 1964183"/>
              <a:gd name="connsiteX2" fmla="*/ 2532112 w 2833954"/>
              <a:gd name="connsiteY2" fmla="*/ 822004 h 1964183"/>
              <a:gd name="connsiteX3" fmla="*/ 2833954 w 2833954"/>
              <a:gd name="connsiteY3" fmla="*/ 1770796 h 1964183"/>
              <a:gd name="connsiteX4" fmla="*/ 1124637 w 2833954"/>
              <a:gd name="connsiteY4" fmla="*/ 1597101 h 1964183"/>
              <a:gd name="connsiteX5" fmla="*/ 649875 w 2833954"/>
              <a:gd name="connsiteY5" fmla="*/ 1311669 h 1964183"/>
              <a:gd name="connsiteX6" fmla="*/ 13996 w 2833954"/>
              <a:gd name="connsiteY6" fmla="*/ 98671 h 1964183"/>
              <a:gd name="connsiteX0" fmla="*/ 13996 w 2833954"/>
              <a:gd name="connsiteY0" fmla="*/ 74780 h 1940292"/>
              <a:gd name="connsiteX1" fmla="*/ 1271484 w 2833954"/>
              <a:gd name="connsiteY1" fmla="*/ 131169 h 1940292"/>
              <a:gd name="connsiteX2" fmla="*/ 2428163 w 2833954"/>
              <a:gd name="connsiteY2" fmla="*/ 131640 h 1940292"/>
              <a:gd name="connsiteX3" fmla="*/ 2833954 w 2833954"/>
              <a:gd name="connsiteY3" fmla="*/ 1746905 h 1940292"/>
              <a:gd name="connsiteX4" fmla="*/ 1124637 w 2833954"/>
              <a:gd name="connsiteY4" fmla="*/ 1573210 h 1940292"/>
              <a:gd name="connsiteX5" fmla="*/ 649875 w 2833954"/>
              <a:gd name="connsiteY5" fmla="*/ 1287778 h 1940292"/>
              <a:gd name="connsiteX6" fmla="*/ 13996 w 2833954"/>
              <a:gd name="connsiteY6" fmla="*/ 74780 h 1940292"/>
              <a:gd name="connsiteX0" fmla="*/ 17582 w 2837540"/>
              <a:gd name="connsiteY0" fmla="*/ 83888 h 1945749"/>
              <a:gd name="connsiteX1" fmla="*/ 1275070 w 2837540"/>
              <a:gd name="connsiteY1" fmla="*/ 140277 h 1945749"/>
              <a:gd name="connsiteX2" fmla="*/ 2431749 w 2837540"/>
              <a:gd name="connsiteY2" fmla="*/ 140748 h 1945749"/>
              <a:gd name="connsiteX3" fmla="*/ 2837540 w 2837540"/>
              <a:gd name="connsiteY3" fmla="*/ 1756013 h 1945749"/>
              <a:gd name="connsiteX4" fmla="*/ 1128223 w 2837540"/>
              <a:gd name="connsiteY4" fmla="*/ 1582318 h 1945749"/>
              <a:gd name="connsiteX5" fmla="*/ 600823 w 2837540"/>
              <a:gd name="connsiteY5" fmla="*/ 1421730 h 1945749"/>
              <a:gd name="connsiteX6" fmla="*/ 17582 w 2837540"/>
              <a:gd name="connsiteY6" fmla="*/ 83888 h 1945749"/>
              <a:gd name="connsiteX0" fmla="*/ 42509 w 2528562"/>
              <a:gd name="connsiteY0" fmla="*/ 212248 h 1809810"/>
              <a:gd name="connsiteX1" fmla="*/ 966092 w 2528562"/>
              <a:gd name="connsiteY1" fmla="*/ 4338 h 1809810"/>
              <a:gd name="connsiteX2" fmla="*/ 2122771 w 2528562"/>
              <a:gd name="connsiteY2" fmla="*/ 4809 h 1809810"/>
              <a:gd name="connsiteX3" fmla="*/ 2528562 w 2528562"/>
              <a:gd name="connsiteY3" fmla="*/ 1620074 h 1809810"/>
              <a:gd name="connsiteX4" fmla="*/ 819245 w 2528562"/>
              <a:gd name="connsiteY4" fmla="*/ 1446379 h 1809810"/>
              <a:gd name="connsiteX5" fmla="*/ 291845 w 2528562"/>
              <a:gd name="connsiteY5" fmla="*/ 1285791 h 1809810"/>
              <a:gd name="connsiteX6" fmla="*/ 42509 w 2528562"/>
              <a:gd name="connsiteY6" fmla="*/ 212248 h 180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562" h="1809810">
                <a:moveTo>
                  <a:pt x="42509" y="212248"/>
                </a:moveTo>
                <a:cubicBezTo>
                  <a:pt x="154883" y="-1327"/>
                  <a:pt x="619382" y="38911"/>
                  <a:pt x="966092" y="4338"/>
                </a:cubicBezTo>
                <a:cubicBezTo>
                  <a:pt x="1312802" y="-30235"/>
                  <a:pt x="1590112" y="157943"/>
                  <a:pt x="2122771" y="4809"/>
                </a:cubicBezTo>
                <a:cubicBezTo>
                  <a:pt x="1903790" y="377298"/>
                  <a:pt x="2528562" y="1247585"/>
                  <a:pt x="2528562" y="1620074"/>
                </a:cubicBezTo>
                <a:cubicBezTo>
                  <a:pt x="2528562" y="2110374"/>
                  <a:pt x="1192031" y="1502093"/>
                  <a:pt x="819245" y="1446379"/>
                </a:cubicBezTo>
                <a:cubicBezTo>
                  <a:pt x="446459" y="1390665"/>
                  <a:pt x="533780" y="1362491"/>
                  <a:pt x="291845" y="1285791"/>
                </a:cubicBezTo>
                <a:cubicBezTo>
                  <a:pt x="49910" y="1209091"/>
                  <a:pt x="-69865" y="425823"/>
                  <a:pt x="42509" y="212248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Капля 3">
            <a:extLst>
              <a:ext uri="{FF2B5EF4-FFF2-40B4-BE49-F238E27FC236}">
                <a16:creationId xmlns:a16="http://schemas.microsoft.com/office/drawing/2014/main" xmlns="" id="{BFE314D7-E273-4D4A-A26C-B53200A4E927}"/>
              </a:ext>
            </a:extLst>
          </p:cNvPr>
          <p:cNvSpPr/>
          <p:nvPr/>
        </p:nvSpPr>
        <p:spPr>
          <a:xfrm>
            <a:off x="-1400626" y="5108137"/>
            <a:ext cx="3380398" cy="2489718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667 w 3041649"/>
              <a:gd name="connsiteY0" fmla="*/ 1141181 h 2139601"/>
              <a:gd name="connsiteX1" fmla="*/ 1154764 w 3041649"/>
              <a:gd name="connsiteY1" fmla="*/ 4839 h 2139601"/>
              <a:gd name="connsiteX2" fmla="*/ 2415392 w 3041649"/>
              <a:gd name="connsiteY2" fmla="*/ 671783 h 2139601"/>
              <a:gd name="connsiteX3" fmla="*/ 3041649 w 3041649"/>
              <a:gd name="connsiteY3" fmla="*/ 2015637 h 2139601"/>
              <a:gd name="connsiteX4" fmla="*/ 1314563 w 3041649"/>
              <a:gd name="connsiteY4" fmla="*/ 1247713 h 2139601"/>
              <a:gd name="connsiteX5" fmla="*/ 667 w 3041649"/>
              <a:gd name="connsiteY5" fmla="*/ 1141181 h 2139601"/>
              <a:gd name="connsiteX0" fmla="*/ 21 w 3041003"/>
              <a:gd name="connsiteY0" fmla="*/ 1141181 h 2241968"/>
              <a:gd name="connsiteX1" fmla="*/ 1154118 w 3041003"/>
              <a:gd name="connsiteY1" fmla="*/ 4839 h 2241968"/>
              <a:gd name="connsiteX2" fmla="*/ 2414746 w 3041003"/>
              <a:gd name="connsiteY2" fmla="*/ 671783 h 2241968"/>
              <a:gd name="connsiteX3" fmla="*/ 3041003 w 3041003"/>
              <a:gd name="connsiteY3" fmla="*/ 2015637 h 2241968"/>
              <a:gd name="connsiteX4" fmla="*/ 1181616 w 3041003"/>
              <a:gd name="connsiteY4" fmla="*/ 1922891 h 2241968"/>
              <a:gd name="connsiteX5" fmla="*/ 21 w 3041003"/>
              <a:gd name="connsiteY5" fmla="*/ 1141181 h 224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1003" h="2241968">
                <a:moveTo>
                  <a:pt x="21" y="1141181"/>
                </a:moveTo>
                <a:cubicBezTo>
                  <a:pt x="-4562" y="821506"/>
                  <a:pt x="751664" y="83072"/>
                  <a:pt x="1154118" y="4839"/>
                </a:cubicBezTo>
                <a:cubicBezTo>
                  <a:pt x="1556572" y="-73394"/>
                  <a:pt x="1882087" y="824917"/>
                  <a:pt x="2414746" y="671783"/>
                </a:cubicBezTo>
                <a:cubicBezTo>
                  <a:pt x="2195765" y="1044272"/>
                  <a:pt x="3041003" y="1643148"/>
                  <a:pt x="3041003" y="2015637"/>
                </a:cubicBezTo>
                <a:cubicBezTo>
                  <a:pt x="3041003" y="2505937"/>
                  <a:pt x="1688446" y="2068634"/>
                  <a:pt x="1181616" y="1922891"/>
                </a:cubicBezTo>
                <a:cubicBezTo>
                  <a:pt x="674786" y="1777148"/>
                  <a:pt x="4604" y="1460856"/>
                  <a:pt x="21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6A221F5-C9B3-4A5D-BD33-36D641F6C1A5}"/>
              </a:ext>
            </a:extLst>
          </p:cNvPr>
          <p:cNvSpPr/>
          <p:nvPr/>
        </p:nvSpPr>
        <p:spPr>
          <a:xfrm>
            <a:off x="8736575" y="1343913"/>
            <a:ext cx="4692769" cy="83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lnSpc>
                <a:spcPct val="120000"/>
              </a:lnSpc>
              <a:defRPr/>
            </a:pPr>
            <a:r>
              <a:rPr lang="ru-RU" sz="4400" b="1" spc="100" dirty="0">
                <a:solidFill>
                  <a:prstClr val="black"/>
                </a:solidFill>
                <a:latin typeface="Franklin Gothic Heavy" panose="020B0903020102020204" pitchFamily="34" charset="0"/>
              </a:rPr>
              <a:t>Задачи</a:t>
            </a:r>
            <a:endParaRPr kumimoji="0" lang="ru-RU" sz="18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Heavy" panose="020B0903020102020204" pitchFamily="34" charset="0"/>
              <a:ea typeface="+mn-ea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F5F059D-DE4B-4A63-9C34-5B49B25E9797}"/>
              </a:ext>
            </a:extLst>
          </p:cNvPr>
          <p:cNvSpPr/>
          <p:nvPr/>
        </p:nvSpPr>
        <p:spPr>
          <a:xfrm>
            <a:off x="1979772" y="3427619"/>
            <a:ext cx="9517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lnSpc>
                <a:spcPct val="120000"/>
              </a:lnSpc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Работать над коррекцией внутреннего психологического состояния родителей для понимания возможностей ребенка.</a:t>
            </a:r>
          </a:p>
          <a:p>
            <a:pPr marL="360000" lvl="0" indent="-360000">
              <a:lnSpc>
                <a:spcPct val="120000"/>
              </a:lnSpc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endParaRPr lang="ru-RU" sz="2000" dirty="0">
              <a:solidFill>
                <a:prstClr val="black"/>
              </a:solidFill>
              <a:latin typeface="Franklin Gothic Book" panose="020B0503020102020204" pitchFamily="34" charset="0"/>
            </a:endParaRPr>
          </a:p>
          <a:p>
            <a:pPr marL="360000" lvl="0" indent="-360000">
              <a:lnSpc>
                <a:spcPct val="120000"/>
              </a:lnSpc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Корригировать непродуктивные формы поведения родителей .</a:t>
            </a:r>
          </a:p>
          <a:p>
            <a:pPr marL="360000" lvl="0" indent="-360000">
              <a:lnSpc>
                <a:spcPct val="120000"/>
              </a:lnSpc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endParaRPr lang="ru-RU" sz="2000" dirty="0">
              <a:solidFill>
                <a:prstClr val="black"/>
              </a:solidFill>
              <a:latin typeface="Franklin Gothic Book" panose="020B0503020102020204" pitchFamily="34" charset="0"/>
            </a:endParaRPr>
          </a:p>
          <a:p>
            <a:pPr marL="360000" lvl="0" indent="-360000">
              <a:lnSpc>
                <a:spcPct val="120000"/>
              </a:lnSpc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Повышать личностную самооценку родителя.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F743E63-4FB7-4D75-AF4F-49A58892086E}"/>
              </a:ext>
            </a:extLst>
          </p:cNvPr>
          <p:cNvSpPr txBox="1"/>
          <p:nvPr/>
        </p:nvSpPr>
        <p:spPr>
          <a:xfrm>
            <a:off x="13619747" y="3720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C1BEB6A-8517-4661-AA8D-828AB56C3C5B}"/>
              </a:ext>
            </a:extLst>
          </p:cNvPr>
          <p:cNvSpPr/>
          <p:nvPr/>
        </p:nvSpPr>
        <p:spPr>
          <a:xfrm>
            <a:off x="786846" y="764206"/>
            <a:ext cx="7615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20000"/>
              </a:lnSpc>
              <a:buClr>
                <a:srgbClr val="52B6B1"/>
              </a:buClr>
              <a:buFont typeface="Wingdings 2" panose="05020102010507070707" pitchFamily="18" charset="2"/>
              <a:buChar char=""/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Обучать родителей приемам проведения занятий с ребенком в домашних условиях.</a:t>
            </a:r>
          </a:p>
          <a:p>
            <a:pPr marL="342900" lvl="0" indent="-342900">
              <a:lnSpc>
                <a:spcPct val="120000"/>
              </a:lnSpc>
              <a:buClr>
                <a:srgbClr val="52B6B1"/>
              </a:buClr>
              <a:buFont typeface="Wingdings 2" panose="05020102010507070707" pitchFamily="18" charset="2"/>
              <a:buChar char=""/>
            </a:pPr>
            <a:endParaRPr lang="ru-RU" sz="2000" dirty="0">
              <a:solidFill>
                <a:prstClr val="black"/>
              </a:solidFill>
              <a:latin typeface="Franklin Gothic Book" panose="020B0503020102020204" pitchFamily="34" charset="0"/>
            </a:endParaRPr>
          </a:p>
          <a:p>
            <a:pPr marL="342900" lvl="0" indent="-342900">
              <a:lnSpc>
                <a:spcPct val="120000"/>
              </a:lnSpc>
              <a:buClr>
                <a:srgbClr val="52B6B1"/>
              </a:buClr>
              <a:buFont typeface="Wingdings 2" panose="05020102010507070707" pitchFamily="18" charset="2"/>
              <a:buChar char=""/>
            </a:pPr>
            <a:r>
              <a:rPr lang="ru-RU" sz="2000" dirty="0">
                <a:solidFill>
                  <a:prstClr val="black"/>
                </a:solidFill>
                <a:latin typeface="Franklin Gothic Book" panose="020B0503020102020204" pitchFamily="34" charset="0"/>
              </a:rPr>
              <a:t>Обучать родителей специальным воспитательным приемам.</a:t>
            </a:r>
          </a:p>
        </p:txBody>
      </p:sp>
    </p:spTree>
    <p:extLst>
      <p:ext uri="{BB962C8B-B14F-4D97-AF65-F5344CB8AC3E}">
        <p14:creationId xmlns:p14="http://schemas.microsoft.com/office/powerpoint/2010/main" xmlns="" val="22256750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>
            <a:extLst>
              <a:ext uri="{FF2B5EF4-FFF2-40B4-BE49-F238E27FC236}">
                <a16:creationId xmlns:a16="http://schemas.microsoft.com/office/drawing/2014/main" xmlns="" id="{BFE314D7-E273-4D4A-A26C-B53200A4E927}"/>
              </a:ext>
            </a:extLst>
          </p:cNvPr>
          <p:cNvSpPr/>
          <p:nvPr/>
        </p:nvSpPr>
        <p:spPr>
          <a:xfrm rot="2045954">
            <a:off x="-1598648" y="-280047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DD18EFE2-C610-44CC-B67C-7398E84F1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221" y="388396"/>
            <a:ext cx="9077220" cy="1221469"/>
          </a:xfrm>
        </p:spPr>
        <p:txBody>
          <a:bodyPr>
            <a:normAutofit/>
          </a:bodyPr>
          <a:lstStyle/>
          <a:p>
            <a:r>
              <a:rPr lang="ru-RU" dirty="0">
                <a:latin typeface="Franklin Gothic Heavy" panose="020B0903020102020204" pitchFamily="34" charset="0"/>
              </a:rPr>
              <a:t>Принципы работы с родителями</a:t>
            </a:r>
            <a:endParaRPr lang="ru-RU" sz="3200" dirty="0">
              <a:latin typeface="Franklin Gothic Heavy" panose="020B0903020102020204" pitchFamily="34" charset="0"/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0A14339E-7F53-4FC6-B94A-11874EE6B8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775739066"/>
              </p:ext>
            </p:extLst>
          </p:nvPr>
        </p:nvGraphicFramePr>
        <p:xfrm>
          <a:off x="2180559" y="1237958"/>
          <a:ext cx="4754603" cy="494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Капля 3">
            <a:extLst>
              <a:ext uri="{FF2B5EF4-FFF2-40B4-BE49-F238E27FC236}">
                <a16:creationId xmlns:a16="http://schemas.microsoft.com/office/drawing/2014/main" xmlns="" id="{D8FEBFC5-66CC-40EB-AC8C-93C9B47992B5}"/>
              </a:ext>
            </a:extLst>
          </p:cNvPr>
          <p:cNvSpPr/>
          <p:nvPr/>
        </p:nvSpPr>
        <p:spPr>
          <a:xfrm>
            <a:off x="-1746233" y="5248808"/>
            <a:ext cx="3380398" cy="2489718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667 w 3041649"/>
              <a:gd name="connsiteY0" fmla="*/ 1141181 h 2139601"/>
              <a:gd name="connsiteX1" fmla="*/ 1154764 w 3041649"/>
              <a:gd name="connsiteY1" fmla="*/ 4839 h 2139601"/>
              <a:gd name="connsiteX2" fmla="*/ 2415392 w 3041649"/>
              <a:gd name="connsiteY2" fmla="*/ 671783 h 2139601"/>
              <a:gd name="connsiteX3" fmla="*/ 3041649 w 3041649"/>
              <a:gd name="connsiteY3" fmla="*/ 2015637 h 2139601"/>
              <a:gd name="connsiteX4" fmla="*/ 1314563 w 3041649"/>
              <a:gd name="connsiteY4" fmla="*/ 1247713 h 2139601"/>
              <a:gd name="connsiteX5" fmla="*/ 667 w 3041649"/>
              <a:gd name="connsiteY5" fmla="*/ 1141181 h 2139601"/>
              <a:gd name="connsiteX0" fmla="*/ 21 w 3041003"/>
              <a:gd name="connsiteY0" fmla="*/ 1141181 h 2241968"/>
              <a:gd name="connsiteX1" fmla="*/ 1154118 w 3041003"/>
              <a:gd name="connsiteY1" fmla="*/ 4839 h 2241968"/>
              <a:gd name="connsiteX2" fmla="*/ 2414746 w 3041003"/>
              <a:gd name="connsiteY2" fmla="*/ 671783 h 2241968"/>
              <a:gd name="connsiteX3" fmla="*/ 3041003 w 3041003"/>
              <a:gd name="connsiteY3" fmla="*/ 2015637 h 2241968"/>
              <a:gd name="connsiteX4" fmla="*/ 1181616 w 3041003"/>
              <a:gd name="connsiteY4" fmla="*/ 1922891 h 2241968"/>
              <a:gd name="connsiteX5" fmla="*/ 21 w 3041003"/>
              <a:gd name="connsiteY5" fmla="*/ 1141181 h 224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1003" h="2241968">
                <a:moveTo>
                  <a:pt x="21" y="1141181"/>
                </a:moveTo>
                <a:cubicBezTo>
                  <a:pt x="-4562" y="821506"/>
                  <a:pt x="751664" y="83072"/>
                  <a:pt x="1154118" y="4839"/>
                </a:cubicBezTo>
                <a:cubicBezTo>
                  <a:pt x="1556572" y="-73394"/>
                  <a:pt x="1882087" y="824917"/>
                  <a:pt x="2414746" y="671783"/>
                </a:cubicBezTo>
                <a:cubicBezTo>
                  <a:pt x="2195765" y="1044272"/>
                  <a:pt x="3041003" y="1643148"/>
                  <a:pt x="3041003" y="2015637"/>
                </a:cubicBezTo>
                <a:cubicBezTo>
                  <a:pt x="3041003" y="2505937"/>
                  <a:pt x="1688446" y="2068634"/>
                  <a:pt x="1181616" y="1922891"/>
                </a:cubicBezTo>
                <a:cubicBezTo>
                  <a:pt x="674786" y="1777148"/>
                  <a:pt x="4604" y="1460856"/>
                  <a:pt x="21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E:\Нижнекамск\фото 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858" y="1609865"/>
            <a:ext cx="5392615" cy="504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61109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090" y="3713018"/>
            <a:ext cx="6026727" cy="2447256"/>
          </a:xfrm>
        </p:spPr>
        <p:txBody>
          <a:bodyPr>
            <a:normAutofit/>
          </a:bodyPr>
          <a:lstStyle/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 2" panose="05020102010507070707" pitchFamily="18" charset="2"/>
              <a:buChar char="¿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I этап – первичное выявление;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 2" panose="05020102010507070707" pitchFamily="18" charset="2"/>
              <a:buChar char="¿"/>
            </a:pPr>
            <a:endParaRPr lang="ru-RU" dirty="0">
              <a:latin typeface="Franklin Gothic Book" panose="020B0503020102020204" pitchFamily="34" charset="0"/>
              <a:cs typeface="Times New Roman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9EF2416-53E8-495E-B51A-A8DB33AB9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177" y="628453"/>
            <a:ext cx="6040332" cy="1785132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Franklin Gothic Heavy" panose="020B0903020102020204" pitchFamily="34" charset="0"/>
              </a:rPr>
              <a:t>Этапы комплексной работы с семьей в рамках службы ранней помощи:</a:t>
            </a:r>
          </a:p>
        </p:txBody>
      </p:sp>
      <p:sp>
        <p:nvSpPr>
          <p:cNvPr id="12" name="Капля 3">
            <a:extLst>
              <a:ext uri="{FF2B5EF4-FFF2-40B4-BE49-F238E27FC236}">
                <a16:creationId xmlns:a16="http://schemas.microsoft.com/office/drawing/2014/main" xmlns="" id="{9FFFB060-4092-4D93-B40D-27679B0F1CBE}"/>
              </a:ext>
            </a:extLst>
          </p:cNvPr>
          <p:cNvSpPr/>
          <p:nvPr/>
        </p:nvSpPr>
        <p:spPr>
          <a:xfrm rot="2274152">
            <a:off x="-1358618" y="15095"/>
            <a:ext cx="2717234" cy="1780896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xmlns="" id="{0D7E52C3-2876-49FA-ACBE-0D8939C8DB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6535" y="-578697"/>
            <a:ext cx="5949198" cy="793226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6528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5864" y="985837"/>
            <a:ext cx="30289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 2" panose="05020102010507070707" pitchFamily="18" charset="2"/>
              <a:buChar char="¿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II этап – выявление причин</a:t>
            </a:r>
            <a:r>
              <a:rPr lang="ru-RU" b="1" dirty="0">
                <a:latin typeface="Franklin Gothic Book" panose="020B0503020102020204" pitchFamily="34" charset="0"/>
                <a:cs typeface="Times New Roman" pitchFamily="18" charset="0"/>
              </a:rPr>
              <a:t> </a:t>
            </a: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трудностей в обучении, развитии </a:t>
            </a: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и социальной адаптации</a:t>
            </a:r>
            <a:r>
              <a:rPr lang="ru-RU" dirty="0" smtClean="0">
                <a:latin typeface="Franklin Gothic Book" panose="020B0503020102020204" pitchFamily="34" charset="0"/>
                <a:cs typeface="Times New Roman" pitchFamily="18" charset="0"/>
              </a:rPr>
              <a:t>;</a:t>
            </a: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endParaRPr lang="ru-RU" dirty="0" smtClean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endParaRPr lang="ru-RU" dirty="0" smtClean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endParaRPr lang="ru-RU" dirty="0" smtClean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endParaRPr lang="ru-RU" dirty="0" smtClean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52425" indent="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None/>
            </a:pPr>
            <a:endParaRPr lang="ru-RU" dirty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 2" panose="05020102010507070707" pitchFamily="18" charset="2"/>
              <a:buChar char="¿"/>
            </a:pPr>
            <a:endParaRPr lang="ru-RU" dirty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 2" panose="05020102010507070707" pitchFamily="18" charset="2"/>
              <a:buChar char="¿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III этап – разработка и реализация комплекса мероприятий, направленных на решение выявленных проблем.</a:t>
            </a:r>
          </a:p>
        </p:txBody>
      </p:sp>
      <p:sp>
        <p:nvSpPr>
          <p:cNvPr id="7" name="Капля 3">
            <a:extLst>
              <a:ext uri="{FF2B5EF4-FFF2-40B4-BE49-F238E27FC236}">
                <a16:creationId xmlns:a16="http://schemas.microsoft.com/office/drawing/2014/main" xmlns="" id="{9FFFB060-4092-4D93-B40D-27679B0F1CBE}"/>
              </a:ext>
            </a:extLst>
          </p:cNvPr>
          <p:cNvSpPr/>
          <p:nvPr/>
        </p:nvSpPr>
        <p:spPr>
          <a:xfrm rot="3425504">
            <a:off x="-2698597" y="-74908"/>
            <a:ext cx="4989065" cy="3864632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2" descr="E:\Нижнекамск\бланк оценки - 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1325" y="0"/>
            <a:ext cx="5686865" cy="410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Нижнекамск\бланк оценки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6" y="2860548"/>
            <a:ext cx="5227494" cy="376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16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A6125-4D39-4364-8E13-BC45B304A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3213" y="3221171"/>
            <a:ext cx="6763352" cy="2803358"/>
          </a:xfrm>
        </p:spPr>
        <p:txBody>
          <a:bodyPr>
            <a:normAutofit fontScale="92500" lnSpcReduction="20000"/>
          </a:bodyPr>
          <a:lstStyle/>
          <a:p>
            <a:pPr marL="541338" indent="-4445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Кратковременная помощь</a:t>
            </a:r>
          </a:p>
          <a:p>
            <a:pPr marL="541338" indent="-4445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endParaRPr lang="ru-RU" dirty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541338" indent="-4445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«Пролонгированное консультирование»</a:t>
            </a:r>
          </a:p>
          <a:p>
            <a:pPr marL="541338" indent="-4445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endParaRPr lang="ru-RU" dirty="0">
              <a:latin typeface="Franklin Gothic Book" panose="020B0503020102020204" pitchFamily="34" charset="0"/>
              <a:cs typeface="Times New Roman" pitchFamily="18" charset="0"/>
            </a:endParaRPr>
          </a:p>
          <a:p>
            <a:pPr marL="541338" indent="-444500">
              <a:lnSpc>
                <a:spcPct val="100000"/>
              </a:lnSpc>
              <a:spcBef>
                <a:spcPts val="0"/>
              </a:spcBef>
              <a:buClr>
                <a:srgbClr val="52B6B1"/>
              </a:buClr>
              <a:buSzPct val="80000"/>
              <a:buFont typeface="Wingdings" panose="05000000000000000000" pitchFamily="2" charset="2"/>
              <a:buChar char="u"/>
            </a:pPr>
            <a:r>
              <a:rPr lang="ru-RU" dirty="0">
                <a:latin typeface="Franklin Gothic Book" panose="020B0503020102020204" pitchFamily="34" charset="0"/>
                <a:cs typeface="Times New Roman" pitchFamily="18" charset="0"/>
              </a:rPr>
              <a:t>Долгосрочное психолого-педагогическое сопровождение ребенка и его семьи</a:t>
            </a:r>
          </a:p>
        </p:txBody>
      </p:sp>
      <p:sp>
        <p:nvSpPr>
          <p:cNvPr id="7" name="Капля 3">
            <a:extLst>
              <a:ext uri="{FF2B5EF4-FFF2-40B4-BE49-F238E27FC236}">
                <a16:creationId xmlns:a16="http://schemas.microsoft.com/office/drawing/2014/main" xmlns="" id="{790A1445-66A7-4DC0-AF63-0674C7473954}"/>
              </a:ext>
            </a:extLst>
          </p:cNvPr>
          <p:cNvSpPr/>
          <p:nvPr/>
        </p:nvSpPr>
        <p:spPr>
          <a:xfrm rot="3168929" flipV="1">
            <a:off x="-1045342" y="-2438138"/>
            <a:ext cx="4077110" cy="6882378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  <a:gd name="connsiteX0" fmla="*/ 582 w 2854861"/>
              <a:gd name="connsiteY0" fmla="*/ 783002 h 1784194"/>
              <a:gd name="connsiteX1" fmla="*/ 1292391 w 2854861"/>
              <a:gd name="connsiteY1" fmla="*/ 328 h 1784194"/>
              <a:gd name="connsiteX2" fmla="*/ 2553019 w 2854861"/>
              <a:gd name="connsiteY2" fmla="*/ 667272 h 1784194"/>
              <a:gd name="connsiteX3" fmla="*/ 2854861 w 2854861"/>
              <a:gd name="connsiteY3" fmla="*/ 1616064 h 1784194"/>
              <a:gd name="connsiteX4" fmla="*/ 1452190 w 2854861"/>
              <a:gd name="connsiteY4" fmla="*/ 1243202 h 1784194"/>
              <a:gd name="connsiteX5" fmla="*/ 582 w 2854861"/>
              <a:gd name="connsiteY5" fmla="*/ 783002 h 1784194"/>
              <a:gd name="connsiteX0" fmla="*/ 10301 w 2864580"/>
              <a:gd name="connsiteY0" fmla="*/ 783002 h 1784194"/>
              <a:gd name="connsiteX1" fmla="*/ 1302110 w 2864580"/>
              <a:gd name="connsiteY1" fmla="*/ 328 h 1784194"/>
              <a:gd name="connsiteX2" fmla="*/ 2562738 w 2864580"/>
              <a:gd name="connsiteY2" fmla="*/ 667272 h 1784194"/>
              <a:gd name="connsiteX3" fmla="*/ 2864580 w 2864580"/>
              <a:gd name="connsiteY3" fmla="*/ 1616064 h 1784194"/>
              <a:gd name="connsiteX4" fmla="*/ 1461909 w 2864580"/>
              <a:gd name="connsiteY4" fmla="*/ 1243202 h 1784194"/>
              <a:gd name="connsiteX5" fmla="*/ 736124 w 2864580"/>
              <a:gd name="connsiteY5" fmla="*/ 1068599 h 1784194"/>
              <a:gd name="connsiteX6" fmla="*/ 10301 w 2864580"/>
              <a:gd name="connsiteY6" fmla="*/ 783002 h 1784194"/>
              <a:gd name="connsiteX0" fmla="*/ 22405 w 2876684"/>
              <a:gd name="connsiteY0" fmla="*/ 783002 h 1774547"/>
              <a:gd name="connsiteX1" fmla="*/ 1314214 w 2876684"/>
              <a:gd name="connsiteY1" fmla="*/ 328 h 1774547"/>
              <a:gd name="connsiteX2" fmla="*/ 2574842 w 2876684"/>
              <a:gd name="connsiteY2" fmla="*/ 667272 h 1774547"/>
              <a:gd name="connsiteX3" fmla="*/ 2876684 w 2876684"/>
              <a:gd name="connsiteY3" fmla="*/ 1616064 h 1774547"/>
              <a:gd name="connsiteX4" fmla="*/ 1474013 w 2876684"/>
              <a:gd name="connsiteY4" fmla="*/ 1243202 h 1774547"/>
              <a:gd name="connsiteX5" fmla="*/ 565628 w 2876684"/>
              <a:gd name="connsiteY5" fmla="*/ 1224193 h 1774547"/>
              <a:gd name="connsiteX6" fmla="*/ 22405 w 2876684"/>
              <a:gd name="connsiteY6" fmla="*/ 783002 h 1774547"/>
              <a:gd name="connsiteX0" fmla="*/ 20928 w 2912852"/>
              <a:gd name="connsiteY0" fmla="*/ 394607 h 1780229"/>
              <a:gd name="connsiteX1" fmla="*/ 1350382 w 2912852"/>
              <a:gd name="connsiteY1" fmla="*/ 6010 h 1780229"/>
              <a:gd name="connsiteX2" fmla="*/ 2611010 w 2912852"/>
              <a:gd name="connsiteY2" fmla="*/ 672954 h 1780229"/>
              <a:gd name="connsiteX3" fmla="*/ 2912852 w 2912852"/>
              <a:gd name="connsiteY3" fmla="*/ 1621746 h 1780229"/>
              <a:gd name="connsiteX4" fmla="*/ 1510181 w 2912852"/>
              <a:gd name="connsiteY4" fmla="*/ 1248884 h 1780229"/>
              <a:gd name="connsiteX5" fmla="*/ 601796 w 2912852"/>
              <a:gd name="connsiteY5" fmla="*/ 1229875 h 1780229"/>
              <a:gd name="connsiteX6" fmla="*/ 20928 w 2912852"/>
              <a:gd name="connsiteY6" fmla="*/ 394607 h 1780229"/>
              <a:gd name="connsiteX0" fmla="*/ 29785 w 2750445"/>
              <a:gd name="connsiteY0" fmla="*/ 385997 h 1780782"/>
              <a:gd name="connsiteX1" fmla="*/ 1187975 w 2750445"/>
              <a:gd name="connsiteY1" fmla="*/ 6563 h 1780782"/>
              <a:gd name="connsiteX2" fmla="*/ 2448603 w 2750445"/>
              <a:gd name="connsiteY2" fmla="*/ 673507 h 1780782"/>
              <a:gd name="connsiteX3" fmla="*/ 2750445 w 2750445"/>
              <a:gd name="connsiteY3" fmla="*/ 1622299 h 1780782"/>
              <a:gd name="connsiteX4" fmla="*/ 1347774 w 2750445"/>
              <a:gd name="connsiteY4" fmla="*/ 1249437 h 1780782"/>
              <a:gd name="connsiteX5" fmla="*/ 439389 w 2750445"/>
              <a:gd name="connsiteY5" fmla="*/ 1230428 h 1780782"/>
              <a:gd name="connsiteX6" fmla="*/ 29785 w 2750445"/>
              <a:gd name="connsiteY6" fmla="*/ 385997 h 1780782"/>
              <a:gd name="connsiteX0" fmla="*/ 16850 w 2737510"/>
              <a:gd name="connsiteY0" fmla="*/ 385744 h 1781938"/>
              <a:gd name="connsiteX1" fmla="*/ 1175040 w 2737510"/>
              <a:gd name="connsiteY1" fmla="*/ 6310 h 1781938"/>
              <a:gd name="connsiteX2" fmla="*/ 2435668 w 2737510"/>
              <a:gd name="connsiteY2" fmla="*/ 673254 h 1781938"/>
              <a:gd name="connsiteX3" fmla="*/ 2737510 w 2737510"/>
              <a:gd name="connsiteY3" fmla="*/ 1622046 h 1781938"/>
              <a:gd name="connsiteX4" fmla="*/ 1334839 w 2737510"/>
              <a:gd name="connsiteY4" fmla="*/ 1249184 h 1781938"/>
              <a:gd name="connsiteX5" fmla="*/ 553431 w 2737510"/>
              <a:gd name="connsiteY5" fmla="*/ 1162919 h 1781938"/>
              <a:gd name="connsiteX6" fmla="*/ 16850 w 2737510"/>
              <a:gd name="connsiteY6" fmla="*/ 385744 h 1781938"/>
              <a:gd name="connsiteX0" fmla="*/ 19823 w 2666756"/>
              <a:gd name="connsiteY0" fmla="*/ 141121 h 1855394"/>
              <a:gd name="connsiteX1" fmla="*/ 1104286 w 2666756"/>
              <a:gd name="connsiteY1" fmla="*/ 79766 h 1855394"/>
              <a:gd name="connsiteX2" fmla="*/ 2364914 w 2666756"/>
              <a:gd name="connsiteY2" fmla="*/ 746710 h 1855394"/>
              <a:gd name="connsiteX3" fmla="*/ 2666756 w 2666756"/>
              <a:gd name="connsiteY3" fmla="*/ 1695502 h 1855394"/>
              <a:gd name="connsiteX4" fmla="*/ 1264085 w 2666756"/>
              <a:gd name="connsiteY4" fmla="*/ 1322640 h 1855394"/>
              <a:gd name="connsiteX5" fmla="*/ 482677 w 2666756"/>
              <a:gd name="connsiteY5" fmla="*/ 1236375 h 1855394"/>
              <a:gd name="connsiteX6" fmla="*/ 19823 w 2666756"/>
              <a:gd name="connsiteY6" fmla="*/ 141121 h 1855394"/>
              <a:gd name="connsiteX0" fmla="*/ 16134 w 2758453"/>
              <a:gd name="connsiteY0" fmla="*/ 110313 h 1902693"/>
              <a:gd name="connsiteX1" fmla="*/ 1195983 w 2758453"/>
              <a:gd name="connsiteY1" fmla="*/ 127065 h 1902693"/>
              <a:gd name="connsiteX2" fmla="*/ 2456611 w 2758453"/>
              <a:gd name="connsiteY2" fmla="*/ 794009 h 1902693"/>
              <a:gd name="connsiteX3" fmla="*/ 2758453 w 2758453"/>
              <a:gd name="connsiteY3" fmla="*/ 1742801 h 1902693"/>
              <a:gd name="connsiteX4" fmla="*/ 1355782 w 2758453"/>
              <a:gd name="connsiteY4" fmla="*/ 1369939 h 1902693"/>
              <a:gd name="connsiteX5" fmla="*/ 574374 w 2758453"/>
              <a:gd name="connsiteY5" fmla="*/ 1283674 h 1902693"/>
              <a:gd name="connsiteX6" fmla="*/ 16134 w 2758453"/>
              <a:gd name="connsiteY6" fmla="*/ 110313 h 1902693"/>
              <a:gd name="connsiteX0" fmla="*/ 13996 w 2833954"/>
              <a:gd name="connsiteY0" fmla="*/ 98671 h 1930688"/>
              <a:gd name="connsiteX1" fmla="*/ 1271484 w 2833954"/>
              <a:gd name="connsiteY1" fmla="*/ 155060 h 1930688"/>
              <a:gd name="connsiteX2" fmla="*/ 2532112 w 2833954"/>
              <a:gd name="connsiteY2" fmla="*/ 822004 h 1930688"/>
              <a:gd name="connsiteX3" fmla="*/ 2833954 w 2833954"/>
              <a:gd name="connsiteY3" fmla="*/ 1770796 h 1930688"/>
              <a:gd name="connsiteX4" fmla="*/ 1431283 w 2833954"/>
              <a:gd name="connsiteY4" fmla="*/ 1397934 h 1930688"/>
              <a:gd name="connsiteX5" fmla="*/ 649875 w 2833954"/>
              <a:gd name="connsiteY5" fmla="*/ 1311669 h 1930688"/>
              <a:gd name="connsiteX6" fmla="*/ 13996 w 2833954"/>
              <a:gd name="connsiteY6" fmla="*/ 98671 h 1930688"/>
              <a:gd name="connsiteX0" fmla="*/ 13996 w 2833954"/>
              <a:gd name="connsiteY0" fmla="*/ 98671 h 1964183"/>
              <a:gd name="connsiteX1" fmla="*/ 1271484 w 2833954"/>
              <a:gd name="connsiteY1" fmla="*/ 155060 h 1964183"/>
              <a:gd name="connsiteX2" fmla="*/ 2532112 w 2833954"/>
              <a:gd name="connsiteY2" fmla="*/ 822004 h 1964183"/>
              <a:gd name="connsiteX3" fmla="*/ 2833954 w 2833954"/>
              <a:gd name="connsiteY3" fmla="*/ 1770796 h 1964183"/>
              <a:gd name="connsiteX4" fmla="*/ 1124637 w 2833954"/>
              <a:gd name="connsiteY4" fmla="*/ 1597101 h 1964183"/>
              <a:gd name="connsiteX5" fmla="*/ 649875 w 2833954"/>
              <a:gd name="connsiteY5" fmla="*/ 1311669 h 1964183"/>
              <a:gd name="connsiteX6" fmla="*/ 13996 w 2833954"/>
              <a:gd name="connsiteY6" fmla="*/ 98671 h 1964183"/>
              <a:gd name="connsiteX0" fmla="*/ 13996 w 2833954"/>
              <a:gd name="connsiteY0" fmla="*/ 74780 h 1940292"/>
              <a:gd name="connsiteX1" fmla="*/ 1271484 w 2833954"/>
              <a:gd name="connsiteY1" fmla="*/ 131169 h 1940292"/>
              <a:gd name="connsiteX2" fmla="*/ 2428163 w 2833954"/>
              <a:gd name="connsiteY2" fmla="*/ 131640 h 1940292"/>
              <a:gd name="connsiteX3" fmla="*/ 2833954 w 2833954"/>
              <a:gd name="connsiteY3" fmla="*/ 1746905 h 1940292"/>
              <a:gd name="connsiteX4" fmla="*/ 1124637 w 2833954"/>
              <a:gd name="connsiteY4" fmla="*/ 1573210 h 1940292"/>
              <a:gd name="connsiteX5" fmla="*/ 649875 w 2833954"/>
              <a:gd name="connsiteY5" fmla="*/ 1287778 h 1940292"/>
              <a:gd name="connsiteX6" fmla="*/ 13996 w 2833954"/>
              <a:gd name="connsiteY6" fmla="*/ 74780 h 1940292"/>
              <a:gd name="connsiteX0" fmla="*/ 17582 w 2837540"/>
              <a:gd name="connsiteY0" fmla="*/ 83888 h 1945749"/>
              <a:gd name="connsiteX1" fmla="*/ 1275070 w 2837540"/>
              <a:gd name="connsiteY1" fmla="*/ 140277 h 1945749"/>
              <a:gd name="connsiteX2" fmla="*/ 2431749 w 2837540"/>
              <a:gd name="connsiteY2" fmla="*/ 140748 h 1945749"/>
              <a:gd name="connsiteX3" fmla="*/ 2837540 w 2837540"/>
              <a:gd name="connsiteY3" fmla="*/ 1756013 h 1945749"/>
              <a:gd name="connsiteX4" fmla="*/ 1128223 w 2837540"/>
              <a:gd name="connsiteY4" fmla="*/ 1582318 h 1945749"/>
              <a:gd name="connsiteX5" fmla="*/ 600823 w 2837540"/>
              <a:gd name="connsiteY5" fmla="*/ 1421730 h 1945749"/>
              <a:gd name="connsiteX6" fmla="*/ 17582 w 2837540"/>
              <a:gd name="connsiteY6" fmla="*/ 83888 h 1945749"/>
              <a:gd name="connsiteX0" fmla="*/ 42509 w 2528562"/>
              <a:gd name="connsiteY0" fmla="*/ 212248 h 1809810"/>
              <a:gd name="connsiteX1" fmla="*/ 966092 w 2528562"/>
              <a:gd name="connsiteY1" fmla="*/ 4338 h 1809810"/>
              <a:gd name="connsiteX2" fmla="*/ 2122771 w 2528562"/>
              <a:gd name="connsiteY2" fmla="*/ 4809 h 1809810"/>
              <a:gd name="connsiteX3" fmla="*/ 2528562 w 2528562"/>
              <a:gd name="connsiteY3" fmla="*/ 1620074 h 1809810"/>
              <a:gd name="connsiteX4" fmla="*/ 819245 w 2528562"/>
              <a:gd name="connsiteY4" fmla="*/ 1446379 h 1809810"/>
              <a:gd name="connsiteX5" fmla="*/ 291845 w 2528562"/>
              <a:gd name="connsiteY5" fmla="*/ 1285791 h 1809810"/>
              <a:gd name="connsiteX6" fmla="*/ 42509 w 2528562"/>
              <a:gd name="connsiteY6" fmla="*/ 212248 h 1809810"/>
              <a:gd name="connsiteX0" fmla="*/ 372232 w 2238407"/>
              <a:gd name="connsiteY0" fmla="*/ 457914 h 1820629"/>
              <a:gd name="connsiteX1" fmla="*/ 675937 w 2238407"/>
              <a:gd name="connsiteY1" fmla="*/ 15157 h 1820629"/>
              <a:gd name="connsiteX2" fmla="*/ 1832616 w 2238407"/>
              <a:gd name="connsiteY2" fmla="*/ 15628 h 1820629"/>
              <a:gd name="connsiteX3" fmla="*/ 2238407 w 2238407"/>
              <a:gd name="connsiteY3" fmla="*/ 1630893 h 1820629"/>
              <a:gd name="connsiteX4" fmla="*/ 529090 w 2238407"/>
              <a:gd name="connsiteY4" fmla="*/ 1457198 h 1820629"/>
              <a:gd name="connsiteX5" fmla="*/ 1690 w 2238407"/>
              <a:gd name="connsiteY5" fmla="*/ 1296610 h 1820629"/>
              <a:gd name="connsiteX6" fmla="*/ 372232 w 2238407"/>
              <a:gd name="connsiteY6" fmla="*/ 457914 h 1820629"/>
              <a:gd name="connsiteX0" fmla="*/ 289002 w 2155177"/>
              <a:gd name="connsiteY0" fmla="*/ 457914 h 1820629"/>
              <a:gd name="connsiteX1" fmla="*/ 592707 w 2155177"/>
              <a:gd name="connsiteY1" fmla="*/ 15157 h 1820629"/>
              <a:gd name="connsiteX2" fmla="*/ 1749386 w 2155177"/>
              <a:gd name="connsiteY2" fmla="*/ 15628 h 1820629"/>
              <a:gd name="connsiteX3" fmla="*/ 2155177 w 2155177"/>
              <a:gd name="connsiteY3" fmla="*/ 1630893 h 1820629"/>
              <a:gd name="connsiteX4" fmla="*/ 445860 w 2155177"/>
              <a:gd name="connsiteY4" fmla="*/ 1457198 h 1820629"/>
              <a:gd name="connsiteX5" fmla="*/ 2191 w 2155177"/>
              <a:gd name="connsiteY5" fmla="*/ 1225324 h 1820629"/>
              <a:gd name="connsiteX6" fmla="*/ 289002 w 2155177"/>
              <a:gd name="connsiteY6" fmla="*/ 457914 h 1820629"/>
              <a:gd name="connsiteX0" fmla="*/ 289155 w 2155330"/>
              <a:gd name="connsiteY0" fmla="*/ 442286 h 1805001"/>
              <a:gd name="connsiteX1" fmla="*/ 687709 w 2155330"/>
              <a:gd name="connsiteY1" fmla="*/ 26264 h 1805001"/>
              <a:gd name="connsiteX2" fmla="*/ 1749539 w 2155330"/>
              <a:gd name="connsiteY2" fmla="*/ 0 h 1805001"/>
              <a:gd name="connsiteX3" fmla="*/ 2155330 w 2155330"/>
              <a:gd name="connsiteY3" fmla="*/ 1615265 h 1805001"/>
              <a:gd name="connsiteX4" fmla="*/ 446013 w 2155330"/>
              <a:gd name="connsiteY4" fmla="*/ 1441570 h 1805001"/>
              <a:gd name="connsiteX5" fmla="*/ 2344 w 2155330"/>
              <a:gd name="connsiteY5" fmla="*/ 1209696 h 1805001"/>
              <a:gd name="connsiteX6" fmla="*/ 289155 w 2155330"/>
              <a:gd name="connsiteY6" fmla="*/ 442286 h 1805001"/>
              <a:gd name="connsiteX0" fmla="*/ 289155 w 2190940"/>
              <a:gd name="connsiteY0" fmla="*/ 417155 h 1633979"/>
              <a:gd name="connsiteX1" fmla="*/ 687709 w 2190940"/>
              <a:gd name="connsiteY1" fmla="*/ 1133 h 1633979"/>
              <a:gd name="connsiteX2" fmla="*/ 1742923 w 2190940"/>
              <a:gd name="connsiteY2" fmla="*/ 534700 h 1633979"/>
              <a:gd name="connsiteX3" fmla="*/ 2155330 w 2190940"/>
              <a:gd name="connsiteY3" fmla="*/ 1590134 h 1633979"/>
              <a:gd name="connsiteX4" fmla="*/ 446013 w 2190940"/>
              <a:gd name="connsiteY4" fmla="*/ 1416439 h 1633979"/>
              <a:gd name="connsiteX5" fmla="*/ 2344 w 2190940"/>
              <a:gd name="connsiteY5" fmla="*/ 1184565 h 1633979"/>
              <a:gd name="connsiteX6" fmla="*/ 289155 w 2190940"/>
              <a:gd name="connsiteY6" fmla="*/ 417155 h 1633979"/>
              <a:gd name="connsiteX0" fmla="*/ 289155 w 2091819"/>
              <a:gd name="connsiteY0" fmla="*/ 417155 h 2107227"/>
              <a:gd name="connsiteX1" fmla="*/ 687709 w 2091819"/>
              <a:gd name="connsiteY1" fmla="*/ 1133 h 2107227"/>
              <a:gd name="connsiteX2" fmla="*/ 1742923 w 2091819"/>
              <a:gd name="connsiteY2" fmla="*/ 534700 h 2107227"/>
              <a:gd name="connsiteX3" fmla="*/ 2051983 w 2091819"/>
              <a:gd name="connsiteY3" fmla="*/ 2088475 h 2107227"/>
              <a:gd name="connsiteX4" fmla="*/ 446013 w 2091819"/>
              <a:gd name="connsiteY4" fmla="*/ 1416439 h 2107227"/>
              <a:gd name="connsiteX5" fmla="*/ 2344 w 2091819"/>
              <a:gd name="connsiteY5" fmla="*/ 1184565 h 2107227"/>
              <a:gd name="connsiteX6" fmla="*/ 289155 w 2091819"/>
              <a:gd name="connsiteY6" fmla="*/ 417155 h 2107227"/>
              <a:gd name="connsiteX0" fmla="*/ 289609 w 2092273"/>
              <a:gd name="connsiteY0" fmla="*/ 9003 h 1699075"/>
              <a:gd name="connsiteX1" fmla="*/ 909762 w 2092273"/>
              <a:gd name="connsiteY1" fmla="*/ 342626 h 1699075"/>
              <a:gd name="connsiteX2" fmla="*/ 1743377 w 2092273"/>
              <a:gd name="connsiteY2" fmla="*/ 126548 h 1699075"/>
              <a:gd name="connsiteX3" fmla="*/ 2052437 w 2092273"/>
              <a:gd name="connsiteY3" fmla="*/ 1680323 h 1699075"/>
              <a:gd name="connsiteX4" fmla="*/ 446467 w 2092273"/>
              <a:gd name="connsiteY4" fmla="*/ 1008287 h 1699075"/>
              <a:gd name="connsiteX5" fmla="*/ 2798 w 2092273"/>
              <a:gd name="connsiteY5" fmla="*/ 776413 h 1699075"/>
              <a:gd name="connsiteX6" fmla="*/ 289609 w 2092273"/>
              <a:gd name="connsiteY6" fmla="*/ 9003 h 169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2273" h="1699075">
                <a:moveTo>
                  <a:pt x="289609" y="9003"/>
                </a:moveTo>
                <a:cubicBezTo>
                  <a:pt x="440770" y="-63295"/>
                  <a:pt x="667467" y="323035"/>
                  <a:pt x="909762" y="342626"/>
                </a:cubicBezTo>
                <a:cubicBezTo>
                  <a:pt x="1152057" y="362217"/>
                  <a:pt x="1210718" y="279682"/>
                  <a:pt x="1743377" y="126548"/>
                </a:cubicBezTo>
                <a:cubicBezTo>
                  <a:pt x="1524396" y="499037"/>
                  <a:pt x="2268589" y="1533367"/>
                  <a:pt x="2052437" y="1680323"/>
                </a:cubicBezTo>
                <a:cubicBezTo>
                  <a:pt x="1836285" y="1827279"/>
                  <a:pt x="819253" y="1064001"/>
                  <a:pt x="446467" y="1008287"/>
                </a:cubicBezTo>
                <a:cubicBezTo>
                  <a:pt x="73681" y="952573"/>
                  <a:pt x="28941" y="942960"/>
                  <a:pt x="2798" y="776413"/>
                </a:cubicBezTo>
                <a:cubicBezTo>
                  <a:pt x="-23345" y="609866"/>
                  <a:pt x="138448" y="81301"/>
                  <a:pt x="289609" y="9003"/>
                </a:cubicBezTo>
                <a:close/>
              </a:path>
            </a:pathLst>
          </a:custGeom>
          <a:solidFill>
            <a:srgbClr val="7FE523"/>
          </a:solidFill>
          <a:ln>
            <a:solidFill>
              <a:srgbClr val="7FE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9EF2416-53E8-495E-B51A-A8DB33AB9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769" y="194067"/>
            <a:ext cx="747702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Franklin Gothic Heavy" panose="020B0903020102020204" pitchFamily="34" charset="0"/>
              </a:rPr>
              <a:t>Виды услуг:</a:t>
            </a:r>
          </a:p>
        </p:txBody>
      </p:sp>
      <p:sp>
        <p:nvSpPr>
          <p:cNvPr id="10" name="Капля 3">
            <a:extLst>
              <a:ext uri="{FF2B5EF4-FFF2-40B4-BE49-F238E27FC236}">
                <a16:creationId xmlns:a16="http://schemas.microsoft.com/office/drawing/2014/main" xmlns="" id="{369BCC9D-456B-4C45-90E3-E46A9A4DB20A}"/>
              </a:ext>
            </a:extLst>
          </p:cNvPr>
          <p:cNvSpPr/>
          <p:nvPr/>
        </p:nvSpPr>
        <p:spPr>
          <a:xfrm rot="5065817">
            <a:off x="10362403" y="3272887"/>
            <a:ext cx="3181597" cy="4681551"/>
          </a:xfrm>
          <a:custGeom>
            <a:avLst/>
            <a:gdLst>
              <a:gd name="connsiteX0" fmla="*/ 0 w 2539014"/>
              <a:gd name="connsiteY0" fmla="*/ 887767 h 1775534"/>
              <a:gd name="connsiteX1" fmla="*/ 1269507 w 2539014"/>
              <a:gd name="connsiteY1" fmla="*/ 0 h 1775534"/>
              <a:gd name="connsiteX2" fmla="*/ 2867486 w 2539014"/>
              <a:gd name="connsiteY2" fmla="*/ -229701 h 1775534"/>
              <a:gd name="connsiteX3" fmla="*/ 2539014 w 2539014"/>
              <a:gd name="connsiteY3" fmla="*/ 887767 h 1775534"/>
              <a:gd name="connsiteX4" fmla="*/ 1269507 w 2539014"/>
              <a:gd name="connsiteY4" fmla="*/ 1775534 h 1775534"/>
              <a:gd name="connsiteX5" fmla="*/ 0 w 2539014"/>
              <a:gd name="connsiteY5" fmla="*/ 887767 h 1775534"/>
              <a:gd name="connsiteX0" fmla="*/ 70 w 2867556"/>
              <a:gd name="connsiteY0" fmla="*/ 1117468 h 1366895"/>
              <a:gd name="connsiteX1" fmla="*/ 1269577 w 2867556"/>
              <a:gd name="connsiteY1" fmla="*/ 229701 h 1366895"/>
              <a:gd name="connsiteX2" fmla="*/ 2867556 w 2867556"/>
              <a:gd name="connsiteY2" fmla="*/ 0 h 1366895"/>
              <a:gd name="connsiteX3" fmla="*/ 2539084 w 2867556"/>
              <a:gd name="connsiteY3" fmla="*/ 1117468 h 1366895"/>
              <a:gd name="connsiteX4" fmla="*/ 1313966 w 2867556"/>
              <a:gd name="connsiteY4" fmla="*/ 1224000 h 1366895"/>
              <a:gd name="connsiteX5" fmla="*/ 70 w 2867556"/>
              <a:gd name="connsiteY5" fmla="*/ 1117468 h 1366895"/>
              <a:gd name="connsiteX0" fmla="*/ 70 w 2867556"/>
              <a:gd name="connsiteY0" fmla="*/ 1117468 h 1757183"/>
              <a:gd name="connsiteX1" fmla="*/ 1269577 w 2867556"/>
              <a:gd name="connsiteY1" fmla="*/ 229701 h 1757183"/>
              <a:gd name="connsiteX2" fmla="*/ 2867556 w 2867556"/>
              <a:gd name="connsiteY2" fmla="*/ 0 h 1757183"/>
              <a:gd name="connsiteX3" fmla="*/ 2716637 w 2867556"/>
              <a:gd name="connsiteY3" fmla="*/ 1596862 h 1757183"/>
              <a:gd name="connsiteX4" fmla="*/ 1313966 w 2867556"/>
              <a:gd name="connsiteY4" fmla="*/ 1224000 h 1757183"/>
              <a:gd name="connsiteX5" fmla="*/ 70 w 2867556"/>
              <a:gd name="connsiteY5" fmla="*/ 1117468 h 1757183"/>
              <a:gd name="connsiteX0" fmla="*/ 1056 w 2868542"/>
              <a:gd name="connsiteY0" fmla="*/ 1136342 h 1776057"/>
              <a:gd name="connsiteX1" fmla="*/ 1155153 w 2868542"/>
              <a:gd name="connsiteY1" fmla="*/ 0 h 1776057"/>
              <a:gd name="connsiteX2" fmla="*/ 2868542 w 2868542"/>
              <a:gd name="connsiteY2" fmla="*/ 18874 h 1776057"/>
              <a:gd name="connsiteX3" fmla="*/ 2717623 w 2868542"/>
              <a:gd name="connsiteY3" fmla="*/ 1615736 h 1776057"/>
              <a:gd name="connsiteX4" fmla="*/ 1314952 w 2868542"/>
              <a:gd name="connsiteY4" fmla="*/ 1242874 h 1776057"/>
              <a:gd name="connsiteX5" fmla="*/ 1056 w 2868542"/>
              <a:gd name="connsiteY5" fmla="*/ 1136342 h 1776057"/>
              <a:gd name="connsiteX0" fmla="*/ 667 w 2717234"/>
              <a:gd name="connsiteY0" fmla="*/ 1141181 h 1780896"/>
              <a:gd name="connsiteX1" fmla="*/ 1154764 w 2717234"/>
              <a:gd name="connsiteY1" fmla="*/ 4839 h 1780896"/>
              <a:gd name="connsiteX2" fmla="*/ 2415392 w 2717234"/>
              <a:gd name="connsiteY2" fmla="*/ 671783 h 1780896"/>
              <a:gd name="connsiteX3" fmla="*/ 2717234 w 2717234"/>
              <a:gd name="connsiteY3" fmla="*/ 1620575 h 1780896"/>
              <a:gd name="connsiteX4" fmla="*/ 1314563 w 2717234"/>
              <a:gd name="connsiteY4" fmla="*/ 1247713 h 1780896"/>
              <a:gd name="connsiteX5" fmla="*/ 667 w 2717234"/>
              <a:gd name="connsiteY5" fmla="*/ 1141181 h 1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234" h="1780896">
                <a:moveTo>
                  <a:pt x="667" y="1141181"/>
                </a:moveTo>
                <a:cubicBezTo>
                  <a:pt x="-25966" y="934035"/>
                  <a:pt x="752310" y="83072"/>
                  <a:pt x="1154764" y="4839"/>
                </a:cubicBezTo>
                <a:cubicBezTo>
                  <a:pt x="1557218" y="-73394"/>
                  <a:pt x="1882733" y="824917"/>
                  <a:pt x="2415392" y="671783"/>
                </a:cubicBezTo>
                <a:cubicBezTo>
                  <a:pt x="2196411" y="1044272"/>
                  <a:pt x="2717234" y="1248086"/>
                  <a:pt x="2717234" y="1620575"/>
                </a:cubicBezTo>
                <a:cubicBezTo>
                  <a:pt x="2717234" y="2110875"/>
                  <a:pt x="1767324" y="1327612"/>
                  <a:pt x="1314563" y="1247713"/>
                </a:cubicBezTo>
                <a:cubicBezTo>
                  <a:pt x="861802" y="1167814"/>
                  <a:pt x="27300" y="1348327"/>
                  <a:pt x="667" y="1141181"/>
                </a:cubicBezTo>
                <a:close/>
              </a:path>
            </a:pathLst>
          </a:custGeom>
          <a:solidFill>
            <a:srgbClr val="52B6B1"/>
          </a:solidFill>
          <a:ln>
            <a:solidFill>
              <a:srgbClr val="52B6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73CBA10-A236-4E94-AAA1-B304EE84AD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3463" y="0"/>
            <a:ext cx="5539707" cy="4471988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46051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</TotalTime>
  <Words>350</Words>
  <Application>Microsoft Office PowerPoint</Application>
  <PresentationFormat>Произвольный</PresentationFormat>
  <Paragraphs>82</Paragraphs>
  <Slides>18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Основные приемы работы с семьей в рамках службы ранней помощи</vt:lpstr>
      <vt:lpstr>Принципы службы ранней помощи:</vt:lpstr>
      <vt:lpstr>Цель работы с семьей</vt:lpstr>
      <vt:lpstr>Слайд 4</vt:lpstr>
      <vt:lpstr>Слайд 5</vt:lpstr>
      <vt:lpstr>Принципы работы с родителями</vt:lpstr>
      <vt:lpstr>Этапы комплексной работы с семьей в рамках службы ранней помощи:</vt:lpstr>
      <vt:lpstr>Слайд 8</vt:lpstr>
      <vt:lpstr>Виды услуг:</vt:lpstr>
      <vt:lpstr>Слайд 10</vt:lpstr>
      <vt:lpstr>Включение рекомендаций для родителей в индивидуальный паспорт развития ребенка </vt:lpstr>
      <vt:lpstr>Обучение родителей педагогическим технологиям взаимодействия со своим ребенком</vt:lpstr>
      <vt:lpstr>Слайд 13</vt:lpstr>
      <vt:lpstr>Разработка и подбор методического сопровождения самостоятельной коррекционно-развивающей работы родителей со своим ребенком</vt:lpstr>
      <vt:lpstr>Дистанционное консультирование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Кукушкина Валерия Александровна</dc:creator>
  <cp:lastModifiedBy>User</cp:lastModifiedBy>
  <cp:revision>200</cp:revision>
  <dcterms:created xsi:type="dcterms:W3CDTF">2023-11-13T14:14:34Z</dcterms:created>
  <dcterms:modified xsi:type="dcterms:W3CDTF">2023-12-11T11:41:14Z</dcterms:modified>
</cp:coreProperties>
</file>