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78" r:id="rId3"/>
    <p:sldId id="281" r:id="rId4"/>
    <p:sldId id="296" r:id="rId5"/>
    <p:sldId id="293" r:id="rId6"/>
    <p:sldId id="283" r:id="rId7"/>
    <p:sldId id="257" r:id="rId8"/>
    <p:sldId id="298" r:id="rId9"/>
  </p:sldIdLst>
  <p:sldSz cx="9144000" cy="6858000" type="screen4x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25" autoAdjust="0"/>
    <p:restoredTop sz="93265" autoAdjust="0"/>
  </p:normalViewPr>
  <p:slideViewPr>
    <p:cSldViewPr>
      <p:cViewPr>
        <p:scale>
          <a:sx n="66" d="100"/>
          <a:sy n="66" d="100"/>
        </p:scale>
        <p:origin x="-2052" y="-6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08"/>
      </p:cViewPr>
      <p:guideLst>
        <p:guide orient="horz" pos="3156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7FA06912-1215-4A85-B88B-13847E683381}" type="datetimeFigureOut">
              <a:rPr lang="ru-RU"/>
              <a:pPr>
                <a:defRPr/>
              </a:pPr>
              <a:t>03.04.2017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87B010CF-93AF-4C86-88B9-238022F984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3300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CC\Desktop\Новая папка (2)\Kino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525" y="0"/>
            <a:ext cx="9166225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CC\Desktop\Новая папка (2)\Kin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225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4149080"/>
            <a:ext cx="4752528" cy="132600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5805264"/>
            <a:ext cx="4680520" cy="7444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9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363EA9F-E42A-49AF-A870-063A1F9832C9}" type="datetimeFigureOut">
              <a:rPr lang="ru-RU"/>
              <a:pPr>
                <a:defRPr/>
              </a:pPr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916C12F-F2CB-49F3-AEBC-9D01F43200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BF28DA0-FEA8-494F-9260-CA9262AE846B}" type="datetimeFigureOut">
              <a:rPr lang="ru-RU"/>
              <a:pPr>
                <a:defRPr/>
              </a:pPr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9A28093-269F-4A35-A13A-C783C9CA2C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029489E-8C81-45E0-A104-EF055A4417DC}" type="datetimeFigureOut">
              <a:rPr lang="ru-RU"/>
              <a:pPr>
                <a:defRPr/>
              </a:pPr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6995D27-3F9F-486E-B353-5EB9D3CB38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DC5DAB2-4187-40D6-B176-51F3502C035F}" type="datetimeFigureOut">
              <a:rPr lang="ru-RU"/>
              <a:pPr>
                <a:defRPr/>
              </a:pPr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7D9509C-5F4C-4B8B-A5D7-EE95A4EFA0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D384A3B-ABE8-4EDB-937F-998B447A772E}" type="datetimeFigureOut">
              <a:rPr lang="ru-RU"/>
              <a:pPr>
                <a:defRPr/>
              </a:pPr>
              <a:t>03.04.2017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F98AA71-1691-4DBD-A687-113A54963D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7BB0C8E-7658-40E0-9535-18ABB6C89B76}" type="datetimeFigureOut">
              <a:rPr lang="ru-RU"/>
              <a:pPr>
                <a:defRPr/>
              </a:pPr>
              <a:t>03.04.2017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C477E25-CC58-4D69-9554-E193101BE1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7846F69-DD94-4EC0-9C54-39D0210C49A8}" type="datetimeFigureOut">
              <a:rPr lang="ru-RU"/>
              <a:pPr>
                <a:defRPr/>
              </a:pPr>
              <a:t>03.04.2017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BFB1AFE-4B97-4621-86A8-FCD6A83A67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7C40B14-E18B-4AEE-AEA4-7138D4AD7DB2}" type="datetimeFigureOut">
              <a:rPr lang="ru-RU"/>
              <a:pPr>
                <a:defRPr/>
              </a:pPr>
              <a:t>03.04.2017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07BDBF2-0A4C-4CD0-A1A6-276C5B67A3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AA5BE13-0B7E-4886-A14F-FB2F60A9DEBF}" type="datetimeFigureOut">
              <a:rPr lang="ru-RU"/>
              <a:pPr>
                <a:defRPr/>
              </a:pPr>
              <a:t>03.04.2017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5708E95-2BF1-4EE6-842A-12FD4A467C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8229CEF-3BB4-4DBB-8C0E-1C62776E7493}" type="datetimeFigureOut">
              <a:rPr lang="ru-RU"/>
              <a:pPr>
                <a:defRPr/>
              </a:pPr>
              <a:t>03.04.2017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D09A006-42F1-4A3C-9FC0-199CB13DFE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pic>
        <p:nvPicPr>
          <p:cNvPr id="1028" name="Picture 3" descr="C:\Users\CC\Desktop\Новая папка (2)\Kino5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ransition spd="slow">
    <p:push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tatar.ru/v_gora/page1464475.htm" TargetMode="External"/><Relationship Id="rId2" Type="http://schemas.openxmlformats.org/officeDocument/2006/relationships/hyperlink" Target="mailto:kostergora@mail.ru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ctrTitle"/>
          </p:nvPr>
        </p:nvSpPr>
        <p:spPr>
          <a:xfrm>
            <a:off x="0" y="3929066"/>
            <a:ext cx="5286380" cy="2928934"/>
          </a:xfrm>
        </p:spPr>
        <p:txBody>
          <a:bodyPr/>
          <a:lstStyle/>
          <a:p>
            <a:r>
              <a:rPr lang="ru-RU" sz="2800" b="1" dirty="0" smtClean="0">
                <a:latin typeface="Arial Black" pitchFamily="34" charset="0"/>
              </a:rPr>
              <a:t/>
            </a:r>
            <a:br>
              <a:rPr lang="ru-RU" sz="2800" b="1" dirty="0" smtClean="0">
                <a:latin typeface="Arial Black" pitchFamily="34" charset="0"/>
              </a:rPr>
            </a:br>
            <a:endParaRPr lang="ru-RU" sz="4000" b="1" dirty="0" smtClean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95536" y="6357958"/>
            <a:ext cx="4680520" cy="19179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4643446"/>
            <a:ext cx="5286380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000" b="1" cap="all" dirty="0" smtClean="0">
                <a:solidFill>
                  <a:schemeClr val="tx2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«</a:t>
            </a:r>
            <a:r>
              <a:rPr lang="ru-RU" sz="4000" b="1" dirty="0" smtClean="0">
                <a:ln w="10541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ПРАЙМ</a:t>
            </a:r>
            <a:r>
              <a:rPr lang="ru-RU" sz="4000" b="1" cap="all" dirty="0" smtClean="0">
                <a:solidFill>
                  <a:schemeClr val="tx2">
                    <a:lumMod val="7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 - ТАЙМ»</a:t>
            </a:r>
            <a:endParaRPr lang="ru-RU" sz="4000" b="1" cap="all" dirty="0">
              <a:solidFill>
                <a:schemeClr val="tx2">
                  <a:lumMod val="75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1643074"/>
          </a:xfrm>
        </p:spPr>
        <p:txBody>
          <a:bodyPr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Государственное  бюджетное  учреждение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дополнительного  образования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«Республиканский  детский  оздоровительно-образовательный центр «Костер»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571745"/>
            <a:ext cx="8715436" cy="2786081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 algn="ctr">
              <a:buNone/>
            </a:pPr>
            <a:r>
              <a:rPr lang="ru-RU" sz="4400" b="1" dirty="0" smtClean="0">
                <a:latin typeface="Arial Black" pitchFamily="34" charset="0"/>
                <a:cs typeface="Times New Roman" pitchFamily="18" charset="0"/>
              </a:rPr>
              <a:t>Республиканская  профильная медиатворческая  смена </a:t>
            </a:r>
          </a:p>
          <a:p>
            <a:pPr algn="ctr">
              <a:buNone/>
            </a:pPr>
            <a:r>
              <a:rPr lang="ru-RU" sz="4400" b="1" dirty="0" smtClean="0">
                <a:latin typeface="Arial Black" pitchFamily="34" charset="0"/>
                <a:cs typeface="Times New Roman" pitchFamily="18" charset="0"/>
              </a:rPr>
              <a:t>«Прайм - Тайм»</a:t>
            </a: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4400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45719"/>
          </a:xfrm>
        </p:spPr>
        <p:txBody>
          <a:bodyPr/>
          <a:lstStyle/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000108"/>
            <a:ext cx="8572560" cy="5126055"/>
          </a:xfrm>
        </p:spPr>
        <p:txBody>
          <a:bodyPr/>
          <a:lstStyle/>
          <a:p>
            <a:pPr algn="just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Сроки проведения смены: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30 июня–17 июля 2017года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Возраст участников профильной смены 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10-16 лет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Количественный состав смены 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180 человек</a:t>
            </a: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Процедура конкурсного отбора детей для участия в смене отсутствует. Программа смены объединяет детей, не имеющих специальной подготовки в  области актерского мастерства, кинематографии и тележурналистики. </a:t>
            </a:r>
          </a:p>
          <a:p>
            <a:pPr algn="just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21431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785794"/>
            <a:ext cx="8858312" cy="5340369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  образовательной программы профильной смены «Прайм-Тайм»: </a:t>
            </a:r>
          </a:p>
          <a:p>
            <a:pPr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Создание условий для активного отдыха и оздоровления детей и подростков в парадигме современного информационного пространства, способствующих раскрытию и развитию творческого, интеллектуального, физического потенциала с использованием мультимедийных средств.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Задачи  образовательной программы профильной смены «Прайм-Тайм»: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формирование навыков обращения с мультимедийными средствами (фото, видеоаппаратурой);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привлечение, приобщение детей и подростков к миру искусства (кинематограф, телевидение, театр);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развитие творческой инициативы, коммуникативных навыков и навыков сотрудничества, организационных и ораторских умений;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изучение современных программных средств для создания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медиапродукции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Macromedia Flash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Movi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Maker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Pinnacle Studio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Animator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Soni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Vegas Pro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9.0,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Synfigstudio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Creatoon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MOhO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Rus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help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способствование освоению детьми практических знаний, умений и навыков  создания, редактирования и обработки видеопродукции малого формата (телевизионных передач, видеорепортажей, мультфильмов, игровых фильмов);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применение различных форм работы по оздоровлению детей и подростков.</a:t>
            </a:r>
          </a:p>
          <a:p>
            <a:pPr>
              <a:buNone/>
            </a:pPr>
            <a:endParaRPr lang="ru-RU" sz="1400" b="1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85794"/>
            <a:ext cx="9144000" cy="631844"/>
          </a:xfrm>
        </p:spPr>
        <p:txBody>
          <a:bodyPr/>
          <a:lstStyle/>
          <a:p>
            <a:r>
              <a:rPr lang="ru-RU" sz="2400" b="1" dirty="0" smtClean="0"/>
              <a:t>В ходе реализации образовательной программы </a:t>
            </a:r>
            <a:br>
              <a:rPr lang="ru-RU" sz="2400" b="1" dirty="0" smtClean="0"/>
            </a:br>
            <a:r>
              <a:rPr lang="ru-RU" sz="2400" b="1" dirty="0" smtClean="0"/>
              <a:t>профильной смены «Прайм-Тайм»: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357298"/>
            <a:ext cx="8715436" cy="4768865"/>
          </a:xfrm>
        </p:spPr>
        <p:txBody>
          <a:bodyPr/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ребята смогут познакомиться с основными профессиями кино и телевидения, изучить историю кинематографии и жанры кино, узнать основы актерского мастерства, сценической речи и сценического движения;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каждому ребенку представится возможность попробовать свои силы в качестве режиссера, сценариста, оператора, создателя, костюмера, гримера;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каждый участник сможет погрузиться  в тайны видеомонтажа, получит первоначальные навыки создания телевизионных передач, видеорепортажей, мультфильмов, видеопродукции малого формата социальной направленности, игровых фильмов.</a:t>
            </a:r>
          </a:p>
          <a:p>
            <a:pPr algn="just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357190"/>
          </a:xfrm>
        </p:spPr>
        <p:txBody>
          <a:bodyPr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Схема реализации программы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профильнолй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смены «Прайм-Тайм»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1071546"/>
            <a:ext cx="4714908" cy="4811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813" y="836712"/>
            <a:ext cx="8229600" cy="360040"/>
          </a:xfrm>
          <a:solidFill>
            <a:schemeClr val="bg1">
              <a:alpha val="92000"/>
            </a:schemeClr>
          </a:solidFill>
          <a:ln>
            <a:noFill/>
          </a:ln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Режим дня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67544" y="1142983"/>
          <a:ext cx="8136905" cy="45902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/>
                <a:gridCol w="3744416"/>
                <a:gridCol w="3168353"/>
              </a:tblGrid>
              <a:tr h="2347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Время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Название режимного момента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Содержание режимного момента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34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8.00  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Программа "Доброе утро"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Подъем</a:t>
                      </a:r>
                    </a:p>
                  </a:txBody>
                  <a:tcPr marL="68580" marR="68580" marT="0" marB="0"/>
                </a:tc>
              </a:tr>
              <a:tr h="2234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8.00 – 8.30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Тележурнал </a:t>
                      </a:r>
                      <a:r>
                        <a:rPr lang="ru-RU" sz="1200" b="0" baseline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"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Обыкновенные рецепты здоровья"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Время личной гигиены</a:t>
                      </a:r>
                    </a:p>
                  </a:txBody>
                  <a:tcPr marL="68580" marR="68580" marT="0" marB="0"/>
                </a:tc>
              </a:tr>
              <a:tr h="2347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8.30 - 8.45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Обзорная передача "Жить здорово"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Зарядка</a:t>
                      </a:r>
                    </a:p>
                  </a:txBody>
                  <a:tcPr marL="68580" marR="68580" marT="0" marB="0"/>
                </a:tc>
              </a:tr>
              <a:tr h="2234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8.50 – 9.00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Информационный выпуск "Вести"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Информационная линейка</a:t>
                      </a:r>
                    </a:p>
                  </a:txBody>
                  <a:tcPr marL="68580" marR="68580" marT="0" marB="0"/>
                </a:tc>
              </a:tr>
              <a:tr h="2347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9.00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– 10.00 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Телешоу "Завтракаем вместе"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Завтрак</a:t>
                      </a:r>
                    </a:p>
                  </a:txBody>
                  <a:tcPr marL="68580" marR="68580" marT="0" marB="0"/>
                </a:tc>
              </a:tr>
              <a:tr h="2234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9.30 - 10.00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"</a:t>
                      </a: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Ревизорро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- шоу"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Уборка комнат, закрепленной территории </a:t>
                      </a:r>
                    </a:p>
                  </a:txBody>
                  <a:tcPr marL="68580" marR="68580" marT="0" marB="0"/>
                </a:tc>
              </a:tr>
              <a:tr h="2347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9.45 – 10.00  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Программа "Наедине со всеми"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Совет телецентра </a:t>
                      </a:r>
                    </a:p>
                  </a:txBody>
                  <a:tcPr marL="68580" marR="68580" marT="0" marB="0"/>
                </a:tc>
              </a:tr>
              <a:tr h="2234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10.00 – 13.00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Познавательная передача "Галилео"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Занятия  и мастер-классы по профилю</a:t>
                      </a:r>
                    </a:p>
                  </a:txBody>
                  <a:tcPr marL="68580" marR="68580" marT="0" marB="0"/>
                </a:tc>
              </a:tr>
              <a:tr h="2234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13.00 – 14.00  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Телешоу "Время обедать"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Обед</a:t>
                      </a:r>
                    </a:p>
                  </a:txBody>
                  <a:tcPr marL="68580" marR="68580" marT="0" marB="0"/>
                </a:tc>
              </a:tr>
              <a:tr h="2234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14.00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– 15.30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Программа "Ты не поверишь"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Время тишины - 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тихий 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час</a:t>
                      </a:r>
                    </a:p>
                  </a:txBody>
                  <a:tcPr marL="68580" marR="68580" marT="0" marB="0"/>
                </a:tc>
              </a:tr>
              <a:tr h="2234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16.00 - 16.30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Телепроект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"Еда без труда"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Полдник</a:t>
                      </a:r>
                    </a:p>
                  </a:txBody>
                  <a:tcPr marL="68580" marR="68580" marT="0" marB="0"/>
                </a:tc>
              </a:tr>
              <a:tr h="4468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16.30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– 18.00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Передача «Большие гонки» и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Тележурнал 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«Хочу все знать»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Работа спортивных секций 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и </a:t>
                      </a:r>
                      <a:endParaRPr lang="ru-RU" sz="120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mtClean="0">
                          <a:latin typeface="Times New Roman"/>
                          <a:ea typeface="Times New Roman"/>
                          <a:cs typeface="Times New Roman"/>
                        </a:rPr>
                        <a:t>кружков 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по </a:t>
                      </a: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интересам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47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18.00 – 19.00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Телепрограмма "Званный ужин"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Ужин</a:t>
                      </a:r>
                    </a:p>
                  </a:txBody>
                  <a:tcPr marL="68580" marR="68580" marT="0" marB="0"/>
                </a:tc>
              </a:tr>
              <a:tr h="2548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19.00 – 20.00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Специальный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выпуск</a:t>
                      </a:r>
                      <a:r>
                        <a:rPr lang="ru-RU" sz="1200" b="0" baseline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"Отрядный 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вопрос"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Отрядное 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время, подготовка к вечернему КТД</a:t>
                      </a:r>
                    </a:p>
                  </a:txBody>
                  <a:tcPr marL="68580" marR="68580" marT="0" marB="0"/>
                </a:tc>
              </a:tr>
              <a:tr h="2347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20.00 – 22.00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Телешоу "Сегодня вечером"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Вечерняя программа, КТД, дискотека</a:t>
                      </a:r>
                    </a:p>
                  </a:txBody>
                  <a:tcPr marL="68580" marR="68580" marT="0" marB="0"/>
                </a:tc>
              </a:tr>
              <a:tr h="2347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22.00 – 22.30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Ток-шоу "Встреча без галстука"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Отрядные огоньки - рефлексия дня</a:t>
                      </a:r>
                    </a:p>
                  </a:txBody>
                  <a:tcPr marL="68580" marR="68580" marT="0" marB="0"/>
                </a:tc>
              </a:tr>
              <a:tr h="2341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22.30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– 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23.00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Тележурнал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"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Обыкновенные рецепты здоровья"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Подготовка ко сну</a:t>
                      </a:r>
                    </a:p>
                  </a:txBody>
                  <a:tcPr marL="68580" marR="68580" marT="0" marB="0"/>
                </a:tc>
              </a:tr>
              <a:tr h="2234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23.00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Передача </a:t>
                      </a:r>
                      <a:r>
                        <a:rPr lang="ru-RU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"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Спокойной ночи малыши"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Отбой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7161417" cy="1584176"/>
          </a:xfrm>
        </p:spPr>
        <p:txBody>
          <a:bodyPr/>
          <a:lstStyle/>
          <a:p>
            <a:r>
              <a:rPr lang="ru-RU" sz="6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Контакты</a:t>
            </a:r>
            <a:endParaRPr lang="ru-RU" sz="6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772816"/>
            <a:ext cx="8784976" cy="3785652"/>
          </a:xfrm>
          <a:prstGeom prst="rect">
            <a:avLst/>
          </a:prstGeom>
        </p:spPr>
        <p:style>
          <a:lnRef idx="2">
            <a:schemeClr val="dk1"/>
          </a:lnRef>
          <a:fillRef idx="100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Республиканский оздоровительно-образовательный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центр «Костер» - </a:t>
            </a:r>
            <a:r>
              <a:rPr lang="ru-RU" sz="2400" dirty="0" smtClean="0"/>
              <a:t>Республика Татарстан, </a:t>
            </a:r>
            <a:r>
              <a:rPr lang="ru-RU" sz="2400" dirty="0" err="1"/>
              <a:t>Высокорский</a:t>
            </a:r>
            <a:r>
              <a:rPr lang="ru-RU" sz="2400" dirty="0"/>
              <a:t> район, </a:t>
            </a:r>
            <a:r>
              <a:rPr lang="ru-RU" sz="2400" dirty="0" err="1"/>
              <a:t>жд</a:t>
            </a:r>
            <a:r>
              <a:rPr lang="ru-RU" sz="2400" dirty="0"/>
              <a:t>/</a:t>
            </a:r>
            <a:r>
              <a:rPr lang="ru-RU" sz="2400" dirty="0" err="1"/>
              <a:t>ст</a:t>
            </a:r>
            <a:r>
              <a:rPr lang="ru-RU" sz="2400" dirty="0"/>
              <a:t> </a:t>
            </a:r>
            <a:r>
              <a:rPr lang="ru-RU" sz="2400" dirty="0" err="1"/>
              <a:t>Бирюли</a:t>
            </a:r>
            <a:r>
              <a:rPr lang="ru-RU" sz="2400" dirty="0"/>
              <a:t>, ул. Сосновая, д. 9</a:t>
            </a:r>
            <a:r>
              <a:rPr lang="ru-RU" sz="2400" dirty="0" smtClean="0"/>
              <a:t>.</a:t>
            </a:r>
          </a:p>
          <a:p>
            <a:endParaRPr lang="en-US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Телефон: </a:t>
            </a:r>
            <a:r>
              <a:rPr lang="ru-RU" sz="2400" dirty="0"/>
              <a:t>8</a:t>
            </a:r>
            <a:r>
              <a:rPr lang="ru-RU" sz="2400" dirty="0" smtClean="0"/>
              <a:t>(843</a:t>
            </a:r>
            <a:r>
              <a:rPr lang="ru-RU" sz="2400" dirty="0"/>
              <a:t>)-</a:t>
            </a:r>
            <a:r>
              <a:rPr lang="ru-RU" sz="2400" dirty="0" smtClean="0"/>
              <a:t>657-65-07</a:t>
            </a:r>
          </a:p>
          <a:p>
            <a:endParaRPr lang="en-US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Почта: </a:t>
            </a:r>
            <a:r>
              <a:rPr lang="en-US" sz="2400" dirty="0" smtClean="0">
                <a:hlinkClick r:id="rId2"/>
              </a:rPr>
              <a:t>kostergora@mail.ru</a:t>
            </a:r>
            <a:endParaRPr lang="ru-RU" sz="2400" dirty="0" smtClean="0"/>
          </a:p>
          <a:p>
            <a:endParaRPr lang="en-US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Сайт: </a:t>
            </a:r>
            <a:r>
              <a:rPr 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  <a:hlinkClick r:id="rId3"/>
              </a:rPr>
              <a:t>https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  <a:hlinkClick r:id="rId3"/>
              </a:rPr>
              <a:t>://</a:t>
            </a:r>
            <a:r>
              <a:rPr 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  <a:hlinkClick r:id="rId3"/>
              </a:rPr>
              <a:t>edu.tatar.ru/v_gora/page1464475.htm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4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91791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защита ПРАЙМ-ТАЙМ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защита ПРАЙМ-ТАЙМ</Template>
  <TotalTime>489</TotalTime>
  <Words>577</Words>
  <Application>Microsoft Office PowerPoint</Application>
  <PresentationFormat>Экран (4:3)</PresentationFormat>
  <Paragraphs>95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защита ПРАЙМ-ТАЙМ</vt:lpstr>
      <vt:lpstr> </vt:lpstr>
      <vt:lpstr>Государственное  бюджетное  учреждение  дополнительного  образования  «Республиканский  детский  оздоровительно-образовательный центр «Костер»</vt:lpstr>
      <vt:lpstr>Презентация PowerPoint</vt:lpstr>
      <vt:lpstr>Презентация PowerPoint</vt:lpstr>
      <vt:lpstr>В ходе реализации образовательной программы  профильной смены «Прайм-Тайм»:</vt:lpstr>
      <vt:lpstr>Схема реализации программы профильнолй смены «Прайм-Тайм»</vt:lpstr>
      <vt:lpstr>Режим дня</vt:lpstr>
      <vt:lpstr>Контакты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медиапрофильной</dc:title>
  <dc:creator>User</dc:creator>
  <dc:description>freeppt.ru - коллекция бесплатных шаблонов и презентаций по архитектуре и искусству</dc:description>
  <cp:lastModifiedBy>User</cp:lastModifiedBy>
  <cp:revision>58</cp:revision>
  <dcterms:created xsi:type="dcterms:W3CDTF">2017-02-07T09:53:43Z</dcterms:created>
  <dcterms:modified xsi:type="dcterms:W3CDTF">2017-04-03T12:46:34Z</dcterms:modified>
</cp:coreProperties>
</file>