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2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5200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66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083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834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539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1045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126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332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820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328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606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520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853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7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816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570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275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0CFFE8-0A69-4E02-9CF0-CF72F580451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0603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mon.tatarstan.ru/rus/file/pub/pub_125108.pdf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8425" y="551695"/>
            <a:ext cx="8001000" cy="297180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ПРОГРАММА ДОШКОЛЬНОГО ОБРАЗОВАНИЯ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1855" y="3786717"/>
            <a:ext cx="6400800" cy="107216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МБДОУ «Детский сад № 5»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Внедрение с 01.09.2023г.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790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096" y="684116"/>
            <a:ext cx="54272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Программа состоит из обязательной части и части, формируемой участниками образовательных отношений. Обе части являются взаимодополняющими и необходимыми с точки зрения реализации требований ФГОС ДО.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5759355" y="197365"/>
            <a:ext cx="3070747" cy="2727827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обязательная часть Программы</a:t>
            </a:r>
          </a:p>
        </p:txBody>
      </p:sp>
      <p:sp>
        <p:nvSpPr>
          <p:cNvPr id="4" name="Стрелка влево 3"/>
          <p:cNvSpPr/>
          <p:nvPr/>
        </p:nvSpPr>
        <p:spPr>
          <a:xfrm>
            <a:off x="9062114" y="197365"/>
            <a:ext cx="3029803" cy="2762809"/>
          </a:xfrm>
          <a:prstGeom prst="lef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часть, формируемая участниками образовательных отношений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95080" y="3066114"/>
            <a:ext cx="3316406" cy="176056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соответствует ФОП ДО и составляет не менее 60% от общего объема Программы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830102" y="3031132"/>
            <a:ext cx="3316406" cy="176056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Состоит из авторских и парциальных программ и составляет не более 40%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1498" y="4826675"/>
            <a:ext cx="94465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Программа охватывает все образовательные области, представленные в ФГОС ДО: социально-коммуникативное развитие, познавательное развитие, речевое развитие, художественно-эстетическое развитие и физическое развитие. Содержание Программы и планируемые результаты, разработанные в </a:t>
            </a:r>
            <a:r>
              <a:rPr lang="ru-RU" b="1" dirty="0" smtClean="0"/>
              <a:t>МБДОУ</a:t>
            </a:r>
            <a:r>
              <a:rPr lang="ru-RU" b="1" dirty="0"/>
              <a:t>, разработаны и реализуются не ниже уровня соответствующих содержания и планируемых результатов ФОП ДО. </a:t>
            </a:r>
          </a:p>
        </p:txBody>
      </p:sp>
    </p:spTree>
    <p:extLst>
      <p:ext uri="{BB962C8B-B14F-4D97-AF65-F5344CB8AC3E}">
        <p14:creationId xmlns:p14="http://schemas.microsoft.com/office/powerpoint/2010/main" val="173722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61988" y="105347"/>
            <a:ext cx="7013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</a:rPr>
              <a:t>Обязательная часть 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Программы</a:t>
            </a:r>
            <a:endParaRPr lang="ru-RU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2681" y="1274897"/>
            <a:ext cx="107644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Федеральная образовательная программа дошкольного </a:t>
            </a:r>
            <a:r>
              <a:rPr lang="ru-RU" sz="2000" b="1" dirty="0" smtClean="0"/>
              <a:t>образования </a:t>
            </a:r>
            <a:r>
              <a:rPr lang="ru-RU" sz="2000" b="1" dirty="0"/>
              <a:t>(ФОП ДО</a:t>
            </a:r>
            <a:r>
              <a:rPr lang="ru-RU" sz="2000" b="1" dirty="0" smtClean="0"/>
              <a:t>)</a:t>
            </a:r>
          </a:p>
          <a:p>
            <a:r>
              <a:rPr lang="en-US" sz="2000" b="1" dirty="0"/>
              <a:t>http://publication.pravo.gov.ru/file/pdf?eoNumber=0001202212280044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6294" y="3034239"/>
            <a:ext cx="107644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Часть Программы, формируемая участниками образовательных отношений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5472752" y="597416"/>
            <a:ext cx="395785" cy="7701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472752" y="2182464"/>
            <a:ext cx="395785" cy="7701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86294" y="3747141"/>
            <a:ext cx="112780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b="1" dirty="0" smtClean="0"/>
              <a:t>Региональная программа «</a:t>
            </a:r>
            <a:r>
              <a:rPr lang="ru-RU" b="1" dirty="0" err="1" smtClean="0"/>
              <a:t>Куаныч</a:t>
            </a:r>
            <a:r>
              <a:rPr lang="ru-RU" b="1" dirty="0" smtClean="0"/>
              <a:t>»  </a:t>
            </a:r>
            <a:r>
              <a:rPr lang="ru-RU" b="1" dirty="0" err="1" smtClean="0"/>
              <a:t>Р.К.Шаехова</a:t>
            </a:r>
            <a:r>
              <a:rPr lang="ru-RU" b="1" dirty="0" smtClean="0"/>
              <a:t> </a:t>
            </a:r>
            <a:r>
              <a:rPr lang="en-US" b="1" dirty="0" smtClean="0">
                <a:hlinkClick r:id="rId2"/>
              </a:rPr>
              <a:t>mon.tatarstan.ru›rus/file/pub/pub_125108.pdf</a:t>
            </a:r>
            <a:endParaRPr lang="ru-RU" b="1" dirty="0" smtClean="0"/>
          </a:p>
          <a:p>
            <a:r>
              <a:rPr lang="ru-RU" b="1" dirty="0" smtClean="0"/>
              <a:t>«</a:t>
            </a:r>
            <a:r>
              <a:rPr lang="ru-RU" b="1" dirty="0"/>
              <a:t>Говорим по-татарски» </a:t>
            </a:r>
            <a:r>
              <a:rPr lang="ru-RU" b="1" dirty="0" err="1"/>
              <a:t>Зарипова</a:t>
            </a:r>
            <a:r>
              <a:rPr lang="ru-RU" b="1" dirty="0"/>
              <a:t> З.М., </a:t>
            </a:r>
            <a:r>
              <a:rPr lang="ru-RU" b="1" dirty="0" err="1"/>
              <a:t>Кидрячева</a:t>
            </a:r>
            <a:r>
              <a:rPr lang="ru-RU" b="1" dirty="0"/>
              <a:t> Р.Г., Исаева Р.С. https://mon.tatarstan.ru/obuchenie_tat.htm «Туган </a:t>
            </a:r>
            <a:r>
              <a:rPr lang="ru-RU" b="1" dirty="0" err="1"/>
              <a:t>телдә</a:t>
            </a:r>
            <a:r>
              <a:rPr lang="ru-RU" b="1" dirty="0"/>
              <a:t> </a:t>
            </a:r>
            <a:r>
              <a:rPr lang="ru-RU" b="1" dirty="0" err="1"/>
              <a:t>сөйләшәбез</a:t>
            </a:r>
            <a:r>
              <a:rPr lang="ru-RU" b="1" dirty="0"/>
              <a:t>» - «Говорим на родном языке» </a:t>
            </a:r>
            <a:r>
              <a:rPr lang="ru-RU" b="1" dirty="0" err="1"/>
              <a:t>Хазратова</a:t>
            </a:r>
            <a:r>
              <a:rPr lang="ru-RU" dirty="0"/>
              <a:t> </a:t>
            </a:r>
            <a:r>
              <a:rPr lang="ru-RU" b="1" dirty="0"/>
              <a:t>Ф.В., </a:t>
            </a:r>
            <a:r>
              <a:rPr lang="ru-RU" b="1" dirty="0" err="1"/>
              <a:t>Зарипова</a:t>
            </a:r>
            <a:r>
              <a:rPr lang="ru-RU" b="1" dirty="0"/>
              <a:t> З.М</a:t>
            </a:r>
            <a:r>
              <a:rPr lang="ru-RU" b="1" dirty="0" smtClean="0"/>
              <a:t>. </a:t>
            </a:r>
            <a:r>
              <a:rPr lang="en-US" b="1" dirty="0"/>
              <a:t>https://mon.tatarstan.ru/obuchenie_rod.htm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21511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E5040F0-20C5-3C30-A0E7-67BD3EDA7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205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97CA5FA-4B8C-EA26-63C4-7F1788810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78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3433DB2-DF90-ABCA-30D9-4D908F3B4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33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4E28388-4FB3-149C-937C-AA99DF1DD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393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14FAE38-EB50-5357-5EA1-91D1D67AE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2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0E1EDB0-DA48-5366-C177-C1299C73C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55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C7ABD65-15CB-E5BF-AD33-409CD0286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919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BE94374-27CD-60C4-1174-60BA9BF55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338376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97</TotalTime>
  <Words>192</Words>
  <Application>Microsoft Office PowerPoint</Application>
  <PresentationFormat>Широкоэкранный</PresentationFormat>
  <Paragraphs>15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Century Gothic</vt:lpstr>
      <vt:lpstr>Wingdings 3</vt:lpstr>
      <vt:lpstr>Сектор</vt:lpstr>
      <vt:lpstr>ОБРАЗОВАТЕЛЬНАЯ ПРОГРАММА ДОШКОЛЬНОГО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Инга Кулекина</dc:creator>
  <cp:lastModifiedBy>User</cp:lastModifiedBy>
  <cp:revision>8</cp:revision>
  <dcterms:created xsi:type="dcterms:W3CDTF">2023-08-14T16:01:10Z</dcterms:created>
  <dcterms:modified xsi:type="dcterms:W3CDTF">2023-11-21T14:23:07Z</dcterms:modified>
</cp:coreProperties>
</file>