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  <p:sldMasterId id="2147484406" r:id="rId2"/>
    <p:sldMasterId id="2147484418" r:id="rId3"/>
  </p:sldMasterIdLst>
  <p:notesMasterIdLst>
    <p:notesMasterId r:id="rId53"/>
  </p:notesMasterIdLst>
  <p:handoutMasterIdLst>
    <p:handoutMasterId r:id="rId54"/>
  </p:handoutMasterIdLst>
  <p:sldIdLst>
    <p:sldId id="360" r:id="rId4"/>
    <p:sldId id="555" r:id="rId5"/>
    <p:sldId id="607" r:id="rId6"/>
    <p:sldId id="608" r:id="rId7"/>
    <p:sldId id="609" r:id="rId8"/>
    <p:sldId id="257" r:id="rId9"/>
    <p:sldId id="611" r:id="rId10"/>
    <p:sldId id="285" r:id="rId11"/>
    <p:sldId id="506" r:id="rId12"/>
    <p:sldId id="507" r:id="rId13"/>
    <p:sldId id="508" r:id="rId14"/>
    <p:sldId id="509" r:id="rId15"/>
    <p:sldId id="510" r:id="rId16"/>
    <p:sldId id="511" r:id="rId17"/>
    <p:sldId id="577" r:id="rId18"/>
    <p:sldId id="576" r:id="rId19"/>
    <p:sldId id="572" r:id="rId20"/>
    <p:sldId id="612" r:id="rId21"/>
    <p:sldId id="613" r:id="rId22"/>
    <p:sldId id="516" r:id="rId23"/>
    <p:sldId id="614" r:id="rId24"/>
    <p:sldId id="615" r:id="rId25"/>
    <p:sldId id="616" r:id="rId26"/>
    <p:sldId id="617" r:id="rId27"/>
    <p:sldId id="618" r:id="rId28"/>
    <p:sldId id="619" r:id="rId29"/>
    <p:sldId id="620" r:id="rId30"/>
    <p:sldId id="621" r:id="rId31"/>
    <p:sldId id="622" r:id="rId32"/>
    <p:sldId id="623" r:id="rId33"/>
    <p:sldId id="639" r:id="rId34"/>
    <p:sldId id="624" r:id="rId35"/>
    <p:sldId id="625" r:id="rId36"/>
    <p:sldId id="626" r:id="rId37"/>
    <p:sldId id="561" r:id="rId38"/>
    <p:sldId id="630" r:id="rId39"/>
    <p:sldId id="627" r:id="rId40"/>
    <p:sldId id="628" r:id="rId41"/>
    <p:sldId id="629" r:id="rId42"/>
    <p:sldId id="631" r:id="rId43"/>
    <p:sldId id="604" r:id="rId44"/>
    <p:sldId id="605" r:id="rId45"/>
    <p:sldId id="632" r:id="rId46"/>
    <p:sldId id="633" r:id="rId47"/>
    <p:sldId id="634" r:id="rId48"/>
    <p:sldId id="635" r:id="rId49"/>
    <p:sldId id="636" r:id="rId50"/>
    <p:sldId id="637" r:id="rId51"/>
    <p:sldId id="638" r:id="rId52"/>
  </p:sldIdLst>
  <p:sldSz cx="9144000" cy="5143500" type="screen16x9"/>
  <p:notesSz cx="6797675" cy="9926638"/>
  <p:defaultTextStyle>
    <a:defPPr>
      <a:defRPr lang="ru-RU"/>
    </a:defPPr>
    <a:lvl1pPr marL="0" algn="l" defTabSz="6799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39806" algn="l" defTabSz="6799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79952" algn="l" defTabSz="6799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19929" algn="l" defTabSz="6799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59904" algn="l" defTabSz="6799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00051" algn="l" defTabSz="6799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39855" algn="l" defTabSz="6799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79662" algn="l" defTabSz="6799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19691" algn="l" defTabSz="6799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7531596-1502-46C1-A54B-EAA40FD416D8}">
          <p14:sldIdLst>
            <p14:sldId id="360"/>
            <p14:sldId id="555"/>
            <p14:sldId id="607"/>
            <p14:sldId id="608"/>
            <p14:sldId id="609"/>
            <p14:sldId id="257"/>
            <p14:sldId id="611"/>
            <p14:sldId id="285"/>
            <p14:sldId id="506"/>
            <p14:sldId id="507"/>
            <p14:sldId id="508"/>
            <p14:sldId id="509"/>
            <p14:sldId id="510"/>
            <p14:sldId id="511"/>
            <p14:sldId id="577"/>
            <p14:sldId id="576"/>
            <p14:sldId id="572"/>
            <p14:sldId id="612"/>
            <p14:sldId id="613"/>
            <p14:sldId id="516"/>
            <p14:sldId id="614"/>
            <p14:sldId id="615"/>
            <p14:sldId id="616"/>
            <p14:sldId id="617"/>
            <p14:sldId id="618"/>
            <p14:sldId id="619"/>
            <p14:sldId id="620"/>
            <p14:sldId id="621"/>
            <p14:sldId id="622"/>
            <p14:sldId id="623"/>
            <p14:sldId id="639"/>
            <p14:sldId id="624"/>
            <p14:sldId id="625"/>
            <p14:sldId id="626"/>
            <p14:sldId id="561"/>
            <p14:sldId id="630"/>
            <p14:sldId id="627"/>
            <p14:sldId id="628"/>
            <p14:sldId id="629"/>
            <p14:sldId id="631"/>
            <p14:sldId id="604"/>
            <p14:sldId id="605"/>
            <p14:sldId id="632"/>
            <p14:sldId id="633"/>
            <p14:sldId id="634"/>
            <p14:sldId id="635"/>
            <p14:sldId id="636"/>
            <p14:sldId id="637"/>
            <p14:sldId id="63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046"/>
    <a:srgbClr val="000000"/>
    <a:srgbClr val="BB9C58"/>
    <a:srgbClr val="4B4715"/>
    <a:srgbClr val="878025"/>
    <a:srgbClr val="F3EDE1"/>
    <a:srgbClr val="FFFFFF"/>
    <a:srgbClr val="DDD9C3"/>
    <a:srgbClr val="635E1B"/>
    <a:srgbClr val="6C66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8" y="11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2E2C8C-883B-44F7-B08A-A46D4087F554}" type="doc">
      <dgm:prSet loTypeId="urn:microsoft.com/office/officeart/2008/layout/Lin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355C09A6-65D1-41B4-B98A-26887FB73311}">
      <dgm:prSet phldrT="[Текст]" custT="1"/>
      <dgm:spPr/>
      <dgm:t>
        <a:bodyPr/>
        <a:lstStyle/>
        <a:p>
          <a:r>
            <a: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красная зона</a:t>
          </a:r>
        </a:p>
        <a:p>
          <a:r>
            <a: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(2333 чел.)</a:t>
          </a:r>
        </a:p>
      </dgm:t>
    </dgm:pt>
    <dgm:pt modelId="{0EF65074-DC8B-496D-8370-6A60EAF1C50A}" type="parTrans" cxnId="{29A584D2-3BFE-4502-9120-AA6165B57A3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843999-FDF9-4AF9-93C7-52E5C4E3F9DC}" type="sibTrans" cxnId="{29A584D2-3BFE-4502-9120-AA6165B57A3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69D6A3-231C-45C1-A7EB-443270E773FD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состоящие на профилактическом учете в ПДН территориальных ОВД РТ</a:t>
          </a:r>
        </a:p>
      </dgm:t>
    </dgm:pt>
    <dgm:pt modelId="{0E09A3B4-C8AB-4FD0-8557-1A8B5497636D}" type="parTrans" cxnId="{97AA95CB-C462-4016-BFF0-769D1A75EE1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DD93A7-77FE-4294-B70F-3A12C3B92E1C}" type="sibTrans" cxnId="{97AA95CB-C462-4016-BFF0-769D1A75EE1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777440-5F5C-487F-8924-E637EE1A6DCC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проявляющие признаки девиантного, деструктивного поведения, 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аутоагрессии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1C897C-5DD7-42B1-BF72-F7A0703674A8}" type="parTrans" cxnId="{5BB76C88-6AC6-4983-965D-8ED74528E465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E943F6-F9E5-4657-B9BD-EBCBB7BD1A97}" type="sibTrans" cxnId="{5BB76C88-6AC6-4983-965D-8ED74528E465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99DB1C-115C-4C44-A6F4-723DC821ECDE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участвующие в неформальных объединениях и организациях антиобщественной направленности</a:t>
          </a:r>
        </a:p>
      </dgm:t>
    </dgm:pt>
    <dgm:pt modelId="{1B121A00-70DC-4A12-8506-F03C1E192D0D}" type="parTrans" cxnId="{598ECA94-1698-4AF7-9B02-788E570EE1EE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391F8B-B842-4017-9127-415F3E95C0FB}" type="sibTrans" cxnId="{598ECA94-1698-4AF7-9B02-788E570EE1EE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39C24F-BC9F-438B-934F-2D682CFBBDC2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освобожденные из учреждений уголовно-исполнительной системы, вернувшиеся из специальных учебно-воспитательных учреждений закрытого типа</a:t>
          </a:r>
        </a:p>
      </dgm:t>
    </dgm:pt>
    <dgm:pt modelId="{92E8C592-1BA1-4BF5-B523-B567030376A2}" type="parTrans" cxnId="{25CB0450-A50C-4ABF-B9F1-5BB28BDAEB20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E2B7D7-2148-4E22-BD1E-E25351E4386A}" type="sibTrans" cxnId="{25CB0450-A50C-4ABF-B9F1-5BB28BDAEB20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79C9BA-903D-47F1-AB47-F2969203A143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 сторонники движения «скулшутинг», «</a:t>
          </a:r>
          <a:r>
            <a:rPr lang="ru-RU" sz="1400" dirty="0" err="1">
              <a:latin typeface="Arial" panose="020B0604020202020204" pitchFamily="34" charset="0"/>
              <a:cs typeface="Arial" panose="020B0604020202020204" pitchFamily="34" charset="0"/>
            </a:rPr>
            <a:t>колумбайн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»</a:t>
          </a:r>
        </a:p>
      </dgm:t>
    </dgm:pt>
    <dgm:pt modelId="{D470878B-6533-4E4E-8A66-16705CF77705}" type="parTrans" cxnId="{E76669D1-F5C0-4CC8-9A13-EAF892BC56CA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3FB374-2648-4098-AA27-948AC500CE5D}" type="sibTrans" cxnId="{E76669D1-F5C0-4CC8-9A13-EAF892BC56CA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1E13D4-BC15-407E-9FE1-D783CC7643E3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занимающиеся «психологическим насилием, систематическим унижением чести и достоинства, издевательствами, преследованием</a:t>
          </a:r>
        </a:p>
      </dgm:t>
    </dgm:pt>
    <dgm:pt modelId="{276BC747-A66A-4C1F-991B-C7EB20A232C4}" type="parTrans" cxnId="{423F48BF-542D-422B-A79B-CD9663F834F9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B5E8FA-DD8B-4679-8FA4-2267E132361E}" type="sibTrans" cxnId="{423F48BF-542D-422B-A79B-CD9663F834F9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C4E964-9ED7-42DD-8CBC-400EA9EFE60A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отказавшиеся от прохождения профилактических медицинских осмотров, либо не явившихся на профилактические медицинские осмотры</a:t>
          </a:r>
        </a:p>
      </dgm:t>
    </dgm:pt>
    <dgm:pt modelId="{ACCDA1B4-1F64-401B-A217-B12120603E83}" type="parTrans" cxnId="{B490476D-BFB3-4B87-B5FF-327CF6F1CBD5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E95D59-D484-48F6-A67B-38FF15559C1F}" type="sibTrans" cxnId="{B490476D-BFB3-4B87-B5FF-327CF6F1CBD5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CE7ADD-4001-42F1-AD5A-6D2F0C353D62}" type="pres">
      <dgm:prSet presAssocID="{B42E2C8C-883B-44F7-B08A-A46D4087F55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50E04CE-AC3C-42B4-8EDD-CE768C0194BF}" type="pres">
      <dgm:prSet presAssocID="{355C09A6-65D1-41B4-B98A-26887FB73311}" presName="thickLine" presStyleLbl="alignNode1" presStyleIdx="0" presStyleCnt="1"/>
      <dgm:spPr/>
    </dgm:pt>
    <dgm:pt modelId="{5AC97D28-9D1E-4358-B8DF-D458B15683B2}" type="pres">
      <dgm:prSet presAssocID="{355C09A6-65D1-41B4-B98A-26887FB73311}" presName="horz1" presStyleCnt="0"/>
      <dgm:spPr/>
    </dgm:pt>
    <dgm:pt modelId="{0E6A70E8-A27B-4A1C-BD74-B6D55FCE55A7}" type="pres">
      <dgm:prSet presAssocID="{355C09A6-65D1-41B4-B98A-26887FB73311}" presName="tx1" presStyleLbl="revTx" presStyleIdx="0" presStyleCnt="8" custScaleX="118167"/>
      <dgm:spPr/>
      <dgm:t>
        <a:bodyPr/>
        <a:lstStyle/>
        <a:p>
          <a:endParaRPr lang="ru-RU"/>
        </a:p>
      </dgm:t>
    </dgm:pt>
    <dgm:pt modelId="{231D3351-FB82-481D-A077-0539AAC34287}" type="pres">
      <dgm:prSet presAssocID="{355C09A6-65D1-41B4-B98A-26887FB73311}" presName="vert1" presStyleCnt="0"/>
      <dgm:spPr/>
    </dgm:pt>
    <dgm:pt modelId="{02ED16DB-7ED0-4C75-80E4-571A8353641A}" type="pres">
      <dgm:prSet presAssocID="{6969D6A3-231C-45C1-A7EB-443270E773FD}" presName="vertSpace2a" presStyleCnt="0"/>
      <dgm:spPr/>
    </dgm:pt>
    <dgm:pt modelId="{05B36055-B611-45C0-B16B-AA1402333EEB}" type="pres">
      <dgm:prSet presAssocID="{6969D6A3-231C-45C1-A7EB-443270E773FD}" presName="horz2" presStyleCnt="0"/>
      <dgm:spPr/>
    </dgm:pt>
    <dgm:pt modelId="{D993F931-E9C2-4F4E-B77B-9F6AA54AACD1}" type="pres">
      <dgm:prSet presAssocID="{6969D6A3-231C-45C1-A7EB-443270E773FD}" presName="horzSpace2" presStyleCnt="0"/>
      <dgm:spPr/>
    </dgm:pt>
    <dgm:pt modelId="{7FE3D65B-D61D-4F85-8273-65C817CB308E}" type="pres">
      <dgm:prSet presAssocID="{6969D6A3-231C-45C1-A7EB-443270E773FD}" presName="tx2" presStyleLbl="revTx" presStyleIdx="1" presStyleCnt="8"/>
      <dgm:spPr/>
      <dgm:t>
        <a:bodyPr/>
        <a:lstStyle/>
        <a:p>
          <a:endParaRPr lang="ru-RU"/>
        </a:p>
      </dgm:t>
    </dgm:pt>
    <dgm:pt modelId="{104600C4-1BED-47BD-8EB8-BD919F8B9AE1}" type="pres">
      <dgm:prSet presAssocID="{6969D6A3-231C-45C1-A7EB-443270E773FD}" presName="vert2" presStyleCnt="0"/>
      <dgm:spPr/>
    </dgm:pt>
    <dgm:pt modelId="{E273275B-95A2-4833-9507-715ADEEBAA4F}" type="pres">
      <dgm:prSet presAssocID="{6969D6A3-231C-45C1-A7EB-443270E773FD}" presName="thinLine2b" presStyleLbl="callout" presStyleIdx="0" presStyleCnt="7" custLinFactY="-64005" custLinFactNeighborX="0" custLinFactNeighborY="-100000"/>
      <dgm:spPr/>
    </dgm:pt>
    <dgm:pt modelId="{FC3A8622-EC78-4EB2-8934-A6F615D93B23}" type="pres">
      <dgm:prSet presAssocID="{6969D6A3-231C-45C1-A7EB-443270E773FD}" presName="vertSpace2b" presStyleCnt="0"/>
      <dgm:spPr/>
    </dgm:pt>
    <dgm:pt modelId="{2F5D52F2-3290-41A9-9146-E9B1F2712C84}" type="pres">
      <dgm:prSet presAssocID="{60777440-5F5C-487F-8924-E637EE1A6DCC}" presName="horz2" presStyleCnt="0"/>
      <dgm:spPr/>
    </dgm:pt>
    <dgm:pt modelId="{D9477B85-711C-4016-BCBB-B199257B692C}" type="pres">
      <dgm:prSet presAssocID="{60777440-5F5C-487F-8924-E637EE1A6DCC}" presName="horzSpace2" presStyleCnt="0"/>
      <dgm:spPr/>
    </dgm:pt>
    <dgm:pt modelId="{D49CA99C-9E36-4B72-AC2D-78061AAB18EA}" type="pres">
      <dgm:prSet presAssocID="{60777440-5F5C-487F-8924-E637EE1A6DCC}" presName="tx2" presStyleLbl="revTx" presStyleIdx="2" presStyleCnt="8" custLinFactNeighborX="0" custLinFactNeighborY="-9204"/>
      <dgm:spPr/>
      <dgm:t>
        <a:bodyPr/>
        <a:lstStyle/>
        <a:p>
          <a:endParaRPr lang="ru-RU"/>
        </a:p>
      </dgm:t>
    </dgm:pt>
    <dgm:pt modelId="{F3D07E33-4A1F-4F64-866D-C5FEF3A0E22B}" type="pres">
      <dgm:prSet presAssocID="{60777440-5F5C-487F-8924-E637EE1A6DCC}" presName="vert2" presStyleCnt="0"/>
      <dgm:spPr/>
    </dgm:pt>
    <dgm:pt modelId="{DE98D3BA-5124-423D-AEC1-681B1304F60E}" type="pres">
      <dgm:prSet presAssocID="{60777440-5F5C-487F-8924-E637EE1A6DCC}" presName="thinLine2b" presStyleLbl="callout" presStyleIdx="1" presStyleCnt="7" custLinFactY="-28971" custLinFactNeighborX="0" custLinFactNeighborY="-100000"/>
      <dgm:spPr/>
    </dgm:pt>
    <dgm:pt modelId="{AE77D613-1F96-4C2B-B3B9-D8B93F933B9F}" type="pres">
      <dgm:prSet presAssocID="{60777440-5F5C-487F-8924-E637EE1A6DCC}" presName="vertSpace2b" presStyleCnt="0"/>
      <dgm:spPr/>
    </dgm:pt>
    <dgm:pt modelId="{FCAFC5E2-72F5-48EB-88FA-D43D1F37E852}" type="pres">
      <dgm:prSet presAssocID="{AD99DB1C-115C-4C44-A6F4-723DC821ECDE}" presName="horz2" presStyleCnt="0"/>
      <dgm:spPr/>
    </dgm:pt>
    <dgm:pt modelId="{27BC3D47-A4B5-44E2-A24B-12FA7C98FE26}" type="pres">
      <dgm:prSet presAssocID="{AD99DB1C-115C-4C44-A6F4-723DC821ECDE}" presName="horzSpace2" presStyleCnt="0"/>
      <dgm:spPr/>
    </dgm:pt>
    <dgm:pt modelId="{CA9FC227-30BD-40FF-A2E1-C015FC48BCF9}" type="pres">
      <dgm:prSet presAssocID="{AD99DB1C-115C-4C44-A6F4-723DC821ECDE}" presName="tx2" presStyleLbl="revTx" presStyleIdx="3" presStyleCnt="8" custLinFactNeighborX="0" custLinFactNeighborY="-8053"/>
      <dgm:spPr/>
      <dgm:t>
        <a:bodyPr/>
        <a:lstStyle/>
        <a:p>
          <a:endParaRPr lang="ru-RU"/>
        </a:p>
      </dgm:t>
    </dgm:pt>
    <dgm:pt modelId="{FDD8C708-3189-48C8-864D-F10A951BBC88}" type="pres">
      <dgm:prSet presAssocID="{AD99DB1C-115C-4C44-A6F4-723DC821ECDE}" presName="vert2" presStyleCnt="0"/>
      <dgm:spPr/>
    </dgm:pt>
    <dgm:pt modelId="{F1D40540-B215-4E93-9C93-41A7EF624ECB}" type="pres">
      <dgm:prSet presAssocID="{AD99DB1C-115C-4C44-A6F4-723DC821ECDE}" presName="thinLine2b" presStyleLbl="callout" presStyleIdx="2" presStyleCnt="7" custLinFactY="-99042" custLinFactNeighborX="0" custLinFactNeighborY="-100000"/>
      <dgm:spPr/>
    </dgm:pt>
    <dgm:pt modelId="{D5F8522C-95D6-4EC1-BC98-3BDD98C488B9}" type="pres">
      <dgm:prSet presAssocID="{AD99DB1C-115C-4C44-A6F4-723DC821ECDE}" presName="vertSpace2b" presStyleCnt="0"/>
      <dgm:spPr/>
    </dgm:pt>
    <dgm:pt modelId="{194B8A16-3DAB-43BB-844A-86103F09FA71}" type="pres">
      <dgm:prSet presAssocID="{4339C24F-BC9F-438B-934F-2D682CFBBDC2}" presName="horz2" presStyleCnt="0"/>
      <dgm:spPr/>
    </dgm:pt>
    <dgm:pt modelId="{0AB1A4A2-0090-4B26-86E0-C0A6F7D201AE}" type="pres">
      <dgm:prSet presAssocID="{4339C24F-BC9F-438B-934F-2D682CFBBDC2}" presName="horzSpace2" presStyleCnt="0"/>
      <dgm:spPr/>
    </dgm:pt>
    <dgm:pt modelId="{6157F3BC-1E49-40DB-B326-4453D881284A}" type="pres">
      <dgm:prSet presAssocID="{4339C24F-BC9F-438B-934F-2D682CFBBDC2}" presName="tx2" presStyleLbl="revTx" presStyleIdx="4" presStyleCnt="8" custLinFactNeighborX="0" custLinFactNeighborY="-8054"/>
      <dgm:spPr/>
      <dgm:t>
        <a:bodyPr/>
        <a:lstStyle/>
        <a:p>
          <a:endParaRPr lang="ru-RU"/>
        </a:p>
      </dgm:t>
    </dgm:pt>
    <dgm:pt modelId="{EE939909-29B0-4342-A385-50B6BC763D95}" type="pres">
      <dgm:prSet presAssocID="{4339C24F-BC9F-438B-934F-2D682CFBBDC2}" presName="vert2" presStyleCnt="0"/>
      <dgm:spPr/>
    </dgm:pt>
    <dgm:pt modelId="{A32ADA07-7671-49DA-9ABD-D8ACDB3A08D9}" type="pres">
      <dgm:prSet presAssocID="{4339C24F-BC9F-438B-934F-2D682CFBBDC2}" presName="thinLine2b" presStyleLbl="callout" presStyleIdx="3" presStyleCnt="7" custLinFactY="163048" custLinFactNeighborX="0" custLinFactNeighborY="200000"/>
      <dgm:spPr/>
    </dgm:pt>
    <dgm:pt modelId="{2B3B3C0B-CE82-491B-BB1F-7D1F287F0DDE}" type="pres">
      <dgm:prSet presAssocID="{4339C24F-BC9F-438B-934F-2D682CFBBDC2}" presName="vertSpace2b" presStyleCnt="0"/>
      <dgm:spPr/>
    </dgm:pt>
    <dgm:pt modelId="{9AC161BB-A3E1-4DF8-BC3E-611AC362C082}" type="pres">
      <dgm:prSet presAssocID="{7979C9BA-903D-47F1-AB47-F2969203A143}" presName="horz2" presStyleCnt="0"/>
      <dgm:spPr/>
    </dgm:pt>
    <dgm:pt modelId="{31C4910B-3B12-417B-8640-F28C1841CC78}" type="pres">
      <dgm:prSet presAssocID="{7979C9BA-903D-47F1-AB47-F2969203A143}" presName="horzSpace2" presStyleCnt="0"/>
      <dgm:spPr/>
    </dgm:pt>
    <dgm:pt modelId="{2A5DFE87-1FBD-45EB-B1D9-9F6819FB0C2F}" type="pres">
      <dgm:prSet presAssocID="{7979C9BA-903D-47F1-AB47-F2969203A143}" presName="tx2" presStyleLbl="revTx" presStyleIdx="5" presStyleCnt="8" custLinFactNeighborX="0" custLinFactNeighborY="21859"/>
      <dgm:spPr/>
      <dgm:t>
        <a:bodyPr/>
        <a:lstStyle/>
        <a:p>
          <a:endParaRPr lang="ru-RU"/>
        </a:p>
      </dgm:t>
    </dgm:pt>
    <dgm:pt modelId="{54EB87E8-7C52-4BEF-B2F9-35A1198258DA}" type="pres">
      <dgm:prSet presAssocID="{7979C9BA-903D-47F1-AB47-F2969203A143}" presName="vert2" presStyleCnt="0"/>
      <dgm:spPr/>
    </dgm:pt>
    <dgm:pt modelId="{3920EC4C-0398-4709-BB1D-3BAED1DC8122}" type="pres">
      <dgm:prSet presAssocID="{7979C9BA-903D-47F1-AB47-F2969203A143}" presName="thinLine2b" presStyleLbl="callout" presStyleIdx="4" presStyleCnt="7" custLinFactY="-200000" custLinFactNeighborX="0" custLinFactNeighborY="-226660"/>
      <dgm:spPr/>
    </dgm:pt>
    <dgm:pt modelId="{C7907FEA-7E1C-4707-9B26-116B44665A02}" type="pres">
      <dgm:prSet presAssocID="{7979C9BA-903D-47F1-AB47-F2969203A143}" presName="vertSpace2b" presStyleCnt="0"/>
      <dgm:spPr/>
    </dgm:pt>
    <dgm:pt modelId="{CC63F6DB-A38B-48B4-A175-BC9C95EEA2EE}" type="pres">
      <dgm:prSet presAssocID="{8A1E13D4-BC15-407E-9FE1-D783CC7643E3}" presName="horz2" presStyleCnt="0"/>
      <dgm:spPr/>
    </dgm:pt>
    <dgm:pt modelId="{F33138ED-FC6D-4D43-B78C-78B91E10F621}" type="pres">
      <dgm:prSet presAssocID="{8A1E13D4-BC15-407E-9FE1-D783CC7643E3}" presName="horzSpace2" presStyleCnt="0"/>
      <dgm:spPr/>
    </dgm:pt>
    <dgm:pt modelId="{13F7321F-9700-4C81-B030-CCD400E088B6}" type="pres">
      <dgm:prSet presAssocID="{8A1E13D4-BC15-407E-9FE1-D783CC7643E3}" presName="tx2" presStyleLbl="revTx" presStyleIdx="6" presStyleCnt="8" custLinFactNeighborX="0" custLinFactNeighborY="-33980"/>
      <dgm:spPr/>
      <dgm:t>
        <a:bodyPr/>
        <a:lstStyle/>
        <a:p>
          <a:endParaRPr lang="ru-RU"/>
        </a:p>
      </dgm:t>
    </dgm:pt>
    <dgm:pt modelId="{185629C2-42B2-4C49-A94F-A94B9DE025C7}" type="pres">
      <dgm:prSet presAssocID="{8A1E13D4-BC15-407E-9FE1-D783CC7643E3}" presName="vert2" presStyleCnt="0"/>
      <dgm:spPr/>
    </dgm:pt>
    <dgm:pt modelId="{E3761D0E-8AE4-421B-AABC-739D9C46F99D}" type="pres">
      <dgm:prSet presAssocID="{8A1E13D4-BC15-407E-9FE1-D783CC7643E3}" presName="thinLine2b" presStyleLbl="callout" presStyleIdx="5" presStyleCnt="7" custLinFactY="-125152" custLinFactNeighborX="0" custLinFactNeighborY="-200000"/>
      <dgm:spPr/>
    </dgm:pt>
    <dgm:pt modelId="{1223307F-CEEA-4E51-83B9-A0410EEC3274}" type="pres">
      <dgm:prSet presAssocID="{8A1E13D4-BC15-407E-9FE1-D783CC7643E3}" presName="vertSpace2b" presStyleCnt="0"/>
      <dgm:spPr/>
    </dgm:pt>
    <dgm:pt modelId="{AFF644EC-824E-4170-B320-06FD7A41C3B9}" type="pres">
      <dgm:prSet presAssocID="{E6C4E964-9ED7-42DD-8CBC-400EA9EFE60A}" presName="horz2" presStyleCnt="0"/>
      <dgm:spPr/>
    </dgm:pt>
    <dgm:pt modelId="{951383FD-E7DF-46C0-BF6B-2F2750282DD7}" type="pres">
      <dgm:prSet presAssocID="{E6C4E964-9ED7-42DD-8CBC-400EA9EFE60A}" presName="horzSpace2" presStyleCnt="0"/>
      <dgm:spPr/>
    </dgm:pt>
    <dgm:pt modelId="{F3F2E051-35A4-4E16-A143-E499E0E0E854}" type="pres">
      <dgm:prSet presAssocID="{E6C4E964-9ED7-42DD-8CBC-400EA9EFE60A}" presName="tx2" presStyleLbl="revTx" presStyleIdx="7" presStyleCnt="8" custLinFactNeighborX="0" custLinFactNeighborY="-13357"/>
      <dgm:spPr/>
      <dgm:t>
        <a:bodyPr/>
        <a:lstStyle/>
        <a:p>
          <a:endParaRPr lang="ru-RU"/>
        </a:p>
      </dgm:t>
    </dgm:pt>
    <dgm:pt modelId="{C33E7BE2-DB2B-4B9D-91EE-BC5C12F25B01}" type="pres">
      <dgm:prSet presAssocID="{E6C4E964-9ED7-42DD-8CBC-400EA9EFE60A}" presName="vert2" presStyleCnt="0"/>
      <dgm:spPr/>
    </dgm:pt>
    <dgm:pt modelId="{CA998B64-652F-412B-A161-59A5ADFA87F2}" type="pres">
      <dgm:prSet presAssocID="{E6C4E964-9ED7-42DD-8CBC-400EA9EFE60A}" presName="thinLine2b" presStyleLbl="callout" presStyleIdx="6" presStyleCnt="7"/>
      <dgm:spPr/>
    </dgm:pt>
    <dgm:pt modelId="{671FA584-F519-422F-B55E-DB7E818D71DE}" type="pres">
      <dgm:prSet presAssocID="{E6C4E964-9ED7-42DD-8CBC-400EA9EFE60A}" presName="vertSpace2b" presStyleCnt="0"/>
      <dgm:spPr/>
    </dgm:pt>
  </dgm:ptLst>
  <dgm:cxnLst>
    <dgm:cxn modelId="{924141B0-E8EB-4BF0-9587-0882A13A38D9}" type="presOf" srcId="{4339C24F-BC9F-438B-934F-2D682CFBBDC2}" destId="{6157F3BC-1E49-40DB-B326-4453D881284A}" srcOrd="0" destOrd="0" presId="urn:microsoft.com/office/officeart/2008/layout/LinedList"/>
    <dgm:cxn modelId="{25CB0450-A50C-4ABF-B9F1-5BB28BDAEB20}" srcId="{355C09A6-65D1-41B4-B98A-26887FB73311}" destId="{4339C24F-BC9F-438B-934F-2D682CFBBDC2}" srcOrd="3" destOrd="0" parTransId="{92E8C592-1BA1-4BF5-B523-B567030376A2}" sibTransId="{9BE2B7D7-2148-4E22-BD1E-E25351E4386A}"/>
    <dgm:cxn modelId="{E76669D1-F5C0-4CC8-9A13-EAF892BC56CA}" srcId="{355C09A6-65D1-41B4-B98A-26887FB73311}" destId="{7979C9BA-903D-47F1-AB47-F2969203A143}" srcOrd="4" destOrd="0" parTransId="{D470878B-6533-4E4E-8A66-16705CF77705}" sibTransId="{F63FB374-2648-4098-AA27-948AC500CE5D}"/>
    <dgm:cxn modelId="{29A584D2-3BFE-4502-9120-AA6165B57A3B}" srcId="{B42E2C8C-883B-44F7-B08A-A46D4087F554}" destId="{355C09A6-65D1-41B4-B98A-26887FB73311}" srcOrd="0" destOrd="0" parTransId="{0EF65074-DC8B-496D-8370-6A60EAF1C50A}" sibTransId="{31843999-FDF9-4AF9-93C7-52E5C4E3F9DC}"/>
    <dgm:cxn modelId="{C4796A75-993A-40E8-9312-9BA948E50241}" type="presOf" srcId="{60777440-5F5C-487F-8924-E637EE1A6DCC}" destId="{D49CA99C-9E36-4B72-AC2D-78061AAB18EA}" srcOrd="0" destOrd="0" presId="urn:microsoft.com/office/officeart/2008/layout/LinedList"/>
    <dgm:cxn modelId="{A8EF5DC3-4BBB-4141-9C62-1B8F0A05AB1B}" type="presOf" srcId="{355C09A6-65D1-41B4-B98A-26887FB73311}" destId="{0E6A70E8-A27B-4A1C-BD74-B6D55FCE55A7}" srcOrd="0" destOrd="0" presId="urn:microsoft.com/office/officeart/2008/layout/LinedList"/>
    <dgm:cxn modelId="{B5A9036E-B299-4C35-AA52-6A283CECE290}" type="presOf" srcId="{B42E2C8C-883B-44F7-B08A-A46D4087F554}" destId="{B2CE7ADD-4001-42F1-AD5A-6D2F0C353D62}" srcOrd="0" destOrd="0" presId="urn:microsoft.com/office/officeart/2008/layout/LinedList"/>
    <dgm:cxn modelId="{6FE9C2CE-2316-4A0D-ACDF-D6411E398375}" type="presOf" srcId="{AD99DB1C-115C-4C44-A6F4-723DC821ECDE}" destId="{CA9FC227-30BD-40FF-A2E1-C015FC48BCF9}" srcOrd="0" destOrd="0" presId="urn:microsoft.com/office/officeart/2008/layout/LinedList"/>
    <dgm:cxn modelId="{1DB4B65D-2851-4CA6-B22C-3442551C52D7}" type="presOf" srcId="{8A1E13D4-BC15-407E-9FE1-D783CC7643E3}" destId="{13F7321F-9700-4C81-B030-CCD400E088B6}" srcOrd="0" destOrd="0" presId="urn:microsoft.com/office/officeart/2008/layout/LinedList"/>
    <dgm:cxn modelId="{97AA95CB-C462-4016-BFF0-769D1A75EE13}" srcId="{355C09A6-65D1-41B4-B98A-26887FB73311}" destId="{6969D6A3-231C-45C1-A7EB-443270E773FD}" srcOrd="0" destOrd="0" parTransId="{0E09A3B4-C8AB-4FD0-8557-1A8B5497636D}" sibTransId="{DCDD93A7-77FE-4294-B70F-3A12C3B92E1C}"/>
    <dgm:cxn modelId="{598ECA94-1698-4AF7-9B02-788E570EE1EE}" srcId="{355C09A6-65D1-41B4-B98A-26887FB73311}" destId="{AD99DB1C-115C-4C44-A6F4-723DC821ECDE}" srcOrd="2" destOrd="0" parTransId="{1B121A00-70DC-4A12-8506-F03C1E192D0D}" sibTransId="{7B391F8B-B842-4017-9127-415F3E95C0FB}"/>
    <dgm:cxn modelId="{B490476D-BFB3-4B87-B5FF-327CF6F1CBD5}" srcId="{355C09A6-65D1-41B4-B98A-26887FB73311}" destId="{E6C4E964-9ED7-42DD-8CBC-400EA9EFE60A}" srcOrd="6" destOrd="0" parTransId="{ACCDA1B4-1F64-401B-A217-B12120603E83}" sibTransId="{B4E95D59-D484-48F6-A67B-38FF15559C1F}"/>
    <dgm:cxn modelId="{1C88AB9B-0CA6-4ACE-A58F-E5C11AA40BAD}" type="presOf" srcId="{7979C9BA-903D-47F1-AB47-F2969203A143}" destId="{2A5DFE87-1FBD-45EB-B1D9-9F6819FB0C2F}" srcOrd="0" destOrd="0" presId="urn:microsoft.com/office/officeart/2008/layout/LinedList"/>
    <dgm:cxn modelId="{9F6BA340-DB40-43B5-BB1C-AAFE5861CE2B}" type="presOf" srcId="{E6C4E964-9ED7-42DD-8CBC-400EA9EFE60A}" destId="{F3F2E051-35A4-4E16-A143-E499E0E0E854}" srcOrd="0" destOrd="0" presId="urn:microsoft.com/office/officeart/2008/layout/LinedList"/>
    <dgm:cxn modelId="{D29780AF-5D44-4B7A-B080-B62704EE3A91}" type="presOf" srcId="{6969D6A3-231C-45C1-A7EB-443270E773FD}" destId="{7FE3D65B-D61D-4F85-8273-65C817CB308E}" srcOrd="0" destOrd="0" presId="urn:microsoft.com/office/officeart/2008/layout/LinedList"/>
    <dgm:cxn modelId="{5BB76C88-6AC6-4983-965D-8ED74528E465}" srcId="{355C09A6-65D1-41B4-B98A-26887FB73311}" destId="{60777440-5F5C-487F-8924-E637EE1A6DCC}" srcOrd="1" destOrd="0" parTransId="{8C1C897C-5DD7-42B1-BF72-F7A0703674A8}" sibTransId="{BAE943F6-F9E5-4657-B9BD-EBCBB7BD1A97}"/>
    <dgm:cxn modelId="{423F48BF-542D-422B-A79B-CD9663F834F9}" srcId="{355C09A6-65D1-41B4-B98A-26887FB73311}" destId="{8A1E13D4-BC15-407E-9FE1-D783CC7643E3}" srcOrd="5" destOrd="0" parTransId="{276BC747-A66A-4C1F-991B-C7EB20A232C4}" sibTransId="{DDB5E8FA-DD8B-4679-8FA4-2267E132361E}"/>
    <dgm:cxn modelId="{D0ED78E1-9928-48F7-A676-8393C0E8419C}" type="presParOf" srcId="{B2CE7ADD-4001-42F1-AD5A-6D2F0C353D62}" destId="{850E04CE-AC3C-42B4-8EDD-CE768C0194BF}" srcOrd="0" destOrd="0" presId="urn:microsoft.com/office/officeart/2008/layout/LinedList"/>
    <dgm:cxn modelId="{261D9399-D190-4BE7-A732-936CFB2A2289}" type="presParOf" srcId="{B2CE7ADD-4001-42F1-AD5A-6D2F0C353D62}" destId="{5AC97D28-9D1E-4358-B8DF-D458B15683B2}" srcOrd="1" destOrd="0" presId="urn:microsoft.com/office/officeart/2008/layout/LinedList"/>
    <dgm:cxn modelId="{95AAE9DD-0FE7-44B0-BB62-6D31538AD6FC}" type="presParOf" srcId="{5AC97D28-9D1E-4358-B8DF-D458B15683B2}" destId="{0E6A70E8-A27B-4A1C-BD74-B6D55FCE55A7}" srcOrd="0" destOrd="0" presId="urn:microsoft.com/office/officeart/2008/layout/LinedList"/>
    <dgm:cxn modelId="{7C22B75B-38E8-4599-94C4-2093B498A064}" type="presParOf" srcId="{5AC97D28-9D1E-4358-B8DF-D458B15683B2}" destId="{231D3351-FB82-481D-A077-0539AAC34287}" srcOrd="1" destOrd="0" presId="urn:microsoft.com/office/officeart/2008/layout/LinedList"/>
    <dgm:cxn modelId="{34732E27-78F3-4C85-8E06-04F81DCCA3A7}" type="presParOf" srcId="{231D3351-FB82-481D-A077-0539AAC34287}" destId="{02ED16DB-7ED0-4C75-80E4-571A8353641A}" srcOrd="0" destOrd="0" presId="urn:microsoft.com/office/officeart/2008/layout/LinedList"/>
    <dgm:cxn modelId="{41D7C65B-F72E-4067-A09D-2955B11DFF28}" type="presParOf" srcId="{231D3351-FB82-481D-A077-0539AAC34287}" destId="{05B36055-B611-45C0-B16B-AA1402333EEB}" srcOrd="1" destOrd="0" presId="urn:microsoft.com/office/officeart/2008/layout/LinedList"/>
    <dgm:cxn modelId="{55DB268E-9E87-4C42-A75D-30337AD6B869}" type="presParOf" srcId="{05B36055-B611-45C0-B16B-AA1402333EEB}" destId="{D993F931-E9C2-4F4E-B77B-9F6AA54AACD1}" srcOrd="0" destOrd="0" presId="urn:microsoft.com/office/officeart/2008/layout/LinedList"/>
    <dgm:cxn modelId="{BDC04420-72A6-4685-9029-0DF50FEBE94D}" type="presParOf" srcId="{05B36055-B611-45C0-B16B-AA1402333EEB}" destId="{7FE3D65B-D61D-4F85-8273-65C817CB308E}" srcOrd="1" destOrd="0" presId="urn:microsoft.com/office/officeart/2008/layout/LinedList"/>
    <dgm:cxn modelId="{FFB5C1F3-A914-4E61-904E-4416C96516E5}" type="presParOf" srcId="{05B36055-B611-45C0-B16B-AA1402333EEB}" destId="{104600C4-1BED-47BD-8EB8-BD919F8B9AE1}" srcOrd="2" destOrd="0" presId="urn:microsoft.com/office/officeart/2008/layout/LinedList"/>
    <dgm:cxn modelId="{E4E56666-47F1-40BA-9EB3-CCEA36902DE7}" type="presParOf" srcId="{231D3351-FB82-481D-A077-0539AAC34287}" destId="{E273275B-95A2-4833-9507-715ADEEBAA4F}" srcOrd="2" destOrd="0" presId="urn:microsoft.com/office/officeart/2008/layout/LinedList"/>
    <dgm:cxn modelId="{FA6A6795-39E4-4402-8855-7B9E74276F3C}" type="presParOf" srcId="{231D3351-FB82-481D-A077-0539AAC34287}" destId="{FC3A8622-EC78-4EB2-8934-A6F615D93B23}" srcOrd="3" destOrd="0" presId="urn:microsoft.com/office/officeart/2008/layout/LinedList"/>
    <dgm:cxn modelId="{AA05212B-8591-4A31-8D3A-9C22EE561081}" type="presParOf" srcId="{231D3351-FB82-481D-A077-0539AAC34287}" destId="{2F5D52F2-3290-41A9-9146-E9B1F2712C84}" srcOrd="4" destOrd="0" presId="urn:microsoft.com/office/officeart/2008/layout/LinedList"/>
    <dgm:cxn modelId="{3B8ABD79-4BBD-4853-AAAB-8F46F64765B2}" type="presParOf" srcId="{2F5D52F2-3290-41A9-9146-E9B1F2712C84}" destId="{D9477B85-711C-4016-BCBB-B199257B692C}" srcOrd="0" destOrd="0" presId="urn:microsoft.com/office/officeart/2008/layout/LinedList"/>
    <dgm:cxn modelId="{BE450B48-A39B-49F1-B686-7E982E53097B}" type="presParOf" srcId="{2F5D52F2-3290-41A9-9146-E9B1F2712C84}" destId="{D49CA99C-9E36-4B72-AC2D-78061AAB18EA}" srcOrd="1" destOrd="0" presId="urn:microsoft.com/office/officeart/2008/layout/LinedList"/>
    <dgm:cxn modelId="{9D39F71F-E318-4467-A825-B9AE2C9F0EA6}" type="presParOf" srcId="{2F5D52F2-3290-41A9-9146-E9B1F2712C84}" destId="{F3D07E33-4A1F-4F64-866D-C5FEF3A0E22B}" srcOrd="2" destOrd="0" presId="urn:microsoft.com/office/officeart/2008/layout/LinedList"/>
    <dgm:cxn modelId="{263883C0-D040-4019-BFCD-7FBDF64B9332}" type="presParOf" srcId="{231D3351-FB82-481D-A077-0539AAC34287}" destId="{DE98D3BA-5124-423D-AEC1-681B1304F60E}" srcOrd="5" destOrd="0" presId="urn:microsoft.com/office/officeart/2008/layout/LinedList"/>
    <dgm:cxn modelId="{D70A1B49-8D7B-468A-A1BF-E4C8BE03ADC8}" type="presParOf" srcId="{231D3351-FB82-481D-A077-0539AAC34287}" destId="{AE77D613-1F96-4C2B-B3B9-D8B93F933B9F}" srcOrd="6" destOrd="0" presId="urn:microsoft.com/office/officeart/2008/layout/LinedList"/>
    <dgm:cxn modelId="{3D9B97ED-13C4-444B-9AF8-A5B98F83A474}" type="presParOf" srcId="{231D3351-FB82-481D-A077-0539AAC34287}" destId="{FCAFC5E2-72F5-48EB-88FA-D43D1F37E852}" srcOrd="7" destOrd="0" presId="urn:microsoft.com/office/officeart/2008/layout/LinedList"/>
    <dgm:cxn modelId="{ABEC64DF-35D6-4238-A68F-63478A7012F0}" type="presParOf" srcId="{FCAFC5E2-72F5-48EB-88FA-D43D1F37E852}" destId="{27BC3D47-A4B5-44E2-A24B-12FA7C98FE26}" srcOrd="0" destOrd="0" presId="urn:microsoft.com/office/officeart/2008/layout/LinedList"/>
    <dgm:cxn modelId="{4F3B6A88-3AC6-4B23-A59D-329A9C08E0FF}" type="presParOf" srcId="{FCAFC5E2-72F5-48EB-88FA-D43D1F37E852}" destId="{CA9FC227-30BD-40FF-A2E1-C015FC48BCF9}" srcOrd="1" destOrd="0" presId="urn:microsoft.com/office/officeart/2008/layout/LinedList"/>
    <dgm:cxn modelId="{2173A8F7-3433-4AD7-A0FF-E7A0C811594E}" type="presParOf" srcId="{FCAFC5E2-72F5-48EB-88FA-D43D1F37E852}" destId="{FDD8C708-3189-48C8-864D-F10A951BBC88}" srcOrd="2" destOrd="0" presId="urn:microsoft.com/office/officeart/2008/layout/LinedList"/>
    <dgm:cxn modelId="{EF8873E4-52BB-4A9B-83C4-30788D594FE1}" type="presParOf" srcId="{231D3351-FB82-481D-A077-0539AAC34287}" destId="{F1D40540-B215-4E93-9C93-41A7EF624ECB}" srcOrd="8" destOrd="0" presId="urn:microsoft.com/office/officeart/2008/layout/LinedList"/>
    <dgm:cxn modelId="{B405B2D9-FF1C-4FAF-98FC-B076FB0E944F}" type="presParOf" srcId="{231D3351-FB82-481D-A077-0539AAC34287}" destId="{D5F8522C-95D6-4EC1-BC98-3BDD98C488B9}" srcOrd="9" destOrd="0" presId="urn:microsoft.com/office/officeart/2008/layout/LinedList"/>
    <dgm:cxn modelId="{ED4EFA4C-635D-40E0-B70A-37CC9EA8FDFA}" type="presParOf" srcId="{231D3351-FB82-481D-A077-0539AAC34287}" destId="{194B8A16-3DAB-43BB-844A-86103F09FA71}" srcOrd="10" destOrd="0" presId="urn:microsoft.com/office/officeart/2008/layout/LinedList"/>
    <dgm:cxn modelId="{006FB7D6-4DD5-4579-8676-94BA266826D8}" type="presParOf" srcId="{194B8A16-3DAB-43BB-844A-86103F09FA71}" destId="{0AB1A4A2-0090-4B26-86E0-C0A6F7D201AE}" srcOrd="0" destOrd="0" presId="urn:microsoft.com/office/officeart/2008/layout/LinedList"/>
    <dgm:cxn modelId="{3522056E-5DC4-41E4-9A83-BE43DA9C18A3}" type="presParOf" srcId="{194B8A16-3DAB-43BB-844A-86103F09FA71}" destId="{6157F3BC-1E49-40DB-B326-4453D881284A}" srcOrd="1" destOrd="0" presId="urn:microsoft.com/office/officeart/2008/layout/LinedList"/>
    <dgm:cxn modelId="{76C46171-2DD6-4A0F-BCAF-EBFB27CB5802}" type="presParOf" srcId="{194B8A16-3DAB-43BB-844A-86103F09FA71}" destId="{EE939909-29B0-4342-A385-50B6BC763D95}" srcOrd="2" destOrd="0" presId="urn:microsoft.com/office/officeart/2008/layout/LinedList"/>
    <dgm:cxn modelId="{F8DECDE0-C373-4786-BCE4-B77DD81C247F}" type="presParOf" srcId="{231D3351-FB82-481D-A077-0539AAC34287}" destId="{A32ADA07-7671-49DA-9ABD-D8ACDB3A08D9}" srcOrd="11" destOrd="0" presId="urn:microsoft.com/office/officeart/2008/layout/LinedList"/>
    <dgm:cxn modelId="{96E8AA19-65E6-4280-8D4C-4199BEC9225F}" type="presParOf" srcId="{231D3351-FB82-481D-A077-0539AAC34287}" destId="{2B3B3C0B-CE82-491B-BB1F-7D1F287F0DDE}" srcOrd="12" destOrd="0" presId="urn:microsoft.com/office/officeart/2008/layout/LinedList"/>
    <dgm:cxn modelId="{6DA810F4-CBAE-4D96-8F71-4669B897A73D}" type="presParOf" srcId="{231D3351-FB82-481D-A077-0539AAC34287}" destId="{9AC161BB-A3E1-4DF8-BC3E-611AC362C082}" srcOrd="13" destOrd="0" presId="urn:microsoft.com/office/officeart/2008/layout/LinedList"/>
    <dgm:cxn modelId="{F0322EBB-4E8E-4AAF-B019-090CFEF9660D}" type="presParOf" srcId="{9AC161BB-A3E1-4DF8-BC3E-611AC362C082}" destId="{31C4910B-3B12-417B-8640-F28C1841CC78}" srcOrd="0" destOrd="0" presId="urn:microsoft.com/office/officeart/2008/layout/LinedList"/>
    <dgm:cxn modelId="{7669F835-B5B6-48BA-9634-7CD411572258}" type="presParOf" srcId="{9AC161BB-A3E1-4DF8-BC3E-611AC362C082}" destId="{2A5DFE87-1FBD-45EB-B1D9-9F6819FB0C2F}" srcOrd="1" destOrd="0" presId="urn:microsoft.com/office/officeart/2008/layout/LinedList"/>
    <dgm:cxn modelId="{7BBBE2CD-3FE5-49EC-94CB-65249E2F69E0}" type="presParOf" srcId="{9AC161BB-A3E1-4DF8-BC3E-611AC362C082}" destId="{54EB87E8-7C52-4BEF-B2F9-35A1198258DA}" srcOrd="2" destOrd="0" presId="urn:microsoft.com/office/officeart/2008/layout/LinedList"/>
    <dgm:cxn modelId="{A95E8BB7-20CA-4192-B487-B039CE9F88A5}" type="presParOf" srcId="{231D3351-FB82-481D-A077-0539AAC34287}" destId="{3920EC4C-0398-4709-BB1D-3BAED1DC8122}" srcOrd="14" destOrd="0" presId="urn:microsoft.com/office/officeart/2008/layout/LinedList"/>
    <dgm:cxn modelId="{2B737865-8467-467D-B09C-BF10A19E8656}" type="presParOf" srcId="{231D3351-FB82-481D-A077-0539AAC34287}" destId="{C7907FEA-7E1C-4707-9B26-116B44665A02}" srcOrd="15" destOrd="0" presId="urn:microsoft.com/office/officeart/2008/layout/LinedList"/>
    <dgm:cxn modelId="{E0440BF6-6F76-40FC-AE06-11278CFA604E}" type="presParOf" srcId="{231D3351-FB82-481D-A077-0539AAC34287}" destId="{CC63F6DB-A38B-48B4-A175-BC9C95EEA2EE}" srcOrd="16" destOrd="0" presId="urn:microsoft.com/office/officeart/2008/layout/LinedList"/>
    <dgm:cxn modelId="{2D4FCDA2-E6A6-434B-9080-411305C1ABA0}" type="presParOf" srcId="{CC63F6DB-A38B-48B4-A175-BC9C95EEA2EE}" destId="{F33138ED-FC6D-4D43-B78C-78B91E10F621}" srcOrd="0" destOrd="0" presId="urn:microsoft.com/office/officeart/2008/layout/LinedList"/>
    <dgm:cxn modelId="{E6BAFA02-CC99-4D22-A98D-737B1D2A3673}" type="presParOf" srcId="{CC63F6DB-A38B-48B4-A175-BC9C95EEA2EE}" destId="{13F7321F-9700-4C81-B030-CCD400E088B6}" srcOrd="1" destOrd="0" presId="urn:microsoft.com/office/officeart/2008/layout/LinedList"/>
    <dgm:cxn modelId="{C8CA4E0F-6668-425E-8C19-7633B0C213AB}" type="presParOf" srcId="{CC63F6DB-A38B-48B4-A175-BC9C95EEA2EE}" destId="{185629C2-42B2-4C49-A94F-A94B9DE025C7}" srcOrd="2" destOrd="0" presId="urn:microsoft.com/office/officeart/2008/layout/LinedList"/>
    <dgm:cxn modelId="{D45769AD-ECB0-4B63-9180-9F5CE54BE2B0}" type="presParOf" srcId="{231D3351-FB82-481D-A077-0539AAC34287}" destId="{E3761D0E-8AE4-421B-AABC-739D9C46F99D}" srcOrd="17" destOrd="0" presId="urn:microsoft.com/office/officeart/2008/layout/LinedList"/>
    <dgm:cxn modelId="{8D4BBFBE-5EE2-4169-A5E5-151C7BAFBA19}" type="presParOf" srcId="{231D3351-FB82-481D-A077-0539AAC34287}" destId="{1223307F-CEEA-4E51-83B9-A0410EEC3274}" srcOrd="18" destOrd="0" presId="urn:microsoft.com/office/officeart/2008/layout/LinedList"/>
    <dgm:cxn modelId="{87BA308B-59A2-4289-B261-34655D7E1E02}" type="presParOf" srcId="{231D3351-FB82-481D-A077-0539AAC34287}" destId="{AFF644EC-824E-4170-B320-06FD7A41C3B9}" srcOrd="19" destOrd="0" presId="urn:microsoft.com/office/officeart/2008/layout/LinedList"/>
    <dgm:cxn modelId="{0189EE79-7775-42FA-8C1A-3034F7532998}" type="presParOf" srcId="{AFF644EC-824E-4170-B320-06FD7A41C3B9}" destId="{951383FD-E7DF-46C0-BF6B-2F2750282DD7}" srcOrd="0" destOrd="0" presId="urn:microsoft.com/office/officeart/2008/layout/LinedList"/>
    <dgm:cxn modelId="{5DA98AA1-2FDE-4940-96E6-B20DF9CB9D86}" type="presParOf" srcId="{AFF644EC-824E-4170-B320-06FD7A41C3B9}" destId="{F3F2E051-35A4-4E16-A143-E499E0E0E854}" srcOrd="1" destOrd="0" presId="urn:microsoft.com/office/officeart/2008/layout/LinedList"/>
    <dgm:cxn modelId="{FCD1830C-4FCA-4CCD-B6B0-AE217D91F3DB}" type="presParOf" srcId="{AFF644EC-824E-4170-B320-06FD7A41C3B9}" destId="{C33E7BE2-DB2B-4B9D-91EE-BC5C12F25B01}" srcOrd="2" destOrd="0" presId="urn:microsoft.com/office/officeart/2008/layout/LinedList"/>
    <dgm:cxn modelId="{0EB1BE0F-BF70-4893-A6F1-094BE933606C}" type="presParOf" srcId="{231D3351-FB82-481D-A077-0539AAC34287}" destId="{CA998B64-652F-412B-A161-59A5ADFA87F2}" srcOrd="20" destOrd="0" presId="urn:microsoft.com/office/officeart/2008/layout/LinedList"/>
    <dgm:cxn modelId="{7815E83C-E63B-4162-BC29-A349495A8FDC}" type="presParOf" srcId="{231D3351-FB82-481D-A077-0539AAC34287}" destId="{671FA584-F519-422F-B55E-DB7E818D71DE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2E2C8C-883B-44F7-B08A-A46D4087F554}" type="doc">
      <dgm:prSet loTypeId="urn:microsoft.com/office/officeart/2008/layout/LinedList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355C09A6-65D1-41B4-B98A-26887FB73311}">
      <dgm:prSet phldrT="[Текст]" custT="1"/>
      <dgm:spPr/>
      <dgm:t>
        <a:bodyPr/>
        <a:lstStyle/>
        <a:p>
          <a:r>
            <a:rPr lang="ru-RU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rPr>
            <a:t>желтая зона</a:t>
          </a:r>
        </a:p>
        <a:p>
          <a:r>
            <a:rPr lang="ru-RU" sz="2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rPr>
            <a:t>(8 683    чел.)</a:t>
          </a:r>
        </a:p>
      </dgm:t>
    </dgm:pt>
    <dgm:pt modelId="{0EF65074-DC8B-496D-8370-6A60EAF1C50A}" type="parTrans" cxnId="{29A584D2-3BFE-4502-9120-AA6165B57A3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843999-FDF9-4AF9-93C7-52E5C4E3F9DC}" type="sibTrans" cxnId="{29A584D2-3BFE-4502-9120-AA6165B57A3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69D6A3-231C-45C1-A7EB-443270E773FD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не посещающие или систематически пропускающие занятия без уважительных причин (суммарно 15 дней)</a:t>
          </a:r>
        </a:p>
      </dgm:t>
    </dgm:pt>
    <dgm:pt modelId="{0E09A3B4-C8AB-4FD0-8557-1A8B5497636D}" type="parTrans" cxnId="{97AA95CB-C462-4016-BFF0-769D1A75EE1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DD93A7-77FE-4294-B70F-3A12C3B92E1C}" type="sibTrans" cxnId="{97AA95CB-C462-4016-BFF0-769D1A75EE1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A4D454-9C91-4F18-82F9-9F45FFB7C539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находящиеся в социально-опасном положении: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а) безнадзорность или беспризорность</a:t>
          </a:r>
          <a:b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б) бродяжничество или попрошайничество</a:t>
          </a:r>
        </a:p>
      </dgm:t>
    </dgm:pt>
    <dgm:pt modelId="{3AAEAFB2-614C-4D42-94C9-C31277F6A8D4}" type="parTrans" cxnId="{2139979D-05A8-4626-B9DA-DD62D3C317BD}">
      <dgm:prSet/>
      <dgm:spPr/>
      <dgm:t>
        <a:bodyPr/>
        <a:lstStyle/>
        <a:p>
          <a:endParaRPr lang="ru-RU"/>
        </a:p>
      </dgm:t>
    </dgm:pt>
    <dgm:pt modelId="{43C1E179-FEFE-4F2A-940E-25F83F6E70DC}" type="sibTrans" cxnId="{2139979D-05A8-4626-B9DA-DD62D3C317BD}">
      <dgm:prSet/>
      <dgm:spPr/>
      <dgm:t>
        <a:bodyPr/>
        <a:lstStyle/>
        <a:p>
          <a:endParaRPr lang="ru-RU"/>
        </a:p>
      </dgm:t>
    </dgm:pt>
    <dgm:pt modelId="{2BE7CF01-F972-41CC-A014-97F35E973AE5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не имеющие гражданства, проживающие в семьях беженцев, переселенцев</a:t>
          </a:r>
        </a:p>
      </dgm:t>
    </dgm:pt>
    <dgm:pt modelId="{648FF312-4C9D-4910-B287-B0216863E773}" type="parTrans" cxnId="{A94253F6-C6C2-4327-A1EC-6F0778741B67}">
      <dgm:prSet/>
      <dgm:spPr/>
      <dgm:t>
        <a:bodyPr/>
        <a:lstStyle/>
        <a:p>
          <a:endParaRPr lang="ru-RU"/>
        </a:p>
      </dgm:t>
    </dgm:pt>
    <dgm:pt modelId="{C717769E-687F-4E8F-BB70-4BAF533341D6}" type="sibTrans" cxnId="{A94253F6-C6C2-4327-A1EC-6F0778741B67}">
      <dgm:prSet/>
      <dgm:spPr/>
      <dgm:t>
        <a:bodyPr/>
        <a:lstStyle/>
        <a:p>
          <a:endParaRPr lang="ru-RU"/>
        </a:p>
      </dgm:t>
    </dgm:pt>
    <dgm:pt modelId="{2716050C-6983-4714-BFB7-C3F59194F1BD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проживающие в семьях безработных родителей</a:t>
          </a:r>
        </a:p>
      </dgm:t>
    </dgm:pt>
    <dgm:pt modelId="{8EBEB911-A329-4CD0-9155-DDA2BA4D3F47}" type="parTrans" cxnId="{818EBA83-986D-4632-A9EC-E95FD4FD329D}">
      <dgm:prSet/>
      <dgm:spPr/>
      <dgm:t>
        <a:bodyPr/>
        <a:lstStyle/>
        <a:p>
          <a:endParaRPr lang="ru-RU"/>
        </a:p>
      </dgm:t>
    </dgm:pt>
    <dgm:pt modelId="{7DAFBE48-C696-4100-B016-1810741320E8}" type="sibTrans" cxnId="{818EBA83-986D-4632-A9EC-E95FD4FD329D}">
      <dgm:prSet/>
      <dgm:spPr/>
      <dgm:t>
        <a:bodyPr/>
        <a:lstStyle/>
        <a:p>
          <a:endParaRPr lang="ru-RU"/>
        </a:p>
      </dgm:t>
    </dgm:pt>
    <dgm:pt modelId="{C42136BE-6ABC-4005-84C2-CF63A59FE969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систематически (неоднократно в течение шести месяцев) допускающие неисполнение или нарушение устава образовательной организации, правил внутреннего распорядка, правил проживания в общежитиях и интернатах и иных локальных нормативных актов образовательной организации</a:t>
          </a:r>
        </a:p>
      </dgm:t>
    </dgm:pt>
    <dgm:pt modelId="{564843FA-A3CB-4E4C-AD1C-A77B266C593C}" type="parTrans" cxnId="{BD2ED38F-C3A9-4B78-9623-8BDD244C6017}">
      <dgm:prSet/>
      <dgm:spPr/>
      <dgm:t>
        <a:bodyPr/>
        <a:lstStyle/>
        <a:p>
          <a:endParaRPr lang="ru-RU"/>
        </a:p>
      </dgm:t>
    </dgm:pt>
    <dgm:pt modelId="{F88D2A1E-5A67-4E1F-9869-5F9E0D05B014}" type="sibTrans" cxnId="{BD2ED38F-C3A9-4B78-9623-8BDD244C6017}">
      <dgm:prSet/>
      <dgm:spPr/>
      <dgm:t>
        <a:bodyPr/>
        <a:lstStyle/>
        <a:p>
          <a:endParaRPr lang="ru-RU"/>
        </a:p>
      </dgm:t>
    </dgm:pt>
    <dgm:pt modelId="{B2CE7ADD-4001-42F1-AD5A-6D2F0C353D62}" type="pres">
      <dgm:prSet presAssocID="{B42E2C8C-883B-44F7-B08A-A46D4087F55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50E04CE-AC3C-42B4-8EDD-CE768C0194BF}" type="pres">
      <dgm:prSet presAssocID="{355C09A6-65D1-41B4-B98A-26887FB73311}" presName="thickLine" presStyleLbl="alignNode1" presStyleIdx="0" presStyleCnt="1"/>
      <dgm:spPr/>
    </dgm:pt>
    <dgm:pt modelId="{5AC97D28-9D1E-4358-B8DF-D458B15683B2}" type="pres">
      <dgm:prSet presAssocID="{355C09A6-65D1-41B4-B98A-26887FB73311}" presName="horz1" presStyleCnt="0"/>
      <dgm:spPr/>
    </dgm:pt>
    <dgm:pt modelId="{0E6A70E8-A27B-4A1C-BD74-B6D55FCE55A7}" type="pres">
      <dgm:prSet presAssocID="{355C09A6-65D1-41B4-B98A-26887FB73311}" presName="tx1" presStyleLbl="revTx" presStyleIdx="0" presStyleCnt="6"/>
      <dgm:spPr/>
      <dgm:t>
        <a:bodyPr/>
        <a:lstStyle/>
        <a:p>
          <a:endParaRPr lang="ru-RU"/>
        </a:p>
      </dgm:t>
    </dgm:pt>
    <dgm:pt modelId="{231D3351-FB82-481D-A077-0539AAC34287}" type="pres">
      <dgm:prSet presAssocID="{355C09A6-65D1-41B4-B98A-26887FB73311}" presName="vert1" presStyleCnt="0"/>
      <dgm:spPr/>
    </dgm:pt>
    <dgm:pt modelId="{02ED16DB-7ED0-4C75-80E4-571A8353641A}" type="pres">
      <dgm:prSet presAssocID="{6969D6A3-231C-45C1-A7EB-443270E773FD}" presName="vertSpace2a" presStyleCnt="0"/>
      <dgm:spPr/>
    </dgm:pt>
    <dgm:pt modelId="{05B36055-B611-45C0-B16B-AA1402333EEB}" type="pres">
      <dgm:prSet presAssocID="{6969D6A3-231C-45C1-A7EB-443270E773FD}" presName="horz2" presStyleCnt="0"/>
      <dgm:spPr/>
    </dgm:pt>
    <dgm:pt modelId="{D993F931-E9C2-4F4E-B77B-9F6AA54AACD1}" type="pres">
      <dgm:prSet presAssocID="{6969D6A3-231C-45C1-A7EB-443270E773FD}" presName="horzSpace2" presStyleCnt="0"/>
      <dgm:spPr/>
    </dgm:pt>
    <dgm:pt modelId="{7FE3D65B-D61D-4F85-8273-65C817CB308E}" type="pres">
      <dgm:prSet presAssocID="{6969D6A3-231C-45C1-A7EB-443270E773FD}" presName="tx2" presStyleLbl="revTx" presStyleIdx="1" presStyleCnt="6"/>
      <dgm:spPr/>
      <dgm:t>
        <a:bodyPr/>
        <a:lstStyle/>
        <a:p>
          <a:endParaRPr lang="ru-RU"/>
        </a:p>
      </dgm:t>
    </dgm:pt>
    <dgm:pt modelId="{104600C4-1BED-47BD-8EB8-BD919F8B9AE1}" type="pres">
      <dgm:prSet presAssocID="{6969D6A3-231C-45C1-A7EB-443270E773FD}" presName="vert2" presStyleCnt="0"/>
      <dgm:spPr/>
    </dgm:pt>
    <dgm:pt modelId="{E273275B-95A2-4833-9507-715ADEEBAA4F}" type="pres">
      <dgm:prSet presAssocID="{6969D6A3-231C-45C1-A7EB-443270E773FD}" presName="thinLine2b" presStyleLbl="callout" presStyleIdx="0" presStyleCnt="5" custLinFactY="-200000" custLinFactNeighborX="0" custLinFactNeighborY="-268719"/>
      <dgm:spPr/>
    </dgm:pt>
    <dgm:pt modelId="{FC3A8622-EC78-4EB2-8934-A6F615D93B23}" type="pres">
      <dgm:prSet presAssocID="{6969D6A3-231C-45C1-A7EB-443270E773FD}" presName="vertSpace2b" presStyleCnt="0"/>
      <dgm:spPr/>
    </dgm:pt>
    <dgm:pt modelId="{14B7A74D-32B4-4A29-B0B5-BE5D1B68E134}" type="pres">
      <dgm:prSet presAssocID="{D3A4D454-9C91-4F18-82F9-9F45FFB7C539}" presName="horz2" presStyleCnt="0"/>
      <dgm:spPr/>
    </dgm:pt>
    <dgm:pt modelId="{F7EE9CA2-E8E6-4FBA-A267-35E0BDA606D7}" type="pres">
      <dgm:prSet presAssocID="{D3A4D454-9C91-4F18-82F9-9F45FFB7C539}" presName="horzSpace2" presStyleCnt="0"/>
      <dgm:spPr/>
    </dgm:pt>
    <dgm:pt modelId="{C5E92925-6190-4912-98AE-AFB0F37CA569}" type="pres">
      <dgm:prSet presAssocID="{D3A4D454-9C91-4F18-82F9-9F45FFB7C539}" presName="tx2" presStyleLbl="revTx" presStyleIdx="2" presStyleCnt="6" custLinFactNeighborX="0" custLinFactNeighborY="-19778"/>
      <dgm:spPr/>
      <dgm:t>
        <a:bodyPr/>
        <a:lstStyle/>
        <a:p>
          <a:endParaRPr lang="ru-RU"/>
        </a:p>
      </dgm:t>
    </dgm:pt>
    <dgm:pt modelId="{457FBD8E-2367-4EE0-9259-6DB0A7273790}" type="pres">
      <dgm:prSet presAssocID="{D3A4D454-9C91-4F18-82F9-9F45FFB7C539}" presName="vert2" presStyleCnt="0"/>
      <dgm:spPr/>
    </dgm:pt>
    <dgm:pt modelId="{613C0FFF-1695-4BA1-8BC5-7761797001FC}" type="pres">
      <dgm:prSet presAssocID="{D3A4D454-9C91-4F18-82F9-9F45FFB7C539}" presName="thinLine2b" presStyleLbl="callout" presStyleIdx="1" presStyleCnt="5" custLinFactY="-172819" custLinFactNeighborX="616" custLinFactNeighborY="-200000"/>
      <dgm:spPr/>
    </dgm:pt>
    <dgm:pt modelId="{68E29BEA-E6A6-42A9-83CA-1EA9364A7880}" type="pres">
      <dgm:prSet presAssocID="{D3A4D454-9C91-4F18-82F9-9F45FFB7C539}" presName="vertSpace2b" presStyleCnt="0"/>
      <dgm:spPr/>
    </dgm:pt>
    <dgm:pt modelId="{A31D3911-E426-4B9B-A60F-9291EC84AE38}" type="pres">
      <dgm:prSet presAssocID="{2BE7CF01-F972-41CC-A014-97F35E973AE5}" presName="horz2" presStyleCnt="0"/>
      <dgm:spPr/>
    </dgm:pt>
    <dgm:pt modelId="{5D6BF9C1-75D1-4073-A10F-1D3F8B60B6E9}" type="pres">
      <dgm:prSet presAssocID="{2BE7CF01-F972-41CC-A014-97F35E973AE5}" presName="horzSpace2" presStyleCnt="0"/>
      <dgm:spPr/>
    </dgm:pt>
    <dgm:pt modelId="{EE47B860-39EB-40CA-9F2D-880F40DF2067}" type="pres">
      <dgm:prSet presAssocID="{2BE7CF01-F972-41CC-A014-97F35E973AE5}" presName="tx2" presStyleLbl="revTx" presStyleIdx="3" presStyleCnt="6" custLinFactNeighborX="-97" custLinFactNeighborY="-11538"/>
      <dgm:spPr/>
      <dgm:t>
        <a:bodyPr/>
        <a:lstStyle/>
        <a:p>
          <a:endParaRPr lang="ru-RU"/>
        </a:p>
      </dgm:t>
    </dgm:pt>
    <dgm:pt modelId="{E5087A23-AE52-4A7A-A39E-B3FC8A99E975}" type="pres">
      <dgm:prSet presAssocID="{2BE7CF01-F972-41CC-A014-97F35E973AE5}" presName="vert2" presStyleCnt="0"/>
      <dgm:spPr/>
    </dgm:pt>
    <dgm:pt modelId="{630BEAD8-BA1A-48C6-A617-56E7FCE6A47B}" type="pres">
      <dgm:prSet presAssocID="{2BE7CF01-F972-41CC-A014-97F35E973AE5}" presName="thinLine2b" presStyleLbl="callout" presStyleIdx="2" presStyleCnt="5" custLinFactY="-380672" custLinFactNeighborX="-191" custLinFactNeighborY="-400000"/>
      <dgm:spPr/>
    </dgm:pt>
    <dgm:pt modelId="{2FE1A451-AFAE-4F04-96B9-4511AD780D22}" type="pres">
      <dgm:prSet presAssocID="{2BE7CF01-F972-41CC-A014-97F35E973AE5}" presName="vertSpace2b" presStyleCnt="0"/>
      <dgm:spPr/>
    </dgm:pt>
    <dgm:pt modelId="{6C680A8A-8F2A-4CF6-9421-B7F6FE5C280D}" type="pres">
      <dgm:prSet presAssocID="{2716050C-6983-4714-BFB7-C3F59194F1BD}" presName="horz2" presStyleCnt="0"/>
      <dgm:spPr/>
    </dgm:pt>
    <dgm:pt modelId="{376110BE-9698-4919-B4D2-202AA6EB2D61}" type="pres">
      <dgm:prSet presAssocID="{2716050C-6983-4714-BFB7-C3F59194F1BD}" presName="horzSpace2" presStyleCnt="0"/>
      <dgm:spPr/>
    </dgm:pt>
    <dgm:pt modelId="{6601991D-8BA4-41B7-A483-910D5A8BF6F3}" type="pres">
      <dgm:prSet presAssocID="{2716050C-6983-4714-BFB7-C3F59194F1BD}" presName="tx2" presStyleLbl="revTx" presStyleIdx="4" presStyleCnt="6" custLinFactNeighborX="-97" custLinFactNeighborY="-32140"/>
      <dgm:spPr/>
      <dgm:t>
        <a:bodyPr/>
        <a:lstStyle/>
        <a:p>
          <a:endParaRPr lang="ru-RU"/>
        </a:p>
      </dgm:t>
    </dgm:pt>
    <dgm:pt modelId="{75F85904-BDCE-4552-9B61-51A6768CB393}" type="pres">
      <dgm:prSet presAssocID="{2716050C-6983-4714-BFB7-C3F59194F1BD}" presName="vert2" presStyleCnt="0"/>
      <dgm:spPr/>
    </dgm:pt>
    <dgm:pt modelId="{B9EA6A77-F3EE-4AE8-9245-46F14B0E0F3B}" type="pres">
      <dgm:prSet presAssocID="{2716050C-6983-4714-BFB7-C3F59194F1BD}" presName="thinLine2b" presStyleLbl="callout" presStyleIdx="3" presStyleCnt="5" custLinFactY="-778857" custLinFactNeighborX="-287" custLinFactNeighborY="-800000"/>
      <dgm:spPr/>
    </dgm:pt>
    <dgm:pt modelId="{470B5732-83F6-445A-A221-6F683BCC6547}" type="pres">
      <dgm:prSet presAssocID="{2716050C-6983-4714-BFB7-C3F59194F1BD}" presName="vertSpace2b" presStyleCnt="0"/>
      <dgm:spPr/>
    </dgm:pt>
    <dgm:pt modelId="{244A6D83-B603-4903-957B-09289A1C579A}" type="pres">
      <dgm:prSet presAssocID="{C42136BE-6ABC-4005-84C2-CF63A59FE969}" presName="horz2" presStyleCnt="0"/>
      <dgm:spPr/>
    </dgm:pt>
    <dgm:pt modelId="{5A9C20B3-CBD9-4E27-B2A8-751C7401B08F}" type="pres">
      <dgm:prSet presAssocID="{C42136BE-6ABC-4005-84C2-CF63A59FE969}" presName="horzSpace2" presStyleCnt="0"/>
      <dgm:spPr/>
    </dgm:pt>
    <dgm:pt modelId="{89D52044-3C12-4C41-8D92-2101F4679C7A}" type="pres">
      <dgm:prSet presAssocID="{C42136BE-6ABC-4005-84C2-CF63A59FE969}" presName="tx2" presStyleLbl="revTx" presStyleIdx="5" presStyleCnt="6" custLinFactNeighborX="-97" custLinFactNeighborY="-68401"/>
      <dgm:spPr/>
      <dgm:t>
        <a:bodyPr/>
        <a:lstStyle/>
        <a:p>
          <a:endParaRPr lang="ru-RU"/>
        </a:p>
      </dgm:t>
    </dgm:pt>
    <dgm:pt modelId="{990C2DCC-74BA-4071-A8FA-3E43ED7B6051}" type="pres">
      <dgm:prSet presAssocID="{C42136BE-6ABC-4005-84C2-CF63A59FE969}" presName="vert2" presStyleCnt="0"/>
      <dgm:spPr/>
    </dgm:pt>
    <dgm:pt modelId="{7581D716-9E37-484D-AF84-C17B3D0F9004}" type="pres">
      <dgm:prSet presAssocID="{C42136BE-6ABC-4005-84C2-CF63A59FE969}" presName="thinLine2b" presStyleLbl="callout" presStyleIdx="4" presStyleCnt="5"/>
      <dgm:spPr/>
    </dgm:pt>
    <dgm:pt modelId="{2EB920BB-9821-4D40-9707-DBC2CA6E6D8B}" type="pres">
      <dgm:prSet presAssocID="{C42136BE-6ABC-4005-84C2-CF63A59FE969}" presName="vertSpace2b" presStyleCnt="0"/>
      <dgm:spPr/>
    </dgm:pt>
  </dgm:ptLst>
  <dgm:cxnLst>
    <dgm:cxn modelId="{B8601411-F1E3-4256-924D-E09DB28976D2}" type="presOf" srcId="{C42136BE-6ABC-4005-84C2-CF63A59FE969}" destId="{89D52044-3C12-4C41-8D92-2101F4679C7A}" srcOrd="0" destOrd="0" presId="urn:microsoft.com/office/officeart/2008/layout/LinedList"/>
    <dgm:cxn modelId="{29A584D2-3BFE-4502-9120-AA6165B57A3B}" srcId="{B42E2C8C-883B-44F7-B08A-A46D4087F554}" destId="{355C09A6-65D1-41B4-B98A-26887FB73311}" srcOrd="0" destOrd="0" parTransId="{0EF65074-DC8B-496D-8370-6A60EAF1C50A}" sibTransId="{31843999-FDF9-4AF9-93C7-52E5C4E3F9DC}"/>
    <dgm:cxn modelId="{A8EF5DC3-4BBB-4141-9C62-1B8F0A05AB1B}" type="presOf" srcId="{355C09A6-65D1-41B4-B98A-26887FB73311}" destId="{0E6A70E8-A27B-4A1C-BD74-B6D55FCE55A7}" srcOrd="0" destOrd="0" presId="urn:microsoft.com/office/officeart/2008/layout/LinedList"/>
    <dgm:cxn modelId="{BD2ED38F-C3A9-4B78-9623-8BDD244C6017}" srcId="{355C09A6-65D1-41B4-B98A-26887FB73311}" destId="{C42136BE-6ABC-4005-84C2-CF63A59FE969}" srcOrd="4" destOrd="0" parTransId="{564843FA-A3CB-4E4C-AD1C-A77B266C593C}" sibTransId="{F88D2A1E-5A67-4E1F-9869-5F9E0D05B014}"/>
    <dgm:cxn modelId="{B5A9036E-B299-4C35-AA52-6A283CECE290}" type="presOf" srcId="{B42E2C8C-883B-44F7-B08A-A46D4087F554}" destId="{B2CE7ADD-4001-42F1-AD5A-6D2F0C353D62}" srcOrd="0" destOrd="0" presId="urn:microsoft.com/office/officeart/2008/layout/LinedList"/>
    <dgm:cxn modelId="{818EBA83-986D-4632-A9EC-E95FD4FD329D}" srcId="{355C09A6-65D1-41B4-B98A-26887FB73311}" destId="{2716050C-6983-4714-BFB7-C3F59194F1BD}" srcOrd="3" destOrd="0" parTransId="{8EBEB911-A329-4CD0-9155-DDA2BA4D3F47}" sibTransId="{7DAFBE48-C696-4100-B016-1810741320E8}"/>
    <dgm:cxn modelId="{EE2D9D10-7A22-44AF-9776-5243C3D6BE56}" type="presOf" srcId="{D3A4D454-9C91-4F18-82F9-9F45FFB7C539}" destId="{C5E92925-6190-4912-98AE-AFB0F37CA569}" srcOrd="0" destOrd="0" presId="urn:microsoft.com/office/officeart/2008/layout/LinedList"/>
    <dgm:cxn modelId="{97AA95CB-C462-4016-BFF0-769D1A75EE13}" srcId="{355C09A6-65D1-41B4-B98A-26887FB73311}" destId="{6969D6A3-231C-45C1-A7EB-443270E773FD}" srcOrd="0" destOrd="0" parTransId="{0E09A3B4-C8AB-4FD0-8557-1A8B5497636D}" sibTransId="{DCDD93A7-77FE-4294-B70F-3A12C3B92E1C}"/>
    <dgm:cxn modelId="{A94253F6-C6C2-4327-A1EC-6F0778741B67}" srcId="{355C09A6-65D1-41B4-B98A-26887FB73311}" destId="{2BE7CF01-F972-41CC-A014-97F35E973AE5}" srcOrd="2" destOrd="0" parTransId="{648FF312-4C9D-4910-B287-B0216863E773}" sibTransId="{C717769E-687F-4E8F-BB70-4BAF533341D6}"/>
    <dgm:cxn modelId="{435E9601-646D-4618-8E4B-0DEB2385131D}" type="presOf" srcId="{2716050C-6983-4714-BFB7-C3F59194F1BD}" destId="{6601991D-8BA4-41B7-A483-910D5A8BF6F3}" srcOrd="0" destOrd="0" presId="urn:microsoft.com/office/officeart/2008/layout/LinedList"/>
    <dgm:cxn modelId="{D29780AF-5D44-4B7A-B080-B62704EE3A91}" type="presOf" srcId="{6969D6A3-231C-45C1-A7EB-443270E773FD}" destId="{7FE3D65B-D61D-4F85-8273-65C817CB308E}" srcOrd="0" destOrd="0" presId="urn:microsoft.com/office/officeart/2008/layout/LinedList"/>
    <dgm:cxn modelId="{2139979D-05A8-4626-B9DA-DD62D3C317BD}" srcId="{355C09A6-65D1-41B4-B98A-26887FB73311}" destId="{D3A4D454-9C91-4F18-82F9-9F45FFB7C539}" srcOrd="1" destOrd="0" parTransId="{3AAEAFB2-614C-4D42-94C9-C31277F6A8D4}" sibTransId="{43C1E179-FEFE-4F2A-940E-25F83F6E70DC}"/>
    <dgm:cxn modelId="{4F0F559D-7894-44C9-8A02-873448149A6E}" type="presOf" srcId="{2BE7CF01-F972-41CC-A014-97F35E973AE5}" destId="{EE47B860-39EB-40CA-9F2D-880F40DF2067}" srcOrd="0" destOrd="0" presId="urn:microsoft.com/office/officeart/2008/layout/LinedList"/>
    <dgm:cxn modelId="{D0ED78E1-9928-48F7-A676-8393C0E8419C}" type="presParOf" srcId="{B2CE7ADD-4001-42F1-AD5A-6D2F0C353D62}" destId="{850E04CE-AC3C-42B4-8EDD-CE768C0194BF}" srcOrd="0" destOrd="0" presId="urn:microsoft.com/office/officeart/2008/layout/LinedList"/>
    <dgm:cxn modelId="{261D9399-D190-4BE7-A732-936CFB2A2289}" type="presParOf" srcId="{B2CE7ADD-4001-42F1-AD5A-6D2F0C353D62}" destId="{5AC97D28-9D1E-4358-B8DF-D458B15683B2}" srcOrd="1" destOrd="0" presId="urn:microsoft.com/office/officeart/2008/layout/LinedList"/>
    <dgm:cxn modelId="{95AAE9DD-0FE7-44B0-BB62-6D31538AD6FC}" type="presParOf" srcId="{5AC97D28-9D1E-4358-B8DF-D458B15683B2}" destId="{0E6A70E8-A27B-4A1C-BD74-B6D55FCE55A7}" srcOrd="0" destOrd="0" presId="urn:microsoft.com/office/officeart/2008/layout/LinedList"/>
    <dgm:cxn modelId="{7C22B75B-38E8-4599-94C4-2093B498A064}" type="presParOf" srcId="{5AC97D28-9D1E-4358-B8DF-D458B15683B2}" destId="{231D3351-FB82-481D-A077-0539AAC34287}" srcOrd="1" destOrd="0" presId="urn:microsoft.com/office/officeart/2008/layout/LinedList"/>
    <dgm:cxn modelId="{34732E27-78F3-4C85-8E06-04F81DCCA3A7}" type="presParOf" srcId="{231D3351-FB82-481D-A077-0539AAC34287}" destId="{02ED16DB-7ED0-4C75-80E4-571A8353641A}" srcOrd="0" destOrd="0" presId="urn:microsoft.com/office/officeart/2008/layout/LinedList"/>
    <dgm:cxn modelId="{41D7C65B-F72E-4067-A09D-2955B11DFF28}" type="presParOf" srcId="{231D3351-FB82-481D-A077-0539AAC34287}" destId="{05B36055-B611-45C0-B16B-AA1402333EEB}" srcOrd="1" destOrd="0" presId="urn:microsoft.com/office/officeart/2008/layout/LinedList"/>
    <dgm:cxn modelId="{55DB268E-9E87-4C42-A75D-30337AD6B869}" type="presParOf" srcId="{05B36055-B611-45C0-B16B-AA1402333EEB}" destId="{D993F931-E9C2-4F4E-B77B-9F6AA54AACD1}" srcOrd="0" destOrd="0" presId="urn:microsoft.com/office/officeart/2008/layout/LinedList"/>
    <dgm:cxn modelId="{BDC04420-72A6-4685-9029-0DF50FEBE94D}" type="presParOf" srcId="{05B36055-B611-45C0-B16B-AA1402333EEB}" destId="{7FE3D65B-D61D-4F85-8273-65C817CB308E}" srcOrd="1" destOrd="0" presId="urn:microsoft.com/office/officeart/2008/layout/LinedList"/>
    <dgm:cxn modelId="{FFB5C1F3-A914-4E61-904E-4416C96516E5}" type="presParOf" srcId="{05B36055-B611-45C0-B16B-AA1402333EEB}" destId="{104600C4-1BED-47BD-8EB8-BD919F8B9AE1}" srcOrd="2" destOrd="0" presId="urn:microsoft.com/office/officeart/2008/layout/LinedList"/>
    <dgm:cxn modelId="{E4E56666-47F1-40BA-9EB3-CCEA36902DE7}" type="presParOf" srcId="{231D3351-FB82-481D-A077-0539AAC34287}" destId="{E273275B-95A2-4833-9507-715ADEEBAA4F}" srcOrd="2" destOrd="0" presId="urn:microsoft.com/office/officeart/2008/layout/LinedList"/>
    <dgm:cxn modelId="{FA6A6795-39E4-4402-8855-7B9E74276F3C}" type="presParOf" srcId="{231D3351-FB82-481D-A077-0539AAC34287}" destId="{FC3A8622-EC78-4EB2-8934-A6F615D93B23}" srcOrd="3" destOrd="0" presId="urn:microsoft.com/office/officeart/2008/layout/LinedList"/>
    <dgm:cxn modelId="{C014A162-956E-4F0F-A47F-91448894D517}" type="presParOf" srcId="{231D3351-FB82-481D-A077-0539AAC34287}" destId="{14B7A74D-32B4-4A29-B0B5-BE5D1B68E134}" srcOrd="4" destOrd="0" presId="urn:microsoft.com/office/officeart/2008/layout/LinedList"/>
    <dgm:cxn modelId="{1E2F0E83-F473-4A5A-AED4-A23F78E56536}" type="presParOf" srcId="{14B7A74D-32B4-4A29-B0B5-BE5D1B68E134}" destId="{F7EE9CA2-E8E6-4FBA-A267-35E0BDA606D7}" srcOrd="0" destOrd="0" presId="urn:microsoft.com/office/officeart/2008/layout/LinedList"/>
    <dgm:cxn modelId="{4B169D7C-6645-46EA-A2EF-43572D7C6FA1}" type="presParOf" srcId="{14B7A74D-32B4-4A29-B0B5-BE5D1B68E134}" destId="{C5E92925-6190-4912-98AE-AFB0F37CA569}" srcOrd="1" destOrd="0" presId="urn:microsoft.com/office/officeart/2008/layout/LinedList"/>
    <dgm:cxn modelId="{C26B27F3-58F9-4DD4-9F65-F9FB73EC4ED1}" type="presParOf" srcId="{14B7A74D-32B4-4A29-B0B5-BE5D1B68E134}" destId="{457FBD8E-2367-4EE0-9259-6DB0A7273790}" srcOrd="2" destOrd="0" presId="urn:microsoft.com/office/officeart/2008/layout/LinedList"/>
    <dgm:cxn modelId="{2C4ED7FA-A2C3-47BD-8684-221FCEDA726B}" type="presParOf" srcId="{231D3351-FB82-481D-A077-0539AAC34287}" destId="{613C0FFF-1695-4BA1-8BC5-7761797001FC}" srcOrd="5" destOrd="0" presId="urn:microsoft.com/office/officeart/2008/layout/LinedList"/>
    <dgm:cxn modelId="{E70E9D72-2FED-4E3B-8B55-7DE0AE5CF717}" type="presParOf" srcId="{231D3351-FB82-481D-A077-0539AAC34287}" destId="{68E29BEA-E6A6-42A9-83CA-1EA9364A7880}" srcOrd="6" destOrd="0" presId="urn:microsoft.com/office/officeart/2008/layout/LinedList"/>
    <dgm:cxn modelId="{DAABC217-903D-4D04-9C9A-1E2A84E110E9}" type="presParOf" srcId="{231D3351-FB82-481D-A077-0539AAC34287}" destId="{A31D3911-E426-4B9B-A60F-9291EC84AE38}" srcOrd="7" destOrd="0" presId="urn:microsoft.com/office/officeart/2008/layout/LinedList"/>
    <dgm:cxn modelId="{44B8DF64-D0EE-4512-819C-4FEDF1EC599B}" type="presParOf" srcId="{A31D3911-E426-4B9B-A60F-9291EC84AE38}" destId="{5D6BF9C1-75D1-4073-A10F-1D3F8B60B6E9}" srcOrd="0" destOrd="0" presId="urn:microsoft.com/office/officeart/2008/layout/LinedList"/>
    <dgm:cxn modelId="{B7432A68-D59F-4964-AA36-1CA432B9D1A1}" type="presParOf" srcId="{A31D3911-E426-4B9B-A60F-9291EC84AE38}" destId="{EE47B860-39EB-40CA-9F2D-880F40DF2067}" srcOrd="1" destOrd="0" presId="urn:microsoft.com/office/officeart/2008/layout/LinedList"/>
    <dgm:cxn modelId="{2356DD4F-C3E3-4734-A641-472E2DB86F16}" type="presParOf" srcId="{A31D3911-E426-4B9B-A60F-9291EC84AE38}" destId="{E5087A23-AE52-4A7A-A39E-B3FC8A99E975}" srcOrd="2" destOrd="0" presId="urn:microsoft.com/office/officeart/2008/layout/LinedList"/>
    <dgm:cxn modelId="{E843129B-1955-4E0F-ABAB-E69DE11925D3}" type="presParOf" srcId="{231D3351-FB82-481D-A077-0539AAC34287}" destId="{630BEAD8-BA1A-48C6-A617-56E7FCE6A47B}" srcOrd="8" destOrd="0" presId="urn:microsoft.com/office/officeart/2008/layout/LinedList"/>
    <dgm:cxn modelId="{215D7BBD-BEFB-41C2-8D9B-E9256B2D2963}" type="presParOf" srcId="{231D3351-FB82-481D-A077-0539AAC34287}" destId="{2FE1A451-AFAE-4F04-96B9-4511AD780D22}" srcOrd="9" destOrd="0" presId="urn:microsoft.com/office/officeart/2008/layout/LinedList"/>
    <dgm:cxn modelId="{B7D4ED07-71D8-4E84-991B-0A6FA5346383}" type="presParOf" srcId="{231D3351-FB82-481D-A077-0539AAC34287}" destId="{6C680A8A-8F2A-4CF6-9421-B7F6FE5C280D}" srcOrd="10" destOrd="0" presId="urn:microsoft.com/office/officeart/2008/layout/LinedList"/>
    <dgm:cxn modelId="{386B11BC-3A9B-4C99-93E0-958F968360B9}" type="presParOf" srcId="{6C680A8A-8F2A-4CF6-9421-B7F6FE5C280D}" destId="{376110BE-9698-4919-B4D2-202AA6EB2D61}" srcOrd="0" destOrd="0" presId="urn:microsoft.com/office/officeart/2008/layout/LinedList"/>
    <dgm:cxn modelId="{101E6DDD-F10F-469E-8CBC-699B92FFCB9E}" type="presParOf" srcId="{6C680A8A-8F2A-4CF6-9421-B7F6FE5C280D}" destId="{6601991D-8BA4-41B7-A483-910D5A8BF6F3}" srcOrd="1" destOrd="0" presId="urn:microsoft.com/office/officeart/2008/layout/LinedList"/>
    <dgm:cxn modelId="{07F28023-1696-4274-9889-8207C9433287}" type="presParOf" srcId="{6C680A8A-8F2A-4CF6-9421-B7F6FE5C280D}" destId="{75F85904-BDCE-4552-9B61-51A6768CB393}" srcOrd="2" destOrd="0" presId="urn:microsoft.com/office/officeart/2008/layout/LinedList"/>
    <dgm:cxn modelId="{8E664372-8DC5-4602-A91E-2093DCF29837}" type="presParOf" srcId="{231D3351-FB82-481D-A077-0539AAC34287}" destId="{B9EA6A77-F3EE-4AE8-9245-46F14B0E0F3B}" srcOrd="11" destOrd="0" presId="urn:microsoft.com/office/officeart/2008/layout/LinedList"/>
    <dgm:cxn modelId="{35495C99-6B84-4E7B-8B12-12C34E9FF786}" type="presParOf" srcId="{231D3351-FB82-481D-A077-0539AAC34287}" destId="{470B5732-83F6-445A-A221-6F683BCC6547}" srcOrd="12" destOrd="0" presId="urn:microsoft.com/office/officeart/2008/layout/LinedList"/>
    <dgm:cxn modelId="{A49A701A-A8D2-4123-99F2-DAC7710E6D9C}" type="presParOf" srcId="{231D3351-FB82-481D-A077-0539AAC34287}" destId="{244A6D83-B603-4903-957B-09289A1C579A}" srcOrd="13" destOrd="0" presId="urn:microsoft.com/office/officeart/2008/layout/LinedList"/>
    <dgm:cxn modelId="{4F832DE5-3072-4F91-9F09-D5883319B965}" type="presParOf" srcId="{244A6D83-B603-4903-957B-09289A1C579A}" destId="{5A9C20B3-CBD9-4E27-B2A8-751C7401B08F}" srcOrd="0" destOrd="0" presId="urn:microsoft.com/office/officeart/2008/layout/LinedList"/>
    <dgm:cxn modelId="{C72AEA6B-9A05-4CF1-A719-AB6BC7D822D1}" type="presParOf" srcId="{244A6D83-B603-4903-957B-09289A1C579A}" destId="{89D52044-3C12-4C41-8D92-2101F4679C7A}" srcOrd="1" destOrd="0" presId="urn:microsoft.com/office/officeart/2008/layout/LinedList"/>
    <dgm:cxn modelId="{EF52BF95-BBDA-4D99-891C-21E3E442388A}" type="presParOf" srcId="{244A6D83-B603-4903-957B-09289A1C579A}" destId="{990C2DCC-74BA-4071-A8FA-3E43ED7B6051}" srcOrd="2" destOrd="0" presId="urn:microsoft.com/office/officeart/2008/layout/LinedList"/>
    <dgm:cxn modelId="{60B5965E-4E22-4343-960C-4ACDB2BF9B3B}" type="presParOf" srcId="{231D3351-FB82-481D-A077-0539AAC34287}" destId="{7581D716-9E37-484D-AF84-C17B3D0F9004}" srcOrd="14" destOrd="0" presId="urn:microsoft.com/office/officeart/2008/layout/LinedList"/>
    <dgm:cxn modelId="{48741F23-D78A-4B0A-B455-A68731209E0F}" type="presParOf" srcId="{231D3351-FB82-481D-A077-0539AAC34287}" destId="{2EB920BB-9821-4D40-9707-DBC2CA6E6D8B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2E2C8C-883B-44F7-B08A-A46D4087F554}" type="doc">
      <dgm:prSet loTypeId="urn:microsoft.com/office/officeart/2008/layout/LinedList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355C09A6-65D1-41B4-B98A-26887FB73311}">
      <dgm:prSet phldrT="[Текст]" custT="1"/>
      <dgm:spPr/>
      <dgm:t>
        <a:bodyPr/>
        <a:lstStyle/>
        <a:p>
          <a:r>
            <a:rPr lang="ru-RU" sz="2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rPr>
            <a:t>желтая зона</a:t>
          </a:r>
        </a:p>
      </dgm:t>
    </dgm:pt>
    <dgm:pt modelId="{0EF65074-DC8B-496D-8370-6A60EAF1C50A}" type="parTrans" cxnId="{29A584D2-3BFE-4502-9120-AA6165B57A3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843999-FDF9-4AF9-93C7-52E5C4E3F9DC}" type="sibTrans" cxnId="{29A584D2-3BFE-4502-9120-AA6165B57A3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69D6A3-231C-45C1-A7EB-443270E773FD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совершившие самовольные уходы из семей, образовательных организаций с круглосуточным пребыванием несовершеннолетних и иные</a:t>
          </a:r>
        </a:p>
      </dgm:t>
    </dgm:pt>
    <dgm:pt modelId="{0E09A3B4-C8AB-4FD0-8557-1A8B5497636D}" type="parTrans" cxnId="{97AA95CB-C462-4016-BFF0-769D1A75EE1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DD93A7-77FE-4294-B70F-3A12C3B92E1C}" type="sibTrans" cxnId="{97AA95CB-C462-4016-BFF0-769D1A75EE1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CA0FE6-BFBC-4637-8A62-A0230E0406C8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содержащиеся в социально-реабилитационных центрах для несовершеннолетних, социальных приютах, центрах помощи детям, оставшимся без попечения родителей, специальных учебно-воспитательных и других учреждениях для несовершеннолетних, нуждающихся в социальной помощи и (или) реабилитации</a:t>
          </a:r>
        </a:p>
      </dgm:t>
    </dgm:pt>
    <dgm:pt modelId="{B4CC43B2-FBD6-4C67-BA27-B4C8A0AB9D84}" type="parTrans" cxnId="{49B2AE01-8E7C-4202-B03A-5BEFAF1D8F6A}">
      <dgm:prSet/>
      <dgm:spPr/>
      <dgm:t>
        <a:bodyPr/>
        <a:lstStyle/>
        <a:p>
          <a:endParaRPr lang="ru-RU"/>
        </a:p>
      </dgm:t>
    </dgm:pt>
    <dgm:pt modelId="{B8AA533F-A132-47D1-9C39-8157E1B3414C}" type="sibTrans" cxnId="{49B2AE01-8E7C-4202-B03A-5BEFAF1D8F6A}">
      <dgm:prSet/>
      <dgm:spPr/>
      <dgm:t>
        <a:bodyPr/>
        <a:lstStyle/>
        <a:p>
          <a:endParaRPr lang="ru-RU"/>
        </a:p>
      </dgm:t>
    </dgm:pt>
    <dgm:pt modelId="{649881EF-66FB-4F21-BA64-3FF8F13F2FAC}">
      <dgm:prSet custT="1"/>
      <dgm:spPr/>
      <dgm:t>
        <a:bodyPr/>
        <a:lstStyle/>
        <a:p>
          <a:r>
            <a:rPr lang="ru-RU" sz="1400" b="1" i="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подвергшиеся «психологическому насилию, систематическому унижению чести и достоинства, издевательствам, </a:t>
          </a:r>
          <a:r>
            <a:rPr lang="ru-RU" sz="1400" b="1" i="0" dirty="0" smtClean="0">
              <a:latin typeface="Arial" panose="020B0604020202020204" pitchFamily="34" charset="0"/>
              <a:cs typeface="Arial" panose="020B0604020202020204" pitchFamily="34" charset="0"/>
            </a:rPr>
            <a:t>преследованию»</a:t>
          </a:r>
          <a:endParaRPr lang="ru-RU" sz="1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A1785D-85AB-4084-8904-8A6569F2EF78}" type="parTrans" cxnId="{93149717-B3DE-4407-9E82-78A83BDC0314}">
      <dgm:prSet/>
      <dgm:spPr/>
      <dgm:t>
        <a:bodyPr/>
        <a:lstStyle/>
        <a:p>
          <a:endParaRPr lang="ru-RU"/>
        </a:p>
      </dgm:t>
    </dgm:pt>
    <dgm:pt modelId="{CD0A3EB2-8430-4469-96A9-521FB2C02E35}" type="sibTrans" cxnId="{93149717-B3DE-4407-9E82-78A83BDC0314}">
      <dgm:prSet/>
      <dgm:spPr/>
      <dgm:t>
        <a:bodyPr/>
        <a:lstStyle/>
        <a:p>
          <a:endParaRPr lang="ru-RU"/>
        </a:p>
      </dgm:t>
    </dgm:pt>
    <dgm:pt modelId="{304B8460-F2E4-4059-A572-AF4F54C71DEB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несовершеннолетнее, попавшие в «группу риска» по результатам социально-психологического тестирования и мониторинга безопасности образовательной среды</a:t>
          </a:r>
        </a:p>
      </dgm:t>
    </dgm:pt>
    <dgm:pt modelId="{7CAE422D-CDE1-4E06-A748-370A934DC5D5}" type="parTrans" cxnId="{39FB85E2-BDCE-4852-A3E8-88BF27157CCD}">
      <dgm:prSet/>
      <dgm:spPr/>
      <dgm:t>
        <a:bodyPr/>
        <a:lstStyle/>
        <a:p>
          <a:endParaRPr lang="ru-RU"/>
        </a:p>
      </dgm:t>
    </dgm:pt>
    <dgm:pt modelId="{32C4FABD-02F5-4F44-A160-ED84A4D8EF80}" type="sibTrans" cxnId="{39FB85E2-BDCE-4852-A3E8-88BF27157CCD}">
      <dgm:prSet/>
      <dgm:spPr/>
      <dgm:t>
        <a:bodyPr/>
        <a:lstStyle/>
        <a:p>
          <a:endParaRPr lang="ru-RU"/>
        </a:p>
      </dgm:t>
    </dgm:pt>
    <dgm:pt modelId="{35EC4400-7ED9-4E40-8064-DFC2382A3C11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подвергшиеся сексуальному насилию</a:t>
          </a:r>
        </a:p>
        <a:p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9D6DF9-9D5C-49C8-BB71-94035CEF9A1E}" type="parTrans" cxnId="{D7DED2A4-0260-4AEF-86F9-47979591806F}">
      <dgm:prSet/>
      <dgm:spPr/>
      <dgm:t>
        <a:bodyPr/>
        <a:lstStyle/>
        <a:p>
          <a:endParaRPr lang="ru-RU"/>
        </a:p>
      </dgm:t>
    </dgm:pt>
    <dgm:pt modelId="{101C1B38-9441-430C-BF0F-95FFA8C53C4D}" type="sibTrans" cxnId="{D7DED2A4-0260-4AEF-86F9-47979591806F}">
      <dgm:prSet/>
      <dgm:spPr/>
      <dgm:t>
        <a:bodyPr/>
        <a:lstStyle/>
        <a:p>
          <a:endParaRPr lang="ru-RU"/>
        </a:p>
      </dgm:t>
    </dgm:pt>
    <dgm:pt modelId="{CF51B6F2-AE74-438A-834E-1AAD62903487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прибывшие из зон боевых действий</a:t>
          </a:r>
        </a:p>
      </dgm:t>
    </dgm:pt>
    <dgm:pt modelId="{EF1F3EC7-5C5E-4C22-89B1-57E0E80217F5}" type="parTrans" cxnId="{11D70A4B-54B5-4DB9-A717-6A88D9769F60}">
      <dgm:prSet/>
      <dgm:spPr/>
      <dgm:t>
        <a:bodyPr/>
        <a:lstStyle/>
        <a:p>
          <a:endParaRPr lang="ru-RU"/>
        </a:p>
      </dgm:t>
    </dgm:pt>
    <dgm:pt modelId="{79E1A6E1-37D2-485B-9A6A-806B5D6FF045}" type="sibTrans" cxnId="{11D70A4B-54B5-4DB9-A717-6A88D9769F60}">
      <dgm:prSet/>
      <dgm:spPr/>
      <dgm:t>
        <a:bodyPr/>
        <a:lstStyle/>
        <a:p>
          <a:endParaRPr lang="ru-RU"/>
        </a:p>
      </dgm:t>
    </dgm:pt>
    <dgm:pt modelId="{B2CE7ADD-4001-42F1-AD5A-6D2F0C353D62}" type="pres">
      <dgm:prSet presAssocID="{B42E2C8C-883B-44F7-B08A-A46D4087F55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50E04CE-AC3C-42B4-8EDD-CE768C0194BF}" type="pres">
      <dgm:prSet presAssocID="{355C09A6-65D1-41B4-B98A-26887FB73311}" presName="thickLine" presStyleLbl="alignNode1" presStyleIdx="0" presStyleCnt="1"/>
      <dgm:spPr/>
    </dgm:pt>
    <dgm:pt modelId="{5AC97D28-9D1E-4358-B8DF-D458B15683B2}" type="pres">
      <dgm:prSet presAssocID="{355C09A6-65D1-41B4-B98A-26887FB73311}" presName="horz1" presStyleCnt="0"/>
      <dgm:spPr/>
    </dgm:pt>
    <dgm:pt modelId="{0E6A70E8-A27B-4A1C-BD74-B6D55FCE55A7}" type="pres">
      <dgm:prSet presAssocID="{355C09A6-65D1-41B4-B98A-26887FB73311}" presName="tx1" presStyleLbl="revTx" presStyleIdx="0" presStyleCnt="7"/>
      <dgm:spPr/>
      <dgm:t>
        <a:bodyPr/>
        <a:lstStyle/>
        <a:p>
          <a:endParaRPr lang="ru-RU"/>
        </a:p>
      </dgm:t>
    </dgm:pt>
    <dgm:pt modelId="{231D3351-FB82-481D-A077-0539AAC34287}" type="pres">
      <dgm:prSet presAssocID="{355C09A6-65D1-41B4-B98A-26887FB73311}" presName="vert1" presStyleCnt="0"/>
      <dgm:spPr/>
    </dgm:pt>
    <dgm:pt modelId="{02ED16DB-7ED0-4C75-80E4-571A8353641A}" type="pres">
      <dgm:prSet presAssocID="{6969D6A3-231C-45C1-A7EB-443270E773FD}" presName="vertSpace2a" presStyleCnt="0"/>
      <dgm:spPr/>
    </dgm:pt>
    <dgm:pt modelId="{05B36055-B611-45C0-B16B-AA1402333EEB}" type="pres">
      <dgm:prSet presAssocID="{6969D6A3-231C-45C1-A7EB-443270E773FD}" presName="horz2" presStyleCnt="0"/>
      <dgm:spPr/>
    </dgm:pt>
    <dgm:pt modelId="{D993F931-E9C2-4F4E-B77B-9F6AA54AACD1}" type="pres">
      <dgm:prSet presAssocID="{6969D6A3-231C-45C1-A7EB-443270E773FD}" presName="horzSpace2" presStyleCnt="0"/>
      <dgm:spPr/>
    </dgm:pt>
    <dgm:pt modelId="{7FE3D65B-D61D-4F85-8273-65C817CB308E}" type="pres">
      <dgm:prSet presAssocID="{6969D6A3-231C-45C1-A7EB-443270E773FD}" presName="tx2" presStyleLbl="revTx" presStyleIdx="1" presStyleCnt="7"/>
      <dgm:spPr/>
      <dgm:t>
        <a:bodyPr/>
        <a:lstStyle/>
        <a:p>
          <a:endParaRPr lang="ru-RU"/>
        </a:p>
      </dgm:t>
    </dgm:pt>
    <dgm:pt modelId="{104600C4-1BED-47BD-8EB8-BD919F8B9AE1}" type="pres">
      <dgm:prSet presAssocID="{6969D6A3-231C-45C1-A7EB-443270E773FD}" presName="vert2" presStyleCnt="0"/>
      <dgm:spPr/>
    </dgm:pt>
    <dgm:pt modelId="{E273275B-95A2-4833-9507-715ADEEBAA4F}" type="pres">
      <dgm:prSet presAssocID="{6969D6A3-231C-45C1-A7EB-443270E773FD}" presName="thinLine2b" presStyleLbl="callout" presStyleIdx="0" presStyleCnt="6" custLinFactY="85695" custLinFactNeighborX="-96" custLinFactNeighborY="100000"/>
      <dgm:spPr/>
    </dgm:pt>
    <dgm:pt modelId="{FC3A8622-EC78-4EB2-8934-A6F615D93B23}" type="pres">
      <dgm:prSet presAssocID="{6969D6A3-231C-45C1-A7EB-443270E773FD}" presName="vertSpace2b" presStyleCnt="0"/>
      <dgm:spPr/>
    </dgm:pt>
    <dgm:pt modelId="{2E4F72F1-7AF4-4240-88DB-EC0EC8B42A91}" type="pres">
      <dgm:prSet presAssocID="{E5CA0FE6-BFBC-4637-8A62-A0230E0406C8}" presName="horz2" presStyleCnt="0"/>
      <dgm:spPr/>
    </dgm:pt>
    <dgm:pt modelId="{A9003181-6C41-4C4B-86AD-501AA8DCF78D}" type="pres">
      <dgm:prSet presAssocID="{E5CA0FE6-BFBC-4637-8A62-A0230E0406C8}" presName="horzSpace2" presStyleCnt="0"/>
      <dgm:spPr/>
    </dgm:pt>
    <dgm:pt modelId="{B9227E0B-183E-4211-929A-A3F1A6812265}" type="pres">
      <dgm:prSet presAssocID="{E5CA0FE6-BFBC-4637-8A62-A0230E0406C8}" presName="tx2" presStyleLbl="revTx" presStyleIdx="2" presStyleCnt="7" custLinFactNeighborX="-97" custLinFactNeighborY="8877"/>
      <dgm:spPr/>
      <dgm:t>
        <a:bodyPr/>
        <a:lstStyle/>
        <a:p>
          <a:endParaRPr lang="ru-RU"/>
        </a:p>
      </dgm:t>
    </dgm:pt>
    <dgm:pt modelId="{43063FD1-6F63-4188-827D-81C19FD56A93}" type="pres">
      <dgm:prSet presAssocID="{E5CA0FE6-BFBC-4637-8A62-A0230E0406C8}" presName="vert2" presStyleCnt="0"/>
      <dgm:spPr/>
    </dgm:pt>
    <dgm:pt modelId="{91713429-E6BC-4DD0-8F90-F90A466AD8FB}" type="pres">
      <dgm:prSet presAssocID="{E5CA0FE6-BFBC-4637-8A62-A0230E0406C8}" presName="thinLine2b" presStyleLbl="callout" presStyleIdx="1" presStyleCnt="6" custLinFactY="523639" custLinFactNeighborX="616" custLinFactNeighborY="600000"/>
      <dgm:spPr/>
    </dgm:pt>
    <dgm:pt modelId="{31D5BA21-8D73-4B0C-9A60-FFBB3CD16CC1}" type="pres">
      <dgm:prSet presAssocID="{E5CA0FE6-BFBC-4637-8A62-A0230E0406C8}" presName="vertSpace2b" presStyleCnt="0"/>
      <dgm:spPr/>
    </dgm:pt>
    <dgm:pt modelId="{8FDA11FE-FD82-4DCE-A6B0-3AC8203903E4}" type="pres">
      <dgm:prSet presAssocID="{649881EF-66FB-4F21-BA64-3FF8F13F2FAC}" presName="horz2" presStyleCnt="0"/>
      <dgm:spPr/>
    </dgm:pt>
    <dgm:pt modelId="{0D645EF0-D010-4EA5-93F4-2D78ECEFA760}" type="pres">
      <dgm:prSet presAssocID="{649881EF-66FB-4F21-BA64-3FF8F13F2FAC}" presName="horzSpace2" presStyleCnt="0"/>
      <dgm:spPr/>
    </dgm:pt>
    <dgm:pt modelId="{FBCAD8EC-6824-441A-BA2D-0F4F90E4CC4D}" type="pres">
      <dgm:prSet presAssocID="{649881EF-66FB-4F21-BA64-3FF8F13F2FAC}" presName="tx2" presStyleLbl="revTx" presStyleIdx="3" presStyleCnt="7" custLinFactNeighborX="627" custLinFactNeighborY="48340"/>
      <dgm:spPr/>
      <dgm:t>
        <a:bodyPr/>
        <a:lstStyle/>
        <a:p>
          <a:endParaRPr lang="ru-RU"/>
        </a:p>
      </dgm:t>
    </dgm:pt>
    <dgm:pt modelId="{B40F07BD-2E34-485F-BA10-B28FC4C7B31E}" type="pres">
      <dgm:prSet presAssocID="{649881EF-66FB-4F21-BA64-3FF8F13F2FAC}" presName="vert2" presStyleCnt="0"/>
      <dgm:spPr/>
    </dgm:pt>
    <dgm:pt modelId="{3D70A34A-1AED-46B9-8A47-E5904CBF91D1}" type="pres">
      <dgm:prSet presAssocID="{649881EF-66FB-4F21-BA64-3FF8F13F2FAC}" presName="thinLine2b" presStyleLbl="callout" presStyleIdx="2" presStyleCnt="6" custLinFactY="400000" custLinFactNeighborX="-191" custLinFactNeighborY="427962"/>
      <dgm:spPr/>
    </dgm:pt>
    <dgm:pt modelId="{F5E50AD4-D70D-4867-BF5F-981E58D55559}" type="pres">
      <dgm:prSet presAssocID="{649881EF-66FB-4F21-BA64-3FF8F13F2FAC}" presName="vertSpace2b" presStyleCnt="0"/>
      <dgm:spPr/>
    </dgm:pt>
    <dgm:pt modelId="{D7C3C875-D438-4752-ABC2-D0CEF50D4774}" type="pres">
      <dgm:prSet presAssocID="{304B8460-F2E4-4059-A572-AF4F54C71DEB}" presName="horz2" presStyleCnt="0"/>
      <dgm:spPr/>
    </dgm:pt>
    <dgm:pt modelId="{D003BC8E-DEB8-4E1E-A133-1C62562C90C0}" type="pres">
      <dgm:prSet presAssocID="{304B8460-F2E4-4059-A572-AF4F54C71DEB}" presName="horzSpace2" presStyleCnt="0"/>
      <dgm:spPr/>
    </dgm:pt>
    <dgm:pt modelId="{3C899E9D-E392-4593-BB43-E471106B91E3}" type="pres">
      <dgm:prSet presAssocID="{304B8460-F2E4-4059-A572-AF4F54C71DEB}" presName="tx2" presStyleLbl="revTx" presStyleIdx="4" presStyleCnt="7" custLinFactNeighborX="-195" custLinFactNeighborY="39454"/>
      <dgm:spPr/>
      <dgm:t>
        <a:bodyPr/>
        <a:lstStyle/>
        <a:p>
          <a:endParaRPr lang="ru-RU"/>
        </a:p>
      </dgm:t>
    </dgm:pt>
    <dgm:pt modelId="{9CCCCAF3-F2CD-4571-B775-8EBD9CBA6150}" type="pres">
      <dgm:prSet presAssocID="{304B8460-F2E4-4059-A572-AF4F54C71DEB}" presName="vert2" presStyleCnt="0"/>
      <dgm:spPr/>
    </dgm:pt>
    <dgm:pt modelId="{2C8B4513-3A6E-48F3-9537-ED2E2A283F38}" type="pres">
      <dgm:prSet presAssocID="{304B8460-F2E4-4059-A572-AF4F54C71DEB}" presName="thinLine2b" presStyleLbl="callout" presStyleIdx="3" presStyleCnt="6" custLinFactY="400000" custLinFactNeighborX="-188" custLinFactNeighborY="408212"/>
      <dgm:spPr/>
    </dgm:pt>
    <dgm:pt modelId="{240F65D9-DB76-42FA-9501-9FA6923D6574}" type="pres">
      <dgm:prSet presAssocID="{304B8460-F2E4-4059-A572-AF4F54C71DEB}" presName="vertSpace2b" presStyleCnt="0"/>
      <dgm:spPr/>
    </dgm:pt>
    <dgm:pt modelId="{CA382A28-103F-4DA7-B43D-9876AD73B5B7}" type="pres">
      <dgm:prSet presAssocID="{35EC4400-7ED9-4E40-8064-DFC2382A3C11}" presName="horz2" presStyleCnt="0"/>
      <dgm:spPr/>
    </dgm:pt>
    <dgm:pt modelId="{7FC808D5-10E8-45AD-963B-48CE7671CA41}" type="pres">
      <dgm:prSet presAssocID="{35EC4400-7ED9-4E40-8064-DFC2382A3C11}" presName="horzSpace2" presStyleCnt="0"/>
      <dgm:spPr/>
    </dgm:pt>
    <dgm:pt modelId="{392E5FE1-FB18-4340-989A-7F31FF6622AA}" type="pres">
      <dgm:prSet presAssocID="{35EC4400-7ED9-4E40-8064-DFC2382A3C11}" presName="tx2" presStyleLbl="revTx" presStyleIdx="5" presStyleCnt="7" custLinFactNeighborX="-487" custLinFactNeighborY="56223"/>
      <dgm:spPr/>
      <dgm:t>
        <a:bodyPr/>
        <a:lstStyle/>
        <a:p>
          <a:endParaRPr lang="ru-RU"/>
        </a:p>
      </dgm:t>
    </dgm:pt>
    <dgm:pt modelId="{355FBA8D-D816-494D-A0AA-EBC7E1960256}" type="pres">
      <dgm:prSet presAssocID="{35EC4400-7ED9-4E40-8064-DFC2382A3C11}" presName="vert2" presStyleCnt="0"/>
      <dgm:spPr/>
    </dgm:pt>
    <dgm:pt modelId="{354C8ADD-37B9-4BBC-8984-8D68FD2CE4AB}" type="pres">
      <dgm:prSet presAssocID="{35EC4400-7ED9-4E40-8064-DFC2382A3C11}" presName="thinLine2b" presStyleLbl="callout" presStyleIdx="4" presStyleCnt="6" custLinFactY="39292" custLinFactNeighborX="-188" custLinFactNeighborY="100000"/>
      <dgm:spPr/>
    </dgm:pt>
    <dgm:pt modelId="{6AB30C8E-6914-4A60-910D-5A8B39D45EF7}" type="pres">
      <dgm:prSet presAssocID="{35EC4400-7ED9-4E40-8064-DFC2382A3C11}" presName="vertSpace2b" presStyleCnt="0"/>
      <dgm:spPr/>
    </dgm:pt>
    <dgm:pt modelId="{2AEF5786-A525-48CE-AECC-FBFD0D359088}" type="pres">
      <dgm:prSet presAssocID="{CF51B6F2-AE74-438A-834E-1AAD62903487}" presName="horz2" presStyleCnt="0"/>
      <dgm:spPr/>
    </dgm:pt>
    <dgm:pt modelId="{A86D70B8-3824-4C1E-92B2-995317B2415D}" type="pres">
      <dgm:prSet presAssocID="{CF51B6F2-AE74-438A-834E-1AAD62903487}" presName="horzSpace2" presStyleCnt="0"/>
      <dgm:spPr/>
    </dgm:pt>
    <dgm:pt modelId="{A0E0BD9B-DC6A-4B28-AA85-643D18A4AD48}" type="pres">
      <dgm:prSet presAssocID="{CF51B6F2-AE74-438A-834E-1AAD62903487}" presName="tx2" presStyleLbl="revTx" presStyleIdx="6" presStyleCnt="7" custScaleY="55367" custLinFactNeighborX="-97" custLinFactNeighborY="31981"/>
      <dgm:spPr/>
      <dgm:t>
        <a:bodyPr/>
        <a:lstStyle/>
        <a:p>
          <a:endParaRPr lang="ru-RU"/>
        </a:p>
      </dgm:t>
    </dgm:pt>
    <dgm:pt modelId="{2FE54FDC-9B62-4FF7-BBB3-538A2D6F7DBB}" type="pres">
      <dgm:prSet presAssocID="{CF51B6F2-AE74-438A-834E-1AAD62903487}" presName="vert2" presStyleCnt="0"/>
      <dgm:spPr/>
    </dgm:pt>
    <dgm:pt modelId="{C43C691C-5073-4ED2-AE61-A42877400424}" type="pres">
      <dgm:prSet presAssocID="{CF51B6F2-AE74-438A-834E-1AAD62903487}" presName="thinLine2b" presStyleLbl="callout" presStyleIdx="5" presStyleCnt="6"/>
      <dgm:spPr/>
    </dgm:pt>
    <dgm:pt modelId="{FC19B142-3C26-4745-A14B-422C6FC8DACE}" type="pres">
      <dgm:prSet presAssocID="{CF51B6F2-AE74-438A-834E-1AAD62903487}" presName="vertSpace2b" presStyleCnt="0"/>
      <dgm:spPr/>
    </dgm:pt>
  </dgm:ptLst>
  <dgm:cxnLst>
    <dgm:cxn modelId="{11D70A4B-54B5-4DB9-A717-6A88D9769F60}" srcId="{355C09A6-65D1-41B4-B98A-26887FB73311}" destId="{CF51B6F2-AE74-438A-834E-1AAD62903487}" srcOrd="5" destOrd="0" parTransId="{EF1F3EC7-5C5E-4C22-89B1-57E0E80217F5}" sibTransId="{79E1A6E1-37D2-485B-9A6A-806B5D6FF045}"/>
    <dgm:cxn modelId="{55057650-C9F2-47D7-9876-2FECF17A9CBB}" type="presOf" srcId="{304B8460-F2E4-4059-A572-AF4F54C71DEB}" destId="{3C899E9D-E392-4593-BB43-E471106B91E3}" srcOrd="0" destOrd="0" presId="urn:microsoft.com/office/officeart/2008/layout/LinedList"/>
    <dgm:cxn modelId="{2034F072-53BC-4614-B770-A99358C18596}" type="presOf" srcId="{649881EF-66FB-4F21-BA64-3FF8F13F2FAC}" destId="{FBCAD8EC-6824-441A-BA2D-0F4F90E4CC4D}" srcOrd="0" destOrd="0" presId="urn:microsoft.com/office/officeart/2008/layout/LinedList"/>
    <dgm:cxn modelId="{29A584D2-3BFE-4502-9120-AA6165B57A3B}" srcId="{B42E2C8C-883B-44F7-B08A-A46D4087F554}" destId="{355C09A6-65D1-41B4-B98A-26887FB73311}" srcOrd="0" destOrd="0" parTransId="{0EF65074-DC8B-496D-8370-6A60EAF1C50A}" sibTransId="{31843999-FDF9-4AF9-93C7-52E5C4E3F9DC}"/>
    <dgm:cxn modelId="{B5A9036E-B299-4C35-AA52-6A283CECE290}" type="presOf" srcId="{B42E2C8C-883B-44F7-B08A-A46D4087F554}" destId="{B2CE7ADD-4001-42F1-AD5A-6D2F0C353D62}" srcOrd="0" destOrd="0" presId="urn:microsoft.com/office/officeart/2008/layout/LinedList"/>
    <dgm:cxn modelId="{A8EF5DC3-4BBB-4141-9C62-1B8F0A05AB1B}" type="presOf" srcId="{355C09A6-65D1-41B4-B98A-26887FB73311}" destId="{0E6A70E8-A27B-4A1C-BD74-B6D55FCE55A7}" srcOrd="0" destOrd="0" presId="urn:microsoft.com/office/officeart/2008/layout/LinedList"/>
    <dgm:cxn modelId="{A6C0D728-9E75-4F5F-B38E-007AE4B92E52}" type="presOf" srcId="{35EC4400-7ED9-4E40-8064-DFC2382A3C11}" destId="{392E5FE1-FB18-4340-989A-7F31FF6622AA}" srcOrd="0" destOrd="0" presId="urn:microsoft.com/office/officeart/2008/layout/LinedList"/>
    <dgm:cxn modelId="{D7DED2A4-0260-4AEF-86F9-47979591806F}" srcId="{355C09A6-65D1-41B4-B98A-26887FB73311}" destId="{35EC4400-7ED9-4E40-8064-DFC2382A3C11}" srcOrd="4" destOrd="0" parTransId="{819D6DF9-9D5C-49C8-BB71-94035CEF9A1E}" sibTransId="{101C1B38-9441-430C-BF0F-95FFA8C53C4D}"/>
    <dgm:cxn modelId="{49B2AE01-8E7C-4202-B03A-5BEFAF1D8F6A}" srcId="{355C09A6-65D1-41B4-B98A-26887FB73311}" destId="{E5CA0FE6-BFBC-4637-8A62-A0230E0406C8}" srcOrd="1" destOrd="0" parTransId="{B4CC43B2-FBD6-4C67-BA27-B4C8A0AB9D84}" sibTransId="{B8AA533F-A132-47D1-9C39-8157E1B3414C}"/>
    <dgm:cxn modelId="{97AA95CB-C462-4016-BFF0-769D1A75EE13}" srcId="{355C09A6-65D1-41B4-B98A-26887FB73311}" destId="{6969D6A3-231C-45C1-A7EB-443270E773FD}" srcOrd="0" destOrd="0" parTransId="{0E09A3B4-C8AB-4FD0-8557-1A8B5497636D}" sibTransId="{DCDD93A7-77FE-4294-B70F-3A12C3B92E1C}"/>
    <dgm:cxn modelId="{93149717-B3DE-4407-9E82-78A83BDC0314}" srcId="{355C09A6-65D1-41B4-B98A-26887FB73311}" destId="{649881EF-66FB-4F21-BA64-3FF8F13F2FAC}" srcOrd="2" destOrd="0" parTransId="{56A1785D-85AB-4084-8904-8A6569F2EF78}" sibTransId="{CD0A3EB2-8430-4469-96A9-521FB2C02E35}"/>
    <dgm:cxn modelId="{7BE63ED9-8981-4B91-9180-C5476CD4A14C}" type="presOf" srcId="{E5CA0FE6-BFBC-4637-8A62-A0230E0406C8}" destId="{B9227E0B-183E-4211-929A-A3F1A6812265}" srcOrd="0" destOrd="0" presId="urn:microsoft.com/office/officeart/2008/layout/LinedList"/>
    <dgm:cxn modelId="{39FB85E2-BDCE-4852-A3E8-88BF27157CCD}" srcId="{355C09A6-65D1-41B4-B98A-26887FB73311}" destId="{304B8460-F2E4-4059-A572-AF4F54C71DEB}" srcOrd="3" destOrd="0" parTransId="{7CAE422D-CDE1-4E06-A748-370A934DC5D5}" sibTransId="{32C4FABD-02F5-4F44-A160-ED84A4D8EF80}"/>
    <dgm:cxn modelId="{D29780AF-5D44-4B7A-B080-B62704EE3A91}" type="presOf" srcId="{6969D6A3-231C-45C1-A7EB-443270E773FD}" destId="{7FE3D65B-D61D-4F85-8273-65C817CB308E}" srcOrd="0" destOrd="0" presId="urn:microsoft.com/office/officeart/2008/layout/LinedList"/>
    <dgm:cxn modelId="{78BAD667-DA96-42EB-9D9B-041E9A11A735}" type="presOf" srcId="{CF51B6F2-AE74-438A-834E-1AAD62903487}" destId="{A0E0BD9B-DC6A-4B28-AA85-643D18A4AD48}" srcOrd="0" destOrd="0" presId="urn:microsoft.com/office/officeart/2008/layout/LinedList"/>
    <dgm:cxn modelId="{D0ED78E1-9928-48F7-A676-8393C0E8419C}" type="presParOf" srcId="{B2CE7ADD-4001-42F1-AD5A-6D2F0C353D62}" destId="{850E04CE-AC3C-42B4-8EDD-CE768C0194BF}" srcOrd="0" destOrd="0" presId="urn:microsoft.com/office/officeart/2008/layout/LinedList"/>
    <dgm:cxn modelId="{261D9399-D190-4BE7-A732-936CFB2A2289}" type="presParOf" srcId="{B2CE7ADD-4001-42F1-AD5A-6D2F0C353D62}" destId="{5AC97D28-9D1E-4358-B8DF-D458B15683B2}" srcOrd="1" destOrd="0" presId="urn:microsoft.com/office/officeart/2008/layout/LinedList"/>
    <dgm:cxn modelId="{95AAE9DD-0FE7-44B0-BB62-6D31538AD6FC}" type="presParOf" srcId="{5AC97D28-9D1E-4358-B8DF-D458B15683B2}" destId="{0E6A70E8-A27B-4A1C-BD74-B6D55FCE55A7}" srcOrd="0" destOrd="0" presId="urn:microsoft.com/office/officeart/2008/layout/LinedList"/>
    <dgm:cxn modelId="{7C22B75B-38E8-4599-94C4-2093B498A064}" type="presParOf" srcId="{5AC97D28-9D1E-4358-B8DF-D458B15683B2}" destId="{231D3351-FB82-481D-A077-0539AAC34287}" srcOrd="1" destOrd="0" presId="urn:microsoft.com/office/officeart/2008/layout/LinedList"/>
    <dgm:cxn modelId="{34732E27-78F3-4C85-8E06-04F81DCCA3A7}" type="presParOf" srcId="{231D3351-FB82-481D-A077-0539AAC34287}" destId="{02ED16DB-7ED0-4C75-80E4-571A8353641A}" srcOrd="0" destOrd="0" presId="urn:microsoft.com/office/officeart/2008/layout/LinedList"/>
    <dgm:cxn modelId="{41D7C65B-F72E-4067-A09D-2955B11DFF28}" type="presParOf" srcId="{231D3351-FB82-481D-A077-0539AAC34287}" destId="{05B36055-B611-45C0-B16B-AA1402333EEB}" srcOrd="1" destOrd="0" presId="urn:microsoft.com/office/officeart/2008/layout/LinedList"/>
    <dgm:cxn modelId="{55DB268E-9E87-4C42-A75D-30337AD6B869}" type="presParOf" srcId="{05B36055-B611-45C0-B16B-AA1402333EEB}" destId="{D993F931-E9C2-4F4E-B77B-9F6AA54AACD1}" srcOrd="0" destOrd="0" presId="urn:microsoft.com/office/officeart/2008/layout/LinedList"/>
    <dgm:cxn modelId="{BDC04420-72A6-4685-9029-0DF50FEBE94D}" type="presParOf" srcId="{05B36055-B611-45C0-B16B-AA1402333EEB}" destId="{7FE3D65B-D61D-4F85-8273-65C817CB308E}" srcOrd="1" destOrd="0" presId="urn:microsoft.com/office/officeart/2008/layout/LinedList"/>
    <dgm:cxn modelId="{FFB5C1F3-A914-4E61-904E-4416C96516E5}" type="presParOf" srcId="{05B36055-B611-45C0-B16B-AA1402333EEB}" destId="{104600C4-1BED-47BD-8EB8-BD919F8B9AE1}" srcOrd="2" destOrd="0" presId="urn:microsoft.com/office/officeart/2008/layout/LinedList"/>
    <dgm:cxn modelId="{E4E56666-47F1-40BA-9EB3-CCEA36902DE7}" type="presParOf" srcId="{231D3351-FB82-481D-A077-0539AAC34287}" destId="{E273275B-95A2-4833-9507-715ADEEBAA4F}" srcOrd="2" destOrd="0" presId="urn:microsoft.com/office/officeart/2008/layout/LinedList"/>
    <dgm:cxn modelId="{FA6A6795-39E4-4402-8855-7B9E74276F3C}" type="presParOf" srcId="{231D3351-FB82-481D-A077-0539AAC34287}" destId="{FC3A8622-EC78-4EB2-8934-A6F615D93B23}" srcOrd="3" destOrd="0" presId="urn:microsoft.com/office/officeart/2008/layout/LinedList"/>
    <dgm:cxn modelId="{D5C338A8-77FA-4FA9-A413-32991ECF40DB}" type="presParOf" srcId="{231D3351-FB82-481D-A077-0539AAC34287}" destId="{2E4F72F1-7AF4-4240-88DB-EC0EC8B42A91}" srcOrd="4" destOrd="0" presId="urn:microsoft.com/office/officeart/2008/layout/LinedList"/>
    <dgm:cxn modelId="{A2F15898-9C8E-4C81-94FA-E22F5BD7E690}" type="presParOf" srcId="{2E4F72F1-7AF4-4240-88DB-EC0EC8B42A91}" destId="{A9003181-6C41-4C4B-86AD-501AA8DCF78D}" srcOrd="0" destOrd="0" presId="urn:microsoft.com/office/officeart/2008/layout/LinedList"/>
    <dgm:cxn modelId="{3D016387-D203-47BF-AC38-9F12416B8F24}" type="presParOf" srcId="{2E4F72F1-7AF4-4240-88DB-EC0EC8B42A91}" destId="{B9227E0B-183E-4211-929A-A3F1A6812265}" srcOrd="1" destOrd="0" presId="urn:microsoft.com/office/officeart/2008/layout/LinedList"/>
    <dgm:cxn modelId="{77F29C92-003B-4519-836E-3A05B98ED459}" type="presParOf" srcId="{2E4F72F1-7AF4-4240-88DB-EC0EC8B42A91}" destId="{43063FD1-6F63-4188-827D-81C19FD56A93}" srcOrd="2" destOrd="0" presId="urn:microsoft.com/office/officeart/2008/layout/LinedList"/>
    <dgm:cxn modelId="{5A6D0452-0598-42C6-BFC2-CBD9C773D074}" type="presParOf" srcId="{231D3351-FB82-481D-A077-0539AAC34287}" destId="{91713429-E6BC-4DD0-8F90-F90A466AD8FB}" srcOrd="5" destOrd="0" presId="urn:microsoft.com/office/officeart/2008/layout/LinedList"/>
    <dgm:cxn modelId="{DA24AD13-4740-479E-A677-AEF72224B61C}" type="presParOf" srcId="{231D3351-FB82-481D-A077-0539AAC34287}" destId="{31D5BA21-8D73-4B0C-9A60-FFBB3CD16CC1}" srcOrd="6" destOrd="0" presId="urn:microsoft.com/office/officeart/2008/layout/LinedList"/>
    <dgm:cxn modelId="{0E160B50-811C-451F-B122-02653FFA3BD8}" type="presParOf" srcId="{231D3351-FB82-481D-A077-0539AAC34287}" destId="{8FDA11FE-FD82-4DCE-A6B0-3AC8203903E4}" srcOrd="7" destOrd="0" presId="urn:microsoft.com/office/officeart/2008/layout/LinedList"/>
    <dgm:cxn modelId="{B261D375-D4F8-437D-96EB-4E87159423C9}" type="presParOf" srcId="{8FDA11FE-FD82-4DCE-A6B0-3AC8203903E4}" destId="{0D645EF0-D010-4EA5-93F4-2D78ECEFA760}" srcOrd="0" destOrd="0" presId="urn:microsoft.com/office/officeart/2008/layout/LinedList"/>
    <dgm:cxn modelId="{69C4A1AF-3C08-4D68-B637-80F6F318B085}" type="presParOf" srcId="{8FDA11FE-FD82-4DCE-A6B0-3AC8203903E4}" destId="{FBCAD8EC-6824-441A-BA2D-0F4F90E4CC4D}" srcOrd="1" destOrd="0" presId="urn:microsoft.com/office/officeart/2008/layout/LinedList"/>
    <dgm:cxn modelId="{3F867DB5-ACED-4CA4-BD0B-899809BA0834}" type="presParOf" srcId="{8FDA11FE-FD82-4DCE-A6B0-3AC8203903E4}" destId="{B40F07BD-2E34-485F-BA10-B28FC4C7B31E}" srcOrd="2" destOrd="0" presId="urn:microsoft.com/office/officeart/2008/layout/LinedList"/>
    <dgm:cxn modelId="{DFDDC7F0-B0B1-4AFC-8975-2386A5558337}" type="presParOf" srcId="{231D3351-FB82-481D-A077-0539AAC34287}" destId="{3D70A34A-1AED-46B9-8A47-E5904CBF91D1}" srcOrd="8" destOrd="0" presId="urn:microsoft.com/office/officeart/2008/layout/LinedList"/>
    <dgm:cxn modelId="{8114C37E-CDA9-49F2-AC83-44DBF5D47911}" type="presParOf" srcId="{231D3351-FB82-481D-A077-0539AAC34287}" destId="{F5E50AD4-D70D-4867-BF5F-981E58D55559}" srcOrd="9" destOrd="0" presId="urn:microsoft.com/office/officeart/2008/layout/LinedList"/>
    <dgm:cxn modelId="{3E9C390B-E231-46BF-8720-E5B85736354A}" type="presParOf" srcId="{231D3351-FB82-481D-A077-0539AAC34287}" destId="{D7C3C875-D438-4752-ABC2-D0CEF50D4774}" srcOrd="10" destOrd="0" presId="urn:microsoft.com/office/officeart/2008/layout/LinedList"/>
    <dgm:cxn modelId="{89F4661C-81C8-4B29-BA76-E11176AEDA95}" type="presParOf" srcId="{D7C3C875-D438-4752-ABC2-D0CEF50D4774}" destId="{D003BC8E-DEB8-4E1E-A133-1C62562C90C0}" srcOrd="0" destOrd="0" presId="urn:microsoft.com/office/officeart/2008/layout/LinedList"/>
    <dgm:cxn modelId="{7F9B5C9D-7D04-4920-949A-C98EC42122F0}" type="presParOf" srcId="{D7C3C875-D438-4752-ABC2-D0CEF50D4774}" destId="{3C899E9D-E392-4593-BB43-E471106B91E3}" srcOrd="1" destOrd="0" presId="urn:microsoft.com/office/officeart/2008/layout/LinedList"/>
    <dgm:cxn modelId="{54FA5F21-3A3C-41CB-89DB-3B356B4761FC}" type="presParOf" srcId="{D7C3C875-D438-4752-ABC2-D0CEF50D4774}" destId="{9CCCCAF3-F2CD-4571-B775-8EBD9CBA6150}" srcOrd="2" destOrd="0" presId="urn:microsoft.com/office/officeart/2008/layout/LinedList"/>
    <dgm:cxn modelId="{409DC607-DB14-4258-A442-8B5DA2A183B8}" type="presParOf" srcId="{231D3351-FB82-481D-A077-0539AAC34287}" destId="{2C8B4513-3A6E-48F3-9537-ED2E2A283F38}" srcOrd="11" destOrd="0" presId="urn:microsoft.com/office/officeart/2008/layout/LinedList"/>
    <dgm:cxn modelId="{F3AA94A6-3946-4775-B9EE-12253F419639}" type="presParOf" srcId="{231D3351-FB82-481D-A077-0539AAC34287}" destId="{240F65D9-DB76-42FA-9501-9FA6923D6574}" srcOrd="12" destOrd="0" presId="urn:microsoft.com/office/officeart/2008/layout/LinedList"/>
    <dgm:cxn modelId="{228C3826-D61C-459F-A831-0D956CF13084}" type="presParOf" srcId="{231D3351-FB82-481D-A077-0539AAC34287}" destId="{CA382A28-103F-4DA7-B43D-9876AD73B5B7}" srcOrd="13" destOrd="0" presId="urn:microsoft.com/office/officeart/2008/layout/LinedList"/>
    <dgm:cxn modelId="{78732A9E-C998-4167-A850-E8C6EAE1B935}" type="presParOf" srcId="{CA382A28-103F-4DA7-B43D-9876AD73B5B7}" destId="{7FC808D5-10E8-45AD-963B-48CE7671CA41}" srcOrd="0" destOrd="0" presId="urn:microsoft.com/office/officeart/2008/layout/LinedList"/>
    <dgm:cxn modelId="{A38635D0-C645-4266-87DB-5E51D98C59B2}" type="presParOf" srcId="{CA382A28-103F-4DA7-B43D-9876AD73B5B7}" destId="{392E5FE1-FB18-4340-989A-7F31FF6622AA}" srcOrd="1" destOrd="0" presId="urn:microsoft.com/office/officeart/2008/layout/LinedList"/>
    <dgm:cxn modelId="{0F3ADDA3-1C46-4976-978D-BBB22E61E3C8}" type="presParOf" srcId="{CA382A28-103F-4DA7-B43D-9876AD73B5B7}" destId="{355FBA8D-D816-494D-A0AA-EBC7E1960256}" srcOrd="2" destOrd="0" presId="urn:microsoft.com/office/officeart/2008/layout/LinedList"/>
    <dgm:cxn modelId="{256B1BCD-A08B-412F-9BD6-AC09B786719D}" type="presParOf" srcId="{231D3351-FB82-481D-A077-0539AAC34287}" destId="{354C8ADD-37B9-4BBC-8984-8D68FD2CE4AB}" srcOrd="14" destOrd="0" presId="urn:microsoft.com/office/officeart/2008/layout/LinedList"/>
    <dgm:cxn modelId="{63A8DEC2-7908-4014-8D3D-B8D7B54CA5B8}" type="presParOf" srcId="{231D3351-FB82-481D-A077-0539AAC34287}" destId="{6AB30C8E-6914-4A60-910D-5A8B39D45EF7}" srcOrd="15" destOrd="0" presId="urn:microsoft.com/office/officeart/2008/layout/LinedList"/>
    <dgm:cxn modelId="{4C53DD78-FCE4-4D50-B4AE-E5389270432B}" type="presParOf" srcId="{231D3351-FB82-481D-A077-0539AAC34287}" destId="{2AEF5786-A525-48CE-AECC-FBFD0D359088}" srcOrd="16" destOrd="0" presId="urn:microsoft.com/office/officeart/2008/layout/LinedList"/>
    <dgm:cxn modelId="{CDAA4A5B-0AA4-4527-AF48-9143BFFABA9D}" type="presParOf" srcId="{2AEF5786-A525-48CE-AECC-FBFD0D359088}" destId="{A86D70B8-3824-4C1E-92B2-995317B2415D}" srcOrd="0" destOrd="0" presId="urn:microsoft.com/office/officeart/2008/layout/LinedList"/>
    <dgm:cxn modelId="{BE66F8EB-E953-4BD7-9331-0F3B33F3E03E}" type="presParOf" srcId="{2AEF5786-A525-48CE-AECC-FBFD0D359088}" destId="{A0E0BD9B-DC6A-4B28-AA85-643D18A4AD48}" srcOrd="1" destOrd="0" presId="urn:microsoft.com/office/officeart/2008/layout/LinedList"/>
    <dgm:cxn modelId="{B959B546-8412-4F0C-AB48-9DE98EC23228}" type="presParOf" srcId="{2AEF5786-A525-48CE-AECC-FBFD0D359088}" destId="{2FE54FDC-9B62-4FF7-BBB3-538A2D6F7DBB}" srcOrd="2" destOrd="0" presId="urn:microsoft.com/office/officeart/2008/layout/LinedList"/>
    <dgm:cxn modelId="{4DC6A826-31CE-4DF3-A88A-B8E6C1B7F095}" type="presParOf" srcId="{231D3351-FB82-481D-A077-0539AAC34287}" destId="{C43C691C-5073-4ED2-AE61-A42877400424}" srcOrd="17" destOrd="0" presId="urn:microsoft.com/office/officeart/2008/layout/LinedList"/>
    <dgm:cxn modelId="{C9799469-D5AE-4129-AD6E-FD07C2B2AF06}" type="presParOf" srcId="{231D3351-FB82-481D-A077-0539AAC34287}" destId="{FC19B142-3C26-4745-A14B-422C6FC8DACE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2E2C8C-883B-44F7-B08A-A46D4087F554}" type="doc">
      <dgm:prSet loTypeId="urn:microsoft.com/office/officeart/2008/layout/LinedList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355C09A6-65D1-41B4-B98A-26887FB73311}">
      <dgm:prSet phldrT="[Текст]" custT="1"/>
      <dgm:spPr/>
      <dgm:t>
        <a:bodyPr/>
        <a:lstStyle/>
        <a:p>
          <a:r>
            <a:rPr lang="ru-RU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зеленая зона</a:t>
          </a:r>
        </a:p>
        <a:p>
          <a:r>
            <a:rPr lang="ru-RU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(50 955 чел.)</a:t>
          </a:r>
        </a:p>
      </dgm:t>
    </dgm:pt>
    <dgm:pt modelId="{0EF65074-DC8B-496D-8370-6A60EAF1C50A}" type="parTrans" cxnId="{29A584D2-3BFE-4502-9120-AA6165B57A3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843999-FDF9-4AF9-93C7-52E5C4E3F9DC}" type="sibTrans" cxnId="{29A584D2-3BFE-4502-9120-AA6165B57A3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69D6A3-231C-45C1-A7EB-443270E773FD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которые не успевают по учебным предметам</a:t>
          </a:r>
        </a:p>
      </dgm:t>
    </dgm:pt>
    <dgm:pt modelId="{0E09A3B4-C8AB-4FD0-8557-1A8B5497636D}" type="parTrans" cxnId="{97AA95CB-C462-4016-BFF0-769D1A75EE1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DD93A7-77FE-4294-B70F-3A12C3B92E1C}" type="sibTrans" cxnId="{97AA95CB-C462-4016-BFF0-769D1A75EE1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B03179-6F0B-4BE9-83A5-DB8D1D766711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воспитывающиеся в полных семьях, но проживающие </a:t>
          </a:r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в общежитиях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, либо у близких родственников без оформления временной опеки</a:t>
          </a:r>
        </a:p>
      </dgm:t>
    </dgm:pt>
    <dgm:pt modelId="{E2B9ACCB-D67C-4ED5-A037-17A1A2121958}" type="parTrans" cxnId="{57CE56DA-98C0-4418-8ADF-D3FAE6577445}">
      <dgm:prSet/>
      <dgm:spPr/>
      <dgm:t>
        <a:bodyPr/>
        <a:lstStyle/>
        <a:p>
          <a:endParaRPr lang="ru-RU"/>
        </a:p>
      </dgm:t>
    </dgm:pt>
    <dgm:pt modelId="{633F6E75-3E12-4911-B23B-70763912C054}" type="sibTrans" cxnId="{57CE56DA-98C0-4418-8ADF-D3FAE6577445}">
      <dgm:prSet/>
      <dgm:spPr/>
      <dgm:t>
        <a:bodyPr/>
        <a:lstStyle/>
        <a:p>
          <a:endParaRPr lang="ru-RU"/>
        </a:p>
      </dgm:t>
    </dgm:pt>
    <dgm:pt modelId="{8E1A24C2-6CDC-4AAD-B6AA-42006EF38D5C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проживающие </a:t>
          </a:r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в неполной семье</a:t>
          </a:r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, с мачехой или отчимом</a:t>
          </a:r>
        </a:p>
      </dgm:t>
    </dgm:pt>
    <dgm:pt modelId="{1AB1A66D-EDFD-41D9-9BCE-D14B11DA28F5}" type="parTrans" cxnId="{09521879-14D2-4E9E-A2A9-168E878B8C0C}">
      <dgm:prSet/>
      <dgm:spPr/>
      <dgm:t>
        <a:bodyPr/>
        <a:lstStyle/>
        <a:p>
          <a:endParaRPr lang="ru-RU"/>
        </a:p>
      </dgm:t>
    </dgm:pt>
    <dgm:pt modelId="{065CDB8C-90CF-4415-BA1A-59152EE9D35E}" type="sibTrans" cxnId="{09521879-14D2-4E9E-A2A9-168E878B8C0C}">
      <dgm:prSet/>
      <dgm:spPr/>
      <dgm:t>
        <a:bodyPr/>
        <a:lstStyle/>
        <a:p>
          <a:endParaRPr lang="ru-RU"/>
        </a:p>
      </dgm:t>
    </dgm:pt>
    <dgm:pt modelId="{E6569A57-8D4A-4BF5-95EB-E2706958AE26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 из малообеспеченных семей</a:t>
          </a:r>
        </a:p>
      </dgm:t>
    </dgm:pt>
    <dgm:pt modelId="{3E514A71-5C94-46F7-B752-D3D5D8606A07}" type="parTrans" cxnId="{804E1D3B-1F3F-4C60-99FD-601ADDB04E03}">
      <dgm:prSet/>
      <dgm:spPr/>
      <dgm:t>
        <a:bodyPr/>
        <a:lstStyle/>
        <a:p>
          <a:endParaRPr lang="ru-RU"/>
        </a:p>
      </dgm:t>
    </dgm:pt>
    <dgm:pt modelId="{BC10A487-F5F5-4061-977D-1640B2EBF834}" type="sibTrans" cxnId="{804E1D3B-1F3F-4C60-99FD-601ADDB04E03}">
      <dgm:prSet/>
      <dgm:spPr/>
      <dgm:t>
        <a:bodyPr/>
        <a:lstStyle/>
        <a:p>
          <a:endParaRPr lang="ru-RU"/>
        </a:p>
      </dgm:t>
    </dgm:pt>
    <dgm:pt modelId="{D3C759F9-B518-45FE-A381-9D839605DD00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дети-сироты, находящиеся под опекой</a:t>
          </a:r>
        </a:p>
      </dgm:t>
    </dgm:pt>
    <dgm:pt modelId="{049AB9E4-F4A5-4A53-B85B-CA7EDE939E5E}" type="parTrans" cxnId="{8E574106-2088-44C1-8E88-35C02BBD0C4F}">
      <dgm:prSet/>
      <dgm:spPr/>
      <dgm:t>
        <a:bodyPr/>
        <a:lstStyle/>
        <a:p>
          <a:endParaRPr lang="ru-RU"/>
        </a:p>
      </dgm:t>
    </dgm:pt>
    <dgm:pt modelId="{5A75E614-BF5F-471A-B93D-1C57777DEE1A}" type="sibTrans" cxnId="{8E574106-2088-44C1-8E88-35C02BBD0C4F}">
      <dgm:prSet/>
      <dgm:spPr/>
      <dgm:t>
        <a:bodyPr/>
        <a:lstStyle/>
        <a:p>
          <a:endParaRPr lang="ru-RU"/>
        </a:p>
      </dgm:t>
    </dgm:pt>
    <dgm:pt modelId="{1DE746A5-599B-4E47-8F1A-173F568476AC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дети-сироты, воспитывающиеся в замещающих семьях</a:t>
          </a:r>
        </a:p>
      </dgm:t>
    </dgm:pt>
    <dgm:pt modelId="{03143C94-96E4-436F-B2E4-2ACAB921B942}" type="parTrans" cxnId="{F73E46D9-A70D-4128-94C2-7AB835DAA265}">
      <dgm:prSet/>
      <dgm:spPr/>
      <dgm:t>
        <a:bodyPr/>
        <a:lstStyle/>
        <a:p>
          <a:endParaRPr lang="ru-RU"/>
        </a:p>
      </dgm:t>
    </dgm:pt>
    <dgm:pt modelId="{DAB33A2B-7866-435E-A91B-6313C0EAE35B}" type="sibTrans" cxnId="{F73E46D9-A70D-4128-94C2-7AB835DAA265}">
      <dgm:prSet/>
      <dgm:spPr/>
      <dgm:t>
        <a:bodyPr/>
        <a:lstStyle/>
        <a:p>
          <a:endParaRPr lang="ru-RU"/>
        </a:p>
      </dgm:t>
    </dgm:pt>
    <dgm:pt modelId="{B2CE7ADD-4001-42F1-AD5A-6D2F0C353D62}" type="pres">
      <dgm:prSet presAssocID="{B42E2C8C-883B-44F7-B08A-A46D4087F55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50E04CE-AC3C-42B4-8EDD-CE768C0194BF}" type="pres">
      <dgm:prSet presAssocID="{355C09A6-65D1-41B4-B98A-26887FB73311}" presName="thickLine" presStyleLbl="alignNode1" presStyleIdx="0" presStyleCnt="1"/>
      <dgm:spPr/>
    </dgm:pt>
    <dgm:pt modelId="{5AC97D28-9D1E-4358-B8DF-D458B15683B2}" type="pres">
      <dgm:prSet presAssocID="{355C09A6-65D1-41B4-B98A-26887FB73311}" presName="horz1" presStyleCnt="0"/>
      <dgm:spPr/>
    </dgm:pt>
    <dgm:pt modelId="{0E6A70E8-A27B-4A1C-BD74-B6D55FCE55A7}" type="pres">
      <dgm:prSet presAssocID="{355C09A6-65D1-41B4-B98A-26887FB73311}" presName="tx1" presStyleLbl="revTx" presStyleIdx="0" presStyleCnt="7" custScaleX="109886"/>
      <dgm:spPr/>
      <dgm:t>
        <a:bodyPr/>
        <a:lstStyle/>
        <a:p>
          <a:endParaRPr lang="ru-RU"/>
        </a:p>
      </dgm:t>
    </dgm:pt>
    <dgm:pt modelId="{231D3351-FB82-481D-A077-0539AAC34287}" type="pres">
      <dgm:prSet presAssocID="{355C09A6-65D1-41B4-B98A-26887FB73311}" presName="vert1" presStyleCnt="0"/>
      <dgm:spPr/>
    </dgm:pt>
    <dgm:pt modelId="{02ED16DB-7ED0-4C75-80E4-571A8353641A}" type="pres">
      <dgm:prSet presAssocID="{6969D6A3-231C-45C1-A7EB-443270E773FD}" presName="vertSpace2a" presStyleCnt="0"/>
      <dgm:spPr/>
    </dgm:pt>
    <dgm:pt modelId="{05B36055-B611-45C0-B16B-AA1402333EEB}" type="pres">
      <dgm:prSet presAssocID="{6969D6A3-231C-45C1-A7EB-443270E773FD}" presName="horz2" presStyleCnt="0"/>
      <dgm:spPr/>
    </dgm:pt>
    <dgm:pt modelId="{D993F931-E9C2-4F4E-B77B-9F6AA54AACD1}" type="pres">
      <dgm:prSet presAssocID="{6969D6A3-231C-45C1-A7EB-443270E773FD}" presName="horzSpace2" presStyleCnt="0"/>
      <dgm:spPr/>
    </dgm:pt>
    <dgm:pt modelId="{7FE3D65B-D61D-4F85-8273-65C817CB308E}" type="pres">
      <dgm:prSet presAssocID="{6969D6A3-231C-45C1-A7EB-443270E773FD}" presName="tx2" presStyleLbl="revTx" presStyleIdx="1" presStyleCnt="7" custLinFactNeighborX="-97" custLinFactNeighborY="11836"/>
      <dgm:spPr/>
      <dgm:t>
        <a:bodyPr/>
        <a:lstStyle/>
        <a:p>
          <a:endParaRPr lang="ru-RU"/>
        </a:p>
      </dgm:t>
    </dgm:pt>
    <dgm:pt modelId="{104600C4-1BED-47BD-8EB8-BD919F8B9AE1}" type="pres">
      <dgm:prSet presAssocID="{6969D6A3-231C-45C1-A7EB-443270E773FD}" presName="vert2" presStyleCnt="0"/>
      <dgm:spPr/>
    </dgm:pt>
    <dgm:pt modelId="{E273275B-95A2-4833-9507-715ADEEBAA4F}" type="pres">
      <dgm:prSet presAssocID="{6969D6A3-231C-45C1-A7EB-443270E773FD}" presName="thinLine2b" presStyleLbl="callout" presStyleIdx="0" presStyleCnt="6" custLinFactY="-103362" custLinFactNeighborX="-96" custLinFactNeighborY="-200000"/>
      <dgm:spPr/>
    </dgm:pt>
    <dgm:pt modelId="{FC3A8622-EC78-4EB2-8934-A6F615D93B23}" type="pres">
      <dgm:prSet presAssocID="{6969D6A3-231C-45C1-A7EB-443270E773FD}" presName="vertSpace2b" presStyleCnt="0"/>
      <dgm:spPr/>
    </dgm:pt>
    <dgm:pt modelId="{9D6300C6-B485-48E3-84FE-C94B2719BCCC}" type="pres">
      <dgm:prSet presAssocID="{67B03179-6F0B-4BE9-83A5-DB8D1D766711}" presName="horz2" presStyleCnt="0"/>
      <dgm:spPr/>
    </dgm:pt>
    <dgm:pt modelId="{57C50FBE-ACF9-4FFE-BD4C-0EBF583A9374}" type="pres">
      <dgm:prSet presAssocID="{67B03179-6F0B-4BE9-83A5-DB8D1D766711}" presName="horzSpace2" presStyleCnt="0"/>
      <dgm:spPr/>
    </dgm:pt>
    <dgm:pt modelId="{958E3DEE-32AF-4580-B6B0-E8AB40098762}" type="pres">
      <dgm:prSet presAssocID="{67B03179-6F0B-4BE9-83A5-DB8D1D766711}" presName="tx2" presStyleLbl="revTx" presStyleIdx="2" presStyleCnt="7" custLinFactNeighborX="-97" custLinFactNeighborY="-9864"/>
      <dgm:spPr/>
      <dgm:t>
        <a:bodyPr/>
        <a:lstStyle/>
        <a:p>
          <a:endParaRPr lang="ru-RU"/>
        </a:p>
      </dgm:t>
    </dgm:pt>
    <dgm:pt modelId="{6472E5C5-1E9A-46BA-B978-447DAEDC20B6}" type="pres">
      <dgm:prSet presAssocID="{67B03179-6F0B-4BE9-83A5-DB8D1D766711}" presName="vert2" presStyleCnt="0"/>
      <dgm:spPr/>
    </dgm:pt>
    <dgm:pt modelId="{210A9BC6-AB8D-4DA1-94C3-6CAA8D9D49B4}" type="pres">
      <dgm:prSet presAssocID="{67B03179-6F0B-4BE9-83A5-DB8D1D766711}" presName="thinLine2b" presStyleLbl="callout" presStyleIdx="1" presStyleCnt="6" custLinFactY="33826" custLinFactNeighborX="-191" custLinFactNeighborY="100000"/>
      <dgm:spPr/>
    </dgm:pt>
    <dgm:pt modelId="{99F97277-DE6A-428E-993E-C3F3C667D517}" type="pres">
      <dgm:prSet presAssocID="{67B03179-6F0B-4BE9-83A5-DB8D1D766711}" presName="vertSpace2b" presStyleCnt="0"/>
      <dgm:spPr/>
    </dgm:pt>
    <dgm:pt modelId="{0A184724-BAF7-4632-A2F6-2C42973E8068}" type="pres">
      <dgm:prSet presAssocID="{8E1A24C2-6CDC-4AAD-B6AA-42006EF38D5C}" presName="horz2" presStyleCnt="0"/>
      <dgm:spPr/>
    </dgm:pt>
    <dgm:pt modelId="{18CE4343-6AA9-4523-9A1E-08F6B675DA20}" type="pres">
      <dgm:prSet presAssocID="{8E1A24C2-6CDC-4AAD-B6AA-42006EF38D5C}" presName="horzSpace2" presStyleCnt="0"/>
      <dgm:spPr/>
    </dgm:pt>
    <dgm:pt modelId="{232CD0AB-ADC1-45A5-BC70-6B4F6B20ECE5}" type="pres">
      <dgm:prSet presAssocID="{8E1A24C2-6CDC-4AAD-B6AA-42006EF38D5C}" presName="tx2" presStyleLbl="revTx" presStyleIdx="3" presStyleCnt="7" custLinFactNeighborX="-195" custLinFactNeighborY="14796"/>
      <dgm:spPr/>
      <dgm:t>
        <a:bodyPr/>
        <a:lstStyle/>
        <a:p>
          <a:endParaRPr lang="ru-RU"/>
        </a:p>
      </dgm:t>
    </dgm:pt>
    <dgm:pt modelId="{56C1E0F4-5AC4-4F82-9821-484C1B491A63}" type="pres">
      <dgm:prSet presAssocID="{8E1A24C2-6CDC-4AAD-B6AA-42006EF38D5C}" presName="vert2" presStyleCnt="0"/>
      <dgm:spPr/>
    </dgm:pt>
    <dgm:pt modelId="{55C5F4FA-FBA0-464B-BA9C-B08BB470FFD2}" type="pres">
      <dgm:prSet presAssocID="{8E1A24C2-6CDC-4AAD-B6AA-42006EF38D5C}" presName="thinLine2b" presStyleLbl="callout" presStyleIdx="2" presStyleCnt="6" custLinFactNeighborX="616" custLinFactNeighborY="59183"/>
      <dgm:spPr/>
    </dgm:pt>
    <dgm:pt modelId="{B44DF7FC-8FE0-49D7-AA99-E28E87A1CA7D}" type="pres">
      <dgm:prSet presAssocID="{8E1A24C2-6CDC-4AAD-B6AA-42006EF38D5C}" presName="vertSpace2b" presStyleCnt="0"/>
      <dgm:spPr/>
    </dgm:pt>
    <dgm:pt modelId="{547355CD-EAC9-4FF6-96DD-894BEAD14113}" type="pres">
      <dgm:prSet presAssocID="{E6569A57-8D4A-4BF5-95EB-E2706958AE26}" presName="horz2" presStyleCnt="0"/>
      <dgm:spPr/>
    </dgm:pt>
    <dgm:pt modelId="{6E7BE290-7F8A-4B55-91AB-8090C4C9A464}" type="pres">
      <dgm:prSet presAssocID="{E6569A57-8D4A-4BF5-95EB-E2706958AE26}" presName="horzSpace2" presStyleCnt="0"/>
      <dgm:spPr/>
    </dgm:pt>
    <dgm:pt modelId="{FF788C0C-9B70-462F-8651-94AE9C5404E3}" type="pres">
      <dgm:prSet presAssocID="{E6569A57-8D4A-4BF5-95EB-E2706958AE26}" presName="tx2" presStyleLbl="revTx" presStyleIdx="4" presStyleCnt="7" custLinFactNeighborX="-194" custLinFactNeighborY="16768"/>
      <dgm:spPr/>
      <dgm:t>
        <a:bodyPr/>
        <a:lstStyle/>
        <a:p>
          <a:endParaRPr lang="ru-RU"/>
        </a:p>
      </dgm:t>
    </dgm:pt>
    <dgm:pt modelId="{05C92878-29A2-42FD-AF53-95C3B140FE89}" type="pres">
      <dgm:prSet presAssocID="{E6569A57-8D4A-4BF5-95EB-E2706958AE26}" presName="vert2" presStyleCnt="0"/>
      <dgm:spPr/>
    </dgm:pt>
    <dgm:pt modelId="{CE838CF3-1F86-4BA8-9550-5BA22EECF802}" type="pres">
      <dgm:prSet presAssocID="{E6569A57-8D4A-4BF5-95EB-E2706958AE26}" presName="thinLine2b" presStyleLbl="callout" presStyleIdx="3" presStyleCnt="6" custLinFactY="-100000" custLinFactNeighborX="-191" custLinFactNeighborY="-163567"/>
      <dgm:spPr/>
    </dgm:pt>
    <dgm:pt modelId="{5D1E2BEE-C18A-4279-87E7-2D6592553984}" type="pres">
      <dgm:prSet presAssocID="{E6569A57-8D4A-4BF5-95EB-E2706958AE26}" presName="vertSpace2b" presStyleCnt="0"/>
      <dgm:spPr/>
    </dgm:pt>
    <dgm:pt modelId="{CEF281C8-E8A7-41E9-8D6C-38240BD0366E}" type="pres">
      <dgm:prSet presAssocID="{D3C759F9-B518-45FE-A381-9D839605DD00}" presName="horz2" presStyleCnt="0"/>
      <dgm:spPr/>
    </dgm:pt>
    <dgm:pt modelId="{15FCD8CE-8D45-4787-B985-6989603EF75D}" type="pres">
      <dgm:prSet presAssocID="{D3C759F9-B518-45FE-A381-9D839605DD00}" presName="horzSpace2" presStyleCnt="0"/>
      <dgm:spPr/>
    </dgm:pt>
    <dgm:pt modelId="{BD5D9873-227A-49E7-B369-E426FCF25B64}" type="pres">
      <dgm:prSet presAssocID="{D3C759F9-B518-45FE-A381-9D839605DD00}" presName="tx2" presStyleLbl="revTx" presStyleIdx="5" presStyleCnt="7" custLinFactNeighborX="-97" custLinFactNeighborY="-9864"/>
      <dgm:spPr/>
      <dgm:t>
        <a:bodyPr/>
        <a:lstStyle/>
        <a:p>
          <a:endParaRPr lang="ru-RU"/>
        </a:p>
      </dgm:t>
    </dgm:pt>
    <dgm:pt modelId="{2BDF7076-50D6-4C81-949F-29F2E3BD3F64}" type="pres">
      <dgm:prSet presAssocID="{D3C759F9-B518-45FE-A381-9D839605DD00}" presName="vert2" presStyleCnt="0"/>
      <dgm:spPr/>
    </dgm:pt>
    <dgm:pt modelId="{D833A7CB-6A15-410C-96A3-42B229206B50}" type="pres">
      <dgm:prSet presAssocID="{D3C759F9-B518-45FE-A381-9D839605DD00}" presName="thinLine2b" presStyleLbl="callout" presStyleIdx="4" presStyleCnt="6" custLinFactY="-380538" custLinFactNeighborX="-96" custLinFactNeighborY="-400000"/>
      <dgm:spPr/>
    </dgm:pt>
    <dgm:pt modelId="{42D3A541-41CA-46A6-BCA8-5CC6E25647F0}" type="pres">
      <dgm:prSet presAssocID="{D3C759F9-B518-45FE-A381-9D839605DD00}" presName="vertSpace2b" presStyleCnt="0"/>
      <dgm:spPr/>
    </dgm:pt>
    <dgm:pt modelId="{5FF3B26A-7A73-4997-A96F-2A76E35248C8}" type="pres">
      <dgm:prSet presAssocID="{1DE746A5-599B-4E47-8F1A-173F568476AC}" presName="horz2" presStyleCnt="0"/>
      <dgm:spPr/>
    </dgm:pt>
    <dgm:pt modelId="{94561E51-7EE6-4DE3-ADA6-3848ABA9ABA0}" type="pres">
      <dgm:prSet presAssocID="{1DE746A5-599B-4E47-8F1A-173F568476AC}" presName="horzSpace2" presStyleCnt="0"/>
      <dgm:spPr/>
    </dgm:pt>
    <dgm:pt modelId="{E9D8DEBD-72B4-45D8-A725-DCB97AA49BD3}" type="pres">
      <dgm:prSet presAssocID="{1DE746A5-599B-4E47-8F1A-173F568476AC}" presName="tx2" presStyleLbl="revTx" presStyleIdx="6" presStyleCnt="7" custLinFactNeighborX="-97" custLinFactNeighborY="-29591"/>
      <dgm:spPr/>
      <dgm:t>
        <a:bodyPr/>
        <a:lstStyle/>
        <a:p>
          <a:endParaRPr lang="ru-RU"/>
        </a:p>
      </dgm:t>
    </dgm:pt>
    <dgm:pt modelId="{C2FFCF10-D0CC-4E07-A9A8-0A38AE31076A}" type="pres">
      <dgm:prSet presAssocID="{1DE746A5-599B-4E47-8F1A-173F568476AC}" presName="vert2" presStyleCnt="0"/>
      <dgm:spPr/>
    </dgm:pt>
    <dgm:pt modelId="{857922DE-82FC-42CF-BB76-A99A546ED459}" type="pres">
      <dgm:prSet presAssocID="{1DE746A5-599B-4E47-8F1A-173F568476AC}" presName="thinLine2b" presStyleLbl="callout" presStyleIdx="5" presStyleCnt="6" custLinFactY="-500737" custLinFactNeighborX="-96" custLinFactNeighborY="-600000"/>
      <dgm:spPr/>
    </dgm:pt>
    <dgm:pt modelId="{E8FDF3B3-C95A-4E88-B764-394C5F6F6249}" type="pres">
      <dgm:prSet presAssocID="{1DE746A5-599B-4E47-8F1A-173F568476AC}" presName="vertSpace2b" presStyleCnt="0"/>
      <dgm:spPr/>
    </dgm:pt>
  </dgm:ptLst>
  <dgm:cxnLst>
    <dgm:cxn modelId="{8E574106-2088-44C1-8E88-35C02BBD0C4F}" srcId="{355C09A6-65D1-41B4-B98A-26887FB73311}" destId="{D3C759F9-B518-45FE-A381-9D839605DD00}" srcOrd="4" destOrd="0" parTransId="{049AB9E4-F4A5-4A53-B85B-CA7EDE939E5E}" sibTransId="{5A75E614-BF5F-471A-B93D-1C57777DEE1A}"/>
    <dgm:cxn modelId="{F73E46D9-A70D-4128-94C2-7AB835DAA265}" srcId="{355C09A6-65D1-41B4-B98A-26887FB73311}" destId="{1DE746A5-599B-4E47-8F1A-173F568476AC}" srcOrd="5" destOrd="0" parTransId="{03143C94-96E4-436F-B2E4-2ACAB921B942}" sibTransId="{DAB33A2B-7866-435E-A91B-6313C0EAE35B}"/>
    <dgm:cxn modelId="{29A584D2-3BFE-4502-9120-AA6165B57A3B}" srcId="{B42E2C8C-883B-44F7-B08A-A46D4087F554}" destId="{355C09A6-65D1-41B4-B98A-26887FB73311}" srcOrd="0" destOrd="0" parTransId="{0EF65074-DC8B-496D-8370-6A60EAF1C50A}" sibTransId="{31843999-FDF9-4AF9-93C7-52E5C4E3F9DC}"/>
    <dgm:cxn modelId="{A77347AB-F9C7-4442-9044-A689173E91E7}" type="presOf" srcId="{D3C759F9-B518-45FE-A381-9D839605DD00}" destId="{BD5D9873-227A-49E7-B369-E426FCF25B64}" srcOrd="0" destOrd="0" presId="urn:microsoft.com/office/officeart/2008/layout/LinedList"/>
    <dgm:cxn modelId="{A8EF5DC3-4BBB-4141-9C62-1B8F0A05AB1B}" type="presOf" srcId="{355C09A6-65D1-41B4-B98A-26887FB73311}" destId="{0E6A70E8-A27B-4A1C-BD74-B6D55FCE55A7}" srcOrd="0" destOrd="0" presId="urn:microsoft.com/office/officeart/2008/layout/LinedList"/>
    <dgm:cxn modelId="{B5A9036E-B299-4C35-AA52-6A283CECE290}" type="presOf" srcId="{B42E2C8C-883B-44F7-B08A-A46D4087F554}" destId="{B2CE7ADD-4001-42F1-AD5A-6D2F0C353D62}" srcOrd="0" destOrd="0" presId="urn:microsoft.com/office/officeart/2008/layout/LinedList"/>
    <dgm:cxn modelId="{57CE56DA-98C0-4418-8ADF-D3FAE6577445}" srcId="{355C09A6-65D1-41B4-B98A-26887FB73311}" destId="{67B03179-6F0B-4BE9-83A5-DB8D1D766711}" srcOrd="1" destOrd="0" parTransId="{E2B9ACCB-D67C-4ED5-A037-17A1A2121958}" sibTransId="{633F6E75-3E12-4911-B23B-70763912C054}"/>
    <dgm:cxn modelId="{6F5CEBF7-CEC6-48C1-932D-57A01D431A00}" type="presOf" srcId="{8E1A24C2-6CDC-4AAD-B6AA-42006EF38D5C}" destId="{232CD0AB-ADC1-45A5-BC70-6B4F6B20ECE5}" srcOrd="0" destOrd="0" presId="urn:microsoft.com/office/officeart/2008/layout/LinedList"/>
    <dgm:cxn modelId="{1FD89551-464E-40DF-8E95-F370BC8EB493}" type="presOf" srcId="{1DE746A5-599B-4E47-8F1A-173F568476AC}" destId="{E9D8DEBD-72B4-45D8-A725-DCB97AA49BD3}" srcOrd="0" destOrd="0" presId="urn:microsoft.com/office/officeart/2008/layout/LinedList"/>
    <dgm:cxn modelId="{09521879-14D2-4E9E-A2A9-168E878B8C0C}" srcId="{355C09A6-65D1-41B4-B98A-26887FB73311}" destId="{8E1A24C2-6CDC-4AAD-B6AA-42006EF38D5C}" srcOrd="2" destOrd="0" parTransId="{1AB1A66D-EDFD-41D9-9BCE-D14B11DA28F5}" sibTransId="{065CDB8C-90CF-4415-BA1A-59152EE9D35E}"/>
    <dgm:cxn modelId="{DED88D91-9AB0-4AF4-8C07-06355CD70E22}" type="presOf" srcId="{E6569A57-8D4A-4BF5-95EB-E2706958AE26}" destId="{FF788C0C-9B70-462F-8651-94AE9C5404E3}" srcOrd="0" destOrd="0" presId="urn:microsoft.com/office/officeart/2008/layout/LinedList"/>
    <dgm:cxn modelId="{804E1D3B-1F3F-4C60-99FD-601ADDB04E03}" srcId="{355C09A6-65D1-41B4-B98A-26887FB73311}" destId="{E6569A57-8D4A-4BF5-95EB-E2706958AE26}" srcOrd="3" destOrd="0" parTransId="{3E514A71-5C94-46F7-B752-D3D5D8606A07}" sibTransId="{BC10A487-F5F5-4061-977D-1640B2EBF834}"/>
    <dgm:cxn modelId="{97AA95CB-C462-4016-BFF0-769D1A75EE13}" srcId="{355C09A6-65D1-41B4-B98A-26887FB73311}" destId="{6969D6A3-231C-45C1-A7EB-443270E773FD}" srcOrd="0" destOrd="0" parTransId="{0E09A3B4-C8AB-4FD0-8557-1A8B5497636D}" sibTransId="{DCDD93A7-77FE-4294-B70F-3A12C3B92E1C}"/>
    <dgm:cxn modelId="{2979D8F2-9F2B-4E08-B587-E8FF08493370}" type="presOf" srcId="{67B03179-6F0B-4BE9-83A5-DB8D1D766711}" destId="{958E3DEE-32AF-4580-B6B0-E8AB40098762}" srcOrd="0" destOrd="0" presId="urn:microsoft.com/office/officeart/2008/layout/LinedList"/>
    <dgm:cxn modelId="{D29780AF-5D44-4B7A-B080-B62704EE3A91}" type="presOf" srcId="{6969D6A3-231C-45C1-A7EB-443270E773FD}" destId="{7FE3D65B-D61D-4F85-8273-65C817CB308E}" srcOrd="0" destOrd="0" presId="urn:microsoft.com/office/officeart/2008/layout/LinedList"/>
    <dgm:cxn modelId="{D0ED78E1-9928-48F7-A676-8393C0E8419C}" type="presParOf" srcId="{B2CE7ADD-4001-42F1-AD5A-6D2F0C353D62}" destId="{850E04CE-AC3C-42B4-8EDD-CE768C0194BF}" srcOrd="0" destOrd="0" presId="urn:microsoft.com/office/officeart/2008/layout/LinedList"/>
    <dgm:cxn modelId="{261D9399-D190-4BE7-A732-936CFB2A2289}" type="presParOf" srcId="{B2CE7ADD-4001-42F1-AD5A-6D2F0C353D62}" destId="{5AC97D28-9D1E-4358-B8DF-D458B15683B2}" srcOrd="1" destOrd="0" presId="urn:microsoft.com/office/officeart/2008/layout/LinedList"/>
    <dgm:cxn modelId="{95AAE9DD-0FE7-44B0-BB62-6D31538AD6FC}" type="presParOf" srcId="{5AC97D28-9D1E-4358-B8DF-D458B15683B2}" destId="{0E6A70E8-A27B-4A1C-BD74-B6D55FCE55A7}" srcOrd="0" destOrd="0" presId="urn:microsoft.com/office/officeart/2008/layout/LinedList"/>
    <dgm:cxn modelId="{7C22B75B-38E8-4599-94C4-2093B498A064}" type="presParOf" srcId="{5AC97D28-9D1E-4358-B8DF-D458B15683B2}" destId="{231D3351-FB82-481D-A077-0539AAC34287}" srcOrd="1" destOrd="0" presId="urn:microsoft.com/office/officeart/2008/layout/LinedList"/>
    <dgm:cxn modelId="{34732E27-78F3-4C85-8E06-04F81DCCA3A7}" type="presParOf" srcId="{231D3351-FB82-481D-A077-0539AAC34287}" destId="{02ED16DB-7ED0-4C75-80E4-571A8353641A}" srcOrd="0" destOrd="0" presId="urn:microsoft.com/office/officeart/2008/layout/LinedList"/>
    <dgm:cxn modelId="{41D7C65B-F72E-4067-A09D-2955B11DFF28}" type="presParOf" srcId="{231D3351-FB82-481D-A077-0539AAC34287}" destId="{05B36055-B611-45C0-B16B-AA1402333EEB}" srcOrd="1" destOrd="0" presId="urn:microsoft.com/office/officeart/2008/layout/LinedList"/>
    <dgm:cxn modelId="{55DB268E-9E87-4C42-A75D-30337AD6B869}" type="presParOf" srcId="{05B36055-B611-45C0-B16B-AA1402333EEB}" destId="{D993F931-E9C2-4F4E-B77B-9F6AA54AACD1}" srcOrd="0" destOrd="0" presId="urn:microsoft.com/office/officeart/2008/layout/LinedList"/>
    <dgm:cxn modelId="{BDC04420-72A6-4685-9029-0DF50FEBE94D}" type="presParOf" srcId="{05B36055-B611-45C0-B16B-AA1402333EEB}" destId="{7FE3D65B-D61D-4F85-8273-65C817CB308E}" srcOrd="1" destOrd="0" presId="urn:microsoft.com/office/officeart/2008/layout/LinedList"/>
    <dgm:cxn modelId="{FFB5C1F3-A914-4E61-904E-4416C96516E5}" type="presParOf" srcId="{05B36055-B611-45C0-B16B-AA1402333EEB}" destId="{104600C4-1BED-47BD-8EB8-BD919F8B9AE1}" srcOrd="2" destOrd="0" presId="urn:microsoft.com/office/officeart/2008/layout/LinedList"/>
    <dgm:cxn modelId="{E4E56666-47F1-40BA-9EB3-CCEA36902DE7}" type="presParOf" srcId="{231D3351-FB82-481D-A077-0539AAC34287}" destId="{E273275B-95A2-4833-9507-715ADEEBAA4F}" srcOrd="2" destOrd="0" presId="urn:microsoft.com/office/officeart/2008/layout/LinedList"/>
    <dgm:cxn modelId="{FA6A6795-39E4-4402-8855-7B9E74276F3C}" type="presParOf" srcId="{231D3351-FB82-481D-A077-0539AAC34287}" destId="{FC3A8622-EC78-4EB2-8934-A6F615D93B23}" srcOrd="3" destOrd="0" presId="urn:microsoft.com/office/officeart/2008/layout/LinedList"/>
    <dgm:cxn modelId="{64B18AFF-257F-4B36-B808-F156156F50FB}" type="presParOf" srcId="{231D3351-FB82-481D-A077-0539AAC34287}" destId="{9D6300C6-B485-48E3-84FE-C94B2719BCCC}" srcOrd="4" destOrd="0" presId="urn:microsoft.com/office/officeart/2008/layout/LinedList"/>
    <dgm:cxn modelId="{649D2ABE-B4C2-44E2-96E4-6B0E746C6D68}" type="presParOf" srcId="{9D6300C6-B485-48E3-84FE-C94B2719BCCC}" destId="{57C50FBE-ACF9-4FFE-BD4C-0EBF583A9374}" srcOrd="0" destOrd="0" presId="urn:microsoft.com/office/officeart/2008/layout/LinedList"/>
    <dgm:cxn modelId="{DA29E335-3302-4B43-A7FF-E833CEABFDE6}" type="presParOf" srcId="{9D6300C6-B485-48E3-84FE-C94B2719BCCC}" destId="{958E3DEE-32AF-4580-B6B0-E8AB40098762}" srcOrd="1" destOrd="0" presId="urn:microsoft.com/office/officeart/2008/layout/LinedList"/>
    <dgm:cxn modelId="{F300ED7A-1936-4E76-A82D-2723F50BF996}" type="presParOf" srcId="{9D6300C6-B485-48E3-84FE-C94B2719BCCC}" destId="{6472E5C5-1E9A-46BA-B978-447DAEDC20B6}" srcOrd="2" destOrd="0" presId="urn:microsoft.com/office/officeart/2008/layout/LinedList"/>
    <dgm:cxn modelId="{F9532D40-A865-4F3E-81B6-19C49E62CB56}" type="presParOf" srcId="{231D3351-FB82-481D-A077-0539AAC34287}" destId="{210A9BC6-AB8D-4DA1-94C3-6CAA8D9D49B4}" srcOrd="5" destOrd="0" presId="urn:microsoft.com/office/officeart/2008/layout/LinedList"/>
    <dgm:cxn modelId="{C78275BB-CC67-4AE7-B15D-50120618FB5A}" type="presParOf" srcId="{231D3351-FB82-481D-A077-0539AAC34287}" destId="{99F97277-DE6A-428E-993E-C3F3C667D517}" srcOrd="6" destOrd="0" presId="urn:microsoft.com/office/officeart/2008/layout/LinedList"/>
    <dgm:cxn modelId="{DAB79641-CE73-4587-A099-41985F92566C}" type="presParOf" srcId="{231D3351-FB82-481D-A077-0539AAC34287}" destId="{0A184724-BAF7-4632-A2F6-2C42973E8068}" srcOrd="7" destOrd="0" presId="urn:microsoft.com/office/officeart/2008/layout/LinedList"/>
    <dgm:cxn modelId="{81FCB3A9-CF52-4BD1-B2E7-143718C65D61}" type="presParOf" srcId="{0A184724-BAF7-4632-A2F6-2C42973E8068}" destId="{18CE4343-6AA9-4523-9A1E-08F6B675DA20}" srcOrd="0" destOrd="0" presId="urn:microsoft.com/office/officeart/2008/layout/LinedList"/>
    <dgm:cxn modelId="{D7E351C9-36D6-4509-9FCF-8AD9F82CDB3D}" type="presParOf" srcId="{0A184724-BAF7-4632-A2F6-2C42973E8068}" destId="{232CD0AB-ADC1-45A5-BC70-6B4F6B20ECE5}" srcOrd="1" destOrd="0" presId="urn:microsoft.com/office/officeart/2008/layout/LinedList"/>
    <dgm:cxn modelId="{1D71394A-902C-421B-9DB7-D71A645E89FB}" type="presParOf" srcId="{0A184724-BAF7-4632-A2F6-2C42973E8068}" destId="{56C1E0F4-5AC4-4F82-9821-484C1B491A63}" srcOrd="2" destOrd="0" presId="urn:microsoft.com/office/officeart/2008/layout/LinedList"/>
    <dgm:cxn modelId="{54B335DD-3EC7-433F-9AC2-CEB5CBEF4F19}" type="presParOf" srcId="{231D3351-FB82-481D-A077-0539AAC34287}" destId="{55C5F4FA-FBA0-464B-BA9C-B08BB470FFD2}" srcOrd="8" destOrd="0" presId="urn:microsoft.com/office/officeart/2008/layout/LinedList"/>
    <dgm:cxn modelId="{9B7AADFE-BF60-421A-BDDE-D5720D7EAD5C}" type="presParOf" srcId="{231D3351-FB82-481D-A077-0539AAC34287}" destId="{B44DF7FC-8FE0-49D7-AA99-E28E87A1CA7D}" srcOrd="9" destOrd="0" presId="urn:microsoft.com/office/officeart/2008/layout/LinedList"/>
    <dgm:cxn modelId="{45C27C9B-A3E4-402B-B15E-B0A121125F3E}" type="presParOf" srcId="{231D3351-FB82-481D-A077-0539AAC34287}" destId="{547355CD-EAC9-4FF6-96DD-894BEAD14113}" srcOrd="10" destOrd="0" presId="urn:microsoft.com/office/officeart/2008/layout/LinedList"/>
    <dgm:cxn modelId="{54CD52EF-6390-48B0-BC11-AF2E96E2F3FB}" type="presParOf" srcId="{547355CD-EAC9-4FF6-96DD-894BEAD14113}" destId="{6E7BE290-7F8A-4B55-91AB-8090C4C9A464}" srcOrd="0" destOrd="0" presId="urn:microsoft.com/office/officeart/2008/layout/LinedList"/>
    <dgm:cxn modelId="{A1ACD862-3D9D-4D14-91D2-02B34220FADF}" type="presParOf" srcId="{547355CD-EAC9-4FF6-96DD-894BEAD14113}" destId="{FF788C0C-9B70-462F-8651-94AE9C5404E3}" srcOrd="1" destOrd="0" presId="urn:microsoft.com/office/officeart/2008/layout/LinedList"/>
    <dgm:cxn modelId="{A86E171F-44EE-4D17-8787-E031890AAA42}" type="presParOf" srcId="{547355CD-EAC9-4FF6-96DD-894BEAD14113}" destId="{05C92878-29A2-42FD-AF53-95C3B140FE89}" srcOrd="2" destOrd="0" presId="urn:microsoft.com/office/officeart/2008/layout/LinedList"/>
    <dgm:cxn modelId="{D5FB9327-5FA9-49DE-B375-14CE9AD4999A}" type="presParOf" srcId="{231D3351-FB82-481D-A077-0539AAC34287}" destId="{CE838CF3-1F86-4BA8-9550-5BA22EECF802}" srcOrd="11" destOrd="0" presId="urn:microsoft.com/office/officeart/2008/layout/LinedList"/>
    <dgm:cxn modelId="{F44E8F64-A277-49F7-B0C0-C26DD375C5EA}" type="presParOf" srcId="{231D3351-FB82-481D-A077-0539AAC34287}" destId="{5D1E2BEE-C18A-4279-87E7-2D6592553984}" srcOrd="12" destOrd="0" presId="urn:microsoft.com/office/officeart/2008/layout/LinedList"/>
    <dgm:cxn modelId="{C525DA50-9219-49B8-A81C-376BAA6DF8B1}" type="presParOf" srcId="{231D3351-FB82-481D-A077-0539AAC34287}" destId="{CEF281C8-E8A7-41E9-8D6C-38240BD0366E}" srcOrd="13" destOrd="0" presId="urn:microsoft.com/office/officeart/2008/layout/LinedList"/>
    <dgm:cxn modelId="{F59BA573-F3D9-4E59-918A-B620B114FC10}" type="presParOf" srcId="{CEF281C8-E8A7-41E9-8D6C-38240BD0366E}" destId="{15FCD8CE-8D45-4787-B985-6989603EF75D}" srcOrd="0" destOrd="0" presId="urn:microsoft.com/office/officeart/2008/layout/LinedList"/>
    <dgm:cxn modelId="{4253DC82-1463-4D8F-9F7C-ACF6FBE4D7EC}" type="presParOf" srcId="{CEF281C8-E8A7-41E9-8D6C-38240BD0366E}" destId="{BD5D9873-227A-49E7-B369-E426FCF25B64}" srcOrd="1" destOrd="0" presId="urn:microsoft.com/office/officeart/2008/layout/LinedList"/>
    <dgm:cxn modelId="{C77D624F-C92F-4BA7-8063-47DE6B6D13F4}" type="presParOf" srcId="{CEF281C8-E8A7-41E9-8D6C-38240BD0366E}" destId="{2BDF7076-50D6-4C81-949F-29F2E3BD3F64}" srcOrd="2" destOrd="0" presId="urn:microsoft.com/office/officeart/2008/layout/LinedList"/>
    <dgm:cxn modelId="{8E52FC80-8B6C-465A-915A-CAEFA64C10B5}" type="presParOf" srcId="{231D3351-FB82-481D-A077-0539AAC34287}" destId="{D833A7CB-6A15-410C-96A3-42B229206B50}" srcOrd="14" destOrd="0" presId="urn:microsoft.com/office/officeart/2008/layout/LinedList"/>
    <dgm:cxn modelId="{0C2FA5AA-5D93-45F7-BF73-E65559FBF0D6}" type="presParOf" srcId="{231D3351-FB82-481D-A077-0539AAC34287}" destId="{42D3A541-41CA-46A6-BCA8-5CC6E25647F0}" srcOrd="15" destOrd="0" presId="urn:microsoft.com/office/officeart/2008/layout/LinedList"/>
    <dgm:cxn modelId="{E119E1B9-9524-4F8C-849B-2E724F22F04A}" type="presParOf" srcId="{231D3351-FB82-481D-A077-0539AAC34287}" destId="{5FF3B26A-7A73-4997-A96F-2A76E35248C8}" srcOrd="16" destOrd="0" presId="urn:microsoft.com/office/officeart/2008/layout/LinedList"/>
    <dgm:cxn modelId="{8CE903BF-E970-4C07-BAA8-D9F9B9A058B6}" type="presParOf" srcId="{5FF3B26A-7A73-4997-A96F-2A76E35248C8}" destId="{94561E51-7EE6-4DE3-ADA6-3848ABA9ABA0}" srcOrd="0" destOrd="0" presId="urn:microsoft.com/office/officeart/2008/layout/LinedList"/>
    <dgm:cxn modelId="{B4CAD9C4-F63D-4210-9C96-A7021431D2AA}" type="presParOf" srcId="{5FF3B26A-7A73-4997-A96F-2A76E35248C8}" destId="{E9D8DEBD-72B4-45D8-A725-DCB97AA49BD3}" srcOrd="1" destOrd="0" presId="urn:microsoft.com/office/officeart/2008/layout/LinedList"/>
    <dgm:cxn modelId="{9248C8CC-C186-43B8-B588-663245D4BA98}" type="presParOf" srcId="{5FF3B26A-7A73-4997-A96F-2A76E35248C8}" destId="{C2FFCF10-D0CC-4E07-A9A8-0A38AE31076A}" srcOrd="2" destOrd="0" presId="urn:microsoft.com/office/officeart/2008/layout/LinedList"/>
    <dgm:cxn modelId="{AC1A8C4F-3410-4A0C-8462-1FDC1A480984}" type="presParOf" srcId="{231D3351-FB82-481D-A077-0539AAC34287}" destId="{857922DE-82FC-42CF-BB76-A99A546ED459}" srcOrd="17" destOrd="0" presId="urn:microsoft.com/office/officeart/2008/layout/LinedList"/>
    <dgm:cxn modelId="{B608CB62-EF16-46DF-9CBC-9C2B911EE51A}" type="presParOf" srcId="{231D3351-FB82-481D-A077-0539AAC34287}" destId="{E8FDF3B3-C95A-4E88-B764-394C5F6F6249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2E2C8C-883B-44F7-B08A-A46D4087F554}" type="doc">
      <dgm:prSet loTypeId="urn:microsoft.com/office/officeart/2008/layout/LinedList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355C09A6-65D1-41B4-B98A-26887FB73311}">
      <dgm:prSet phldrT="[Текст]" custT="1"/>
      <dgm:spPr/>
      <dgm:t>
        <a:bodyPr/>
        <a:lstStyle/>
        <a:p>
          <a:r>
            <a:rPr lang="ru-RU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зеленая зона</a:t>
          </a:r>
        </a:p>
      </dgm:t>
    </dgm:pt>
    <dgm:pt modelId="{0EF65074-DC8B-496D-8370-6A60EAF1C50A}" type="parTrans" cxnId="{29A584D2-3BFE-4502-9120-AA6165B57A3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843999-FDF9-4AF9-93C7-52E5C4E3F9DC}" type="sibTrans" cxnId="{29A584D2-3BFE-4502-9120-AA6165B57A3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69D6A3-231C-45C1-A7EB-443270E773FD}">
      <dgm:prSet phldrT="[Текст]"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воспитывающиеся в государственных учреждениях</a:t>
          </a:r>
        </a:p>
      </dgm:t>
    </dgm:pt>
    <dgm:pt modelId="{0E09A3B4-C8AB-4FD0-8557-1A8B5497636D}" type="parTrans" cxnId="{97AA95CB-C462-4016-BFF0-769D1A75EE1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DD93A7-77FE-4294-B70F-3A12C3B92E1C}" type="sibTrans" cxnId="{97AA95CB-C462-4016-BFF0-769D1A75EE13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04C56F-F344-4EF7-B72B-2345CECBF7C4}">
      <dgm:prSet custT="1"/>
      <dgm:spPr/>
      <dgm:t>
        <a:bodyPr/>
        <a:lstStyle/>
        <a:p>
          <a:r>
            <a:rPr lang="ru-RU" sz="14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проживающие в приемных семьях</a:t>
          </a:r>
        </a:p>
      </dgm:t>
    </dgm:pt>
    <dgm:pt modelId="{5F667236-116A-4CFB-8BA8-24F5896D7E0D}" type="parTrans" cxnId="{C4C3F0F4-1D0C-4B4F-BFFC-E34479B97E08}">
      <dgm:prSet/>
      <dgm:spPr/>
      <dgm:t>
        <a:bodyPr/>
        <a:lstStyle/>
        <a:p>
          <a:endParaRPr lang="ru-RU"/>
        </a:p>
      </dgm:t>
    </dgm:pt>
    <dgm:pt modelId="{B70B5281-1958-4863-BD6C-05B247FB4672}" type="sibTrans" cxnId="{C4C3F0F4-1D0C-4B4F-BFFC-E34479B97E08}">
      <dgm:prSet/>
      <dgm:spPr/>
      <dgm:t>
        <a:bodyPr/>
        <a:lstStyle/>
        <a:p>
          <a:endParaRPr lang="ru-RU"/>
        </a:p>
      </dgm:t>
    </dgm:pt>
    <dgm:pt modelId="{F8B5CF40-C49D-4874-B442-FEC7C5D1731B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отказавшиеся проходить социально-психологическое тестирование и мониторинг безопасности образовательной среды</a:t>
          </a:r>
        </a:p>
      </dgm:t>
    </dgm:pt>
    <dgm:pt modelId="{E906980B-2F54-47CF-854F-CA733080DB37}" type="parTrans" cxnId="{0D0C90E1-0A13-4FE8-81AD-FF8633B90BC5}">
      <dgm:prSet/>
      <dgm:spPr/>
      <dgm:t>
        <a:bodyPr/>
        <a:lstStyle/>
        <a:p>
          <a:endParaRPr lang="ru-RU"/>
        </a:p>
      </dgm:t>
    </dgm:pt>
    <dgm:pt modelId="{876AF57D-EA51-4CD3-8002-42AD5A5DFED9}" type="sibTrans" cxnId="{0D0C90E1-0A13-4FE8-81AD-FF8633B90BC5}">
      <dgm:prSet/>
      <dgm:spPr/>
      <dgm:t>
        <a:bodyPr/>
        <a:lstStyle/>
        <a:p>
          <a:endParaRPr lang="ru-RU"/>
        </a:p>
      </dgm:t>
    </dgm:pt>
    <dgm:pt modelId="{53641BB3-A161-451A-B325-04F094BB8D05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находящиеся на семейном обучении</a:t>
          </a:r>
        </a:p>
      </dgm:t>
    </dgm:pt>
    <dgm:pt modelId="{3B3FC835-682B-43C1-913E-E7D72B7E1311}" type="parTrans" cxnId="{C077DBC0-DB9E-450D-A0EA-E179404C7DE2}">
      <dgm:prSet/>
      <dgm:spPr/>
      <dgm:t>
        <a:bodyPr/>
        <a:lstStyle/>
        <a:p>
          <a:endParaRPr lang="ru-RU"/>
        </a:p>
      </dgm:t>
    </dgm:pt>
    <dgm:pt modelId="{D40A5AE1-C17E-41ED-9603-3727D9C68A3B}" type="sibTrans" cxnId="{C077DBC0-DB9E-450D-A0EA-E179404C7DE2}">
      <dgm:prSet/>
      <dgm:spPr/>
      <dgm:t>
        <a:bodyPr/>
        <a:lstStyle/>
        <a:p>
          <a:endParaRPr lang="ru-RU"/>
        </a:p>
      </dgm:t>
    </dgm:pt>
    <dgm:pt modelId="{69A49E48-79AE-4656-9D64-FF09A65E4803}">
      <dgm:prSet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родители (законные представители) которых являются ветеранами (участниками) СВО или погибшими/пропавшими без вести на зоне проведения СВО</a:t>
          </a:r>
        </a:p>
      </dgm:t>
    </dgm:pt>
    <dgm:pt modelId="{03D13122-B5D3-48BD-A92F-740948E65EA5}" type="parTrans" cxnId="{C2962743-6413-4FE4-846A-1E5396C29F94}">
      <dgm:prSet/>
      <dgm:spPr/>
      <dgm:t>
        <a:bodyPr/>
        <a:lstStyle/>
        <a:p>
          <a:endParaRPr lang="ru-RU"/>
        </a:p>
      </dgm:t>
    </dgm:pt>
    <dgm:pt modelId="{41B7B9C4-C5C7-4133-A3D2-984F70F5E339}" type="sibTrans" cxnId="{C2962743-6413-4FE4-846A-1E5396C29F94}">
      <dgm:prSet/>
      <dgm:spPr/>
      <dgm:t>
        <a:bodyPr/>
        <a:lstStyle/>
        <a:p>
          <a:endParaRPr lang="ru-RU"/>
        </a:p>
      </dgm:t>
    </dgm:pt>
    <dgm:pt modelId="{B2CE7ADD-4001-42F1-AD5A-6D2F0C353D62}" type="pres">
      <dgm:prSet presAssocID="{B42E2C8C-883B-44F7-B08A-A46D4087F55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50E04CE-AC3C-42B4-8EDD-CE768C0194BF}" type="pres">
      <dgm:prSet presAssocID="{355C09A6-65D1-41B4-B98A-26887FB73311}" presName="thickLine" presStyleLbl="alignNode1" presStyleIdx="0" presStyleCnt="1"/>
      <dgm:spPr/>
    </dgm:pt>
    <dgm:pt modelId="{5AC97D28-9D1E-4358-B8DF-D458B15683B2}" type="pres">
      <dgm:prSet presAssocID="{355C09A6-65D1-41B4-B98A-26887FB73311}" presName="horz1" presStyleCnt="0"/>
      <dgm:spPr/>
    </dgm:pt>
    <dgm:pt modelId="{0E6A70E8-A27B-4A1C-BD74-B6D55FCE55A7}" type="pres">
      <dgm:prSet presAssocID="{355C09A6-65D1-41B4-B98A-26887FB73311}" presName="tx1" presStyleLbl="revTx" presStyleIdx="0" presStyleCnt="6"/>
      <dgm:spPr/>
      <dgm:t>
        <a:bodyPr/>
        <a:lstStyle/>
        <a:p>
          <a:endParaRPr lang="ru-RU"/>
        </a:p>
      </dgm:t>
    </dgm:pt>
    <dgm:pt modelId="{231D3351-FB82-481D-A077-0539AAC34287}" type="pres">
      <dgm:prSet presAssocID="{355C09A6-65D1-41B4-B98A-26887FB73311}" presName="vert1" presStyleCnt="0"/>
      <dgm:spPr/>
    </dgm:pt>
    <dgm:pt modelId="{02ED16DB-7ED0-4C75-80E4-571A8353641A}" type="pres">
      <dgm:prSet presAssocID="{6969D6A3-231C-45C1-A7EB-443270E773FD}" presName="vertSpace2a" presStyleCnt="0"/>
      <dgm:spPr/>
    </dgm:pt>
    <dgm:pt modelId="{05B36055-B611-45C0-B16B-AA1402333EEB}" type="pres">
      <dgm:prSet presAssocID="{6969D6A3-231C-45C1-A7EB-443270E773FD}" presName="horz2" presStyleCnt="0"/>
      <dgm:spPr/>
    </dgm:pt>
    <dgm:pt modelId="{D993F931-E9C2-4F4E-B77B-9F6AA54AACD1}" type="pres">
      <dgm:prSet presAssocID="{6969D6A3-231C-45C1-A7EB-443270E773FD}" presName="horzSpace2" presStyleCnt="0"/>
      <dgm:spPr/>
    </dgm:pt>
    <dgm:pt modelId="{7FE3D65B-D61D-4F85-8273-65C817CB308E}" type="pres">
      <dgm:prSet presAssocID="{6969D6A3-231C-45C1-A7EB-443270E773FD}" presName="tx2" presStyleLbl="revTx" presStyleIdx="1" presStyleCnt="6" custLinFactNeighborX="-194" custLinFactNeighborY="16776"/>
      <dgm:spPr/>
      <dgm:t>
        <a:bodyPr/>
        <a:lstStyle/>
        <a:p>
          <a:endParaRPr lang="ru-RU"/>
        </a:p>
      </dgm:t>
    </dgm:pt>
    <dgm:pt modelId="{104600C4-1BED-47BD-8EB8-BD919F8B9AE1}" type="pres">
      <dgm:prSet presAssocID="{6969D6A3-231C-45C1-A7EB-443270E773FD}" presName="vert2" presStyleCnt="0"/>
      <dgm:spPr/>
    </dgm:pt>
    <dgm:pt modelId="{E273275B-95A2-4833-9507-715ADEEBAA4F}" type="pres">
      <dgm:prSet presAssocID="{6969D6A3-231C-45C1-A7EB-443270E773FD}" presName="thinLine2b" presStyleLbl="callout" presStyleIdx="0" presStyleCnt="5" custLinFactY="-300000" custLinFactNeighborX="-96" custLinFactNeighborY="-305115"/>
      <dgm:spPr/>
    </dgm:pt>
    <dgm:pt modelId="{FC3A8622-EC78-4EB2-8934-A6F615D93B23}" type="pres">
      <dgm:prSet presAssocID="{6969D6A3-231C-45C1-A7EB-443270E773FD}" presName="vertSpace2b" presStyleCnt="0"/>
      <dgm:spPr/>
    </dgm:pt>
    <dgm:pt modelId="{72A614CB-EDDD-49B0-A921-5645F331D5B5}" type="pres">
      <dgm:prSet presAssocID="{9504C56F-F344-4EF7-B72B-2345CECBF7C4}" presName="horz2" presStyleCnt="0"/>
      <dgm:spPr/>
    </dgm:pt>
    <dgm:pt modelId="{E9A556B5-896F-4C7A-8867-AD4259771F68}" type="pres">
      <dgm:prSet presAssocID="{9504C56F-F344-4EF7-B72B-2345CECBF7C4}" presName="horzSpace2" presStyleCnt="0"/>
      <dgm:spPr/>
    </dgm:pt>
    <dgm:pt modelId="{042C5DB2-E1C4-453C-9125-CE144C9B936C}" type="pres">
      <dgm:prSet presAssocID="{9504C56F-F344-4EF7-B72B-2345CECBF7C4}" presName="tx2" presStyleLbl="revTx" presStyleIdx="2" presStyleCnt="6" custLinFactNeighborX="-97" custLinFactNeighborY="-23053"/>
      <dgm:spPr/>
      <dgm:t>
        <a:bodyPr/>
        <a:lstStyle/>
        <a:p>
          <a:endParaRPr lang="ru-RU"/>
        </a:p>
      </dgm:t>
    </dgm:pt>
    <dgm:pt modelId="{59ABC59B-9257-43D1-AB37-E7AA15DF3F02}" type="pres">
      <dgm:prSet presAssocID="{9504C56F-F344-4EF7-B72B-2345CECBF7C4}" presName="vert2" presStyleCnt="0"/>
      <dgm:spPr/>
    </dgm:pt>
    <dgm:pt modelId="{928EDC11-33F6-4A0F-B8DF-E3CBA8BEF2BE}" type="pres">
      <dgm:prSet presAssocID="{9504C56F-F344-4EF7-B72B-2345CECBF7C4}" presName="thinLine2b" presStyleLbl="callout" presStyleIdx="1" presStyleCnt="5" custLinFactY="-619732" custLinFactNeighborX="-96" custLinFactNeighborY="-700000"/>
      <dgm:spPr/>
    </dgm:pt>
    <dgm:pt modelId="{ECBB26C8-5A61-4700-A4F9-D9E962F3D44B}" type="pres">
      <dgm:prSet presAssocID="{9504C56F-F344-4EF7-B72B-2345CECBF7C4}" presName="vertSpace2b" presStyleCnt="0"/>
      <dgm:spPr/>
    </dgm:pt>
    <dgm:pt modelId="{08CC7EDE-F059-4115-B5E2-3DCC919319BA}" type="pres">
      <dgm:prSet presAssocID="{F8B5CF40-C49D-4874-B442-FEC7C5D1731B}" presName="horz2" presStyleCnt="0"/>
      <dgm:spPr/>
    </dgm:pt>
    <dgm:pt modelId="{97ABB0C2-D66A-47B9-B13C-D72B6A22F96F}" type="pres">
      <dgm:prSet presAssocID="{F8B5CF40-C49D-4874-B442-FEC7C5D1731B}" presName="horzSpace2" presStyleCnt="0"/>
      <dgm:spPr/>
    </dgm:pt>
    <dgm:pt modelId="{1F60DBEF-58E8-4FE2-A07F-C43C4EFC8DDA}" type="pres">
      <dgm:prSet presAssocID="{F8B5CF40-C49D-4874-B442-FEC7C5D1731B}" presName="tx2" presStyleLbl="revTx" presStyleIdx="3" presStyleCnt="6" custLinFactNeighborX="0" custLinFactNeighborY="-54563"/>
      <dgm:spPr/>
      <dgm:t>
        <a:bodyPr/>
        <a:lstStyle/>
        <a:p>
          <a:endParaRPr lang="ru-RU"/>
        </a:p>
      </dgm:t>
    </dgm:pt>
    <dgm:pt modelId="{F3305DCC-BF12-42D2-9C0A-1D687CB65D6F}" type="pres">
      <dgm:prSet presAssocID="{F8B5CF40-C49D-4874-B442-FEC7C5D1731B}" presName="vert2" presStyleCnt="0"/>
      <dgm:spPr/>
    </dgm:pt>
    <dgm:pt modelId="{1E21CEBD-CC7D-4B88-A44E-845DAC259277}" type="pres">
      <dgm:prSet presAssocID="{F8B5CF40-C49D-4874-B442-FEC7C5D1731B}" presName="thinLine2b" presStyleLbl="callout" presStyleIdx="2" presStyleCnt="5" custLinFactY="-589074" custLinFactNeighborX="0" custLinFactNeighborY="-600000"/>
      <dgm:spPr/>
    </dgm:pt>
    <dgm:pt modelId="{0938B923-DB71-40F5-8A46-DB40EEEC61E1}" type="pres">
      <dgm:prSet presAssocID="{F8B5CF40-C49D-4874-B442-FEC7C5D1731B}" presName="vertSpace2b" presStyleCnt="0"/>
      <dgm:spPr/>
    </dgm:pt>
    <dgm:pt modelId="{582CF87B-6698-4340-BE42-C3782C06661E}" type="pres">
      <dgm:prSet presAssocID="{53641BB3-A161-451A-B325-04F094BB8D05}" presName="horz2" presStyleCnt="0"/>
      <dgm:spPr/>
    </dgm:pt>
    <dgm:pt modelId="{0523500A-C8AE-4AD3-9A15-0844AD4826BC}" type="pres">
      <dgm:prSet presAssocID="{53641BB3-A161-451A-B325-04F094BB8D05}" presName="horzSpace2" presStyleCnt="0"/>
      <dgm:spPr/>
    </dgm:pt>
    <dgm:pt modelId="{18120379-C39C-4D31-B17A-69B7CDEB6D4E}" type="pres">
      <dgm:prSet presAssocID="{53641BB3-A161-451A-B325-04F094BB8D05}" presName="tx2" presStyleLbl="revTx" presStyleIdx="4" presStyleCnt="6" custScaleY="68069" custLinFactNeighborX="0" custLinFactNeighborY="63362"/>
      <dgm:spPr/>
      <dgm:t>
        <a:bodyPr/>
        <a:lstStyle/>
        <a:p>
          <a:endParaRPr lang="ru-RU"/>
        </a:p>
      </dgm:t>
    </dgm:pt>
    <dgm:pt modelId="{72AE9B76-3584-4578-95FF-C73A265A3B81}" type="pres">
      <dgm:prSet presAssocID="{53641BB3-A161-451A-B325-04F094BB8D05}" presName="vert2" presStyleCnt="0"/>
      <dgm:spPr/>
    </dgm:pt>
    <dgm:pt modelId="{1957AFD2-D819-422C-B757-F3DBF5149892}" type="pres">
      <dgm:prSet presAssocID="{53641BB3-A161-451A-B325-04F094BB8D05}" presName="thinLine2b" presStyleLbl="callout" presStyleIdx="3" presStyleCnt="5" custLinFactY="-200000" custLinFactNeighborX="0" custLinFactNeighborY="-242566"/>
      <dgm:spPr/>
    </dgm:pt>
    <dgm:pt modelId="{49D0CFA7-D077-472B-A07A-B505EC6A8CDE}" type="pres">
      <dgm:prSet presAssocID="{53641BB3-A161-451A-B325-04F094BB8D05}" presName="vertSpace2b" presStyleCnt="0"/>
      <dgm:spPr/>
    </dgm:pt>
    <dgm:pt modelId="{5417030F-5C09-4023-A348-533EDD6B15EC}" type="pres">
      <dgm:prSet presAssocID="{69A49E48-79AE-4656-9D64-FF09A65E4803}" presName="horz2" presStyleCnt="0"/>
      <dgm:spPr/>
    </dgm:pt>
    <dgm:pt modelId="{58981479-3640-4B08-B6BC-7007EF453D93}" type="pres">
      <dgm:prSet presAssocID="{69A49E48-79AE-4656-9D64-FF09A65E4803}" presName="horzSpace2" presStyleCnt="0"/>
      <dgm:spPr/>
    </dgm:pt>
    <dgm:pt modelId="{A032846B-08DB-41FA-ADF7-137D56C95E5F}" type="pres">
      <dgm:prSet presAssocID="{69A49E48-79AE-4656-9D64-FF09A65E4803}" presName="tx2" presStyleLbl="revTx" presStyleIdx="5" presStyleCnt="6" custLinFactY="-25426" custLinFactNeighborX="0" custLinFactNeighborY="-100000"/>
      <dgm:spPr/>
      <dgm:t>
        <a:bodyPr/>
        <a:lstStyle/>
        <a:p>
          <a:endParaRPr lang="ru-RU"/>
        </a:p>
      </dgm:t>
    </dgm:pt>
    <dgm:pt modelId="{94ECD89B-76DF-48F9-85A1-51647C9BEBC6}" type="pres">
      <dgm:prSet presAssocID="{69A49E48-79AE-4656-9D64-FF09A65E4803}" presName="vert2" presStyleCnt="0"/>
      <dgm:spPr/>
    </dgm:pt>
    <dgm:pt modelId="{0781F868-0202-413B-8195-26583D4A0D57}" type="pres">
      <dgm:prSet presAssocID="{69A49E48-79AE-4656-9D64-FF09A65E4803}" presName="thinLine2b" presStyleLbl="callout" presStyleIdx="4" presStyleCnt="5" custLinFactY="-500000" custLinFactNeighborX="0" custLinFactNeighborY="-586612"/>
      <dgm:spPr/>
    </dgm:pt>
    <dgm:pt modelId="{BA43F44B-E4C4-4A81-9E99-D21445917ADB}" type="pres">
      <dgm:prSet presAssocID="{69A49E48-79AE-4656-9D64-FF09A65E4803}" presName="vertSpace2b" presStyleCnt="0"/>
      <dgm:spPr/>
    </dgm:pt>
  </dgm:ptLst>
  <dgm:cxnLst>
    <dgm:cxn modelId="{0D0C90E1-0A13-4FE8-81AD-FF8633B90BC5}" srcId="{355C09A6-65D1-41B4-B98A-26887FB73311}" destId="{F8B5CF40-C49D-4874-B442-FEC7C5D1731B}" srcOrd="2" destOrd="0" parTransId="{E906980B-2F54-47CF-854F-CA733080DB37}" sibTransId="{876AF57D-EA51-4CD3-8002-42AD5A5DFED9}"/>
    <dgm:cxn modelId="{29A584D2-3BFE-4502-9120-AA6165B57A3B}" srcId="{B42E2C8C-883B-44F7-B08A-A46D4087F554}" destId="{355C09A6-65D1-41B4-B98A-26887FB73311}" srcOrd="0" destOrd="0" parTransId="{0EF65074-DC8B-496D-8370-6A60EAF1C50A}" sibTransId="{31843999-FDF9-4AF9-93C7-52E5C4E3F9DC}"/>
    <dgm:cxn modelId="{C4C3F0F4-1D0C-4B4F-BFFC-E34479B97E08}" srcId="{355C09A6-65D1-41B4-B98A-26887FB73311}" destId="{9504C56F-F344-4EF7-B72B-2345CECBF7C4}" srcOrd="1" destOrd="0" parTransId="{5F667236-116A-4CFB-8BA8-24F5896D7E0D}" sibTransId="{B70B5281-1958-4863-BD6C-05B247FB4672}"/>
    <dgm:cxn modelId="{A8EF5DC3-4BBB-4141-9C62-1B8F0A05AB1B}" type="presOf" srcId="{355C09A6-65D1-41B4-B98A-26887FB73311}" destId="{0E6A70E8-A27B-4A1C-BD74-B6D55FCE55A7}" srcOrd="0" destOrd="0" presId="urn:microsoft.com/office/officeart/2008/layout/LinedList"/>
    <dgm:cxn modelId="{A22AA115-781A-4C4F-B391-B5DBB7EE3790}" type="presOf" srcId="{69A49E48-79AE-4656-9D64-FF09A65E4803}" destId="{A032846B-08DB-41FA-ADF7-137D56C95E5F}" srcOrd="0" destOrd="0" presId="urn:microsoft.com/office/officeart/2008/layout/LinedList"/>
    <dgm:cxn modelId="{561CC5FD-BF66-4EAA-A528-284EC59B188E}" type="presOf" srcId="{9504C56F-F344-4EF7-B72B-2345CECBF7C4}" destId="{042C5DB2-E1C4-453C-9125-CE144C9B936C}" srcOrd="0" destOrd="0" presId="urn:microsoft.com/office/officeart/2008/layout/LinedList"/>
    <dgm:cxn modelId="{C2962743-6413-4FE4-846A-1E5396C29F94}" srcId="{355C09A6-65D1-41B4-B98A-26887FB73311}" destId="{69A49E48-79AE-4656-9D64-FF09A65E4803}" srcOrd="4" destOrd="0" parTransId="{03D13122-B5D3-48BD-A92F-740948E65EA5}" sibTransId="{41B7B9C4-C5C7-4133-A3D2-984F70F5E339}"/>
    <dgm:cxn modelId="{B5A9036E-B299-4C35-AA52-6A283CECE290}" type="presOf" srcId="{B42E2C8C-883B-44F7-B08A-A46D4087F554}" destId="{B2CE7ADD-4001-42F1-AD5A-6D2F0C353D62}" srcOrd="0" destOrd="0" presId="urn:microsoft.com/office/officeart/2008/layout/LinedList"/>
    <dgm:cxn modelId="{AFA1A326-7607-4FCB-9D5A-6144A6DA5FF3}" type="presOf" srcId="{53641BB3-A161-451A-B325-04F094BB8D05}" destId="{18120379-C39C-4D31-B17A-69B7CDEB6D4E}" srcOrd="0" destOrd="0" presId="urn:microsoft.com/office/officeart/2008/layout/LinedList"/>
    <dgm:cxn modelId="{97AA95CB-C462-4016-BFF0-769D1A75EE13}" srcId="{355C09A6-65D1-41B4-B98A-26887FB73311}" destId="{6969D6A3-231C-45C1-A7EB-443270E773FD}" srcOrd="0" destOrd="0" parTransId="{0E09A3B4-C8AB-4FD0-8557-1A8B5497636D}" sibTransId="{DCDD93A7-77FE-4294-B70F-3A12C3B92E1C}"/>
    <dgm:cxn modelId="{F494E838-F251-4EEA-BFDE-D9F68CA47F0A}" type="presOf" srcId="{F8B5CF40-C49D-4874-B442-FEC7C5D1731B}" destId="{1F60DBEF-58E8-4FE2-A07F-C43C4EFC8DDA}" srcOrd="0" destOrd="0" presId="urn:microsoft.com/office/officeart/2008/layout/LinedList"/>
    <dgm:cxn modelId="{D29780AF-5D44-4B7A-B080-B62704EE3A91}" type="presOf" srcId="{6969D6A3-231C-45C1-A7EB-443270E773FD}" destId="{7FE3D65B-D61D-4F85-8273-65C817CB308E}" srcOrd="0" destOrd="0" presId="urn:microsoft.com/office/officeart/2008/layout/LinedList"/>
    <dgm:cxn modelId="{C077DBC0-DB9E-450D-A0EA-E179404C7DE2}" srcId="{355C09A6-65D1-41B4-B98A-26887FB73311}" destId="{53641BB3-A161-451A-B325-04F094BB8D05}" srcOrd="3" destOrd="0" parTransId="{3B3FC835-682B-43C1-913E-E7D72B7E1311}" sibTransId="{D40A5AE1-C17E-41ED-9603-3727D9C68A3B}"/>
    <dgm:cxn modelId="{D0ED78E1-9928-48F7-A676-8393C0E8419C}" type="presParOf" srcId="{B2CE7ADD-4001-42F1-AD5A-6D2F0C353D62}" destId="{850E04CE-AC3C-42B4-8EDD-CE768C0194BF}" srcOrd="0" destOrd="0" presId="urn:microsoft.com/office/officeart/2008/layout/LinedList"/>
    <dgm:cxn modelId="{261D9399-D190-4BE7-A732-936CFB2A2289}" type="presParOf" srcId="{B2CE7ADD-4001-42F1-AD5A-6D2F0C353D62}" destId="{5AC97D28-9D1E-4358-B8DF-D458B15683B2}" srcOrd="1" destOrd="0" presId="urn:microsoft.com/office/officeart/2008/layout/LinedList"/>
    <dgm:cxn modelId="{95AAE9DD-0FE7-44B0-BB62-6D31538AD6FC}" type="presParOf" srcId="{5AC97D28-9D1E-4358-B8DF-D458B15683B2}" destId="{0E6A70E8-A27B-4A1C-BD74-B6D55FCE55A7}" srcOrd="0" destOrd="0" presId="urn:microsoft.com/office/officeart/2008/layout/LinedList"/>
    <dgm:cxn modelId="{7C22B75B-38E8-4599-94C4-2093B498A064}" type="presParOf" srcId="{5AC97D28-9D1E-4358-B8DF-D458B15683B2}" destId="{231D3351-FB82-481D-A077-0539AAC34287}" srcOrd="1" destOrd="0" presId="urn:microsoft.com/office/officeart/2008/layout/LinedList"/>
    <dgm:cxn modelId="{34732E27-78F3-4C85-8E06-04F81DCCA3A7}" type="presParOf" srcId="{231D3351-FB82-481D-A077-0539AAC34287}" destId="{02ED16DB-7ED0-4C75-80E4-571A8353641A}" srcOrd="0" destOrd="0" presId="urn:microsoft.com/office/officeart/2008/layout/LinedList"/>
    <dgm:cxn modelId="{41D7C65B-F72E-4067-A09D-2955B11DFF28}" type="presParOf" srcId="{231D3351-FB82-481D-A077-0539AAC34287}" destId="{05B36055-B611-45C0-B16B-AA1402333EEB}" srcOrd="1" destOrd="0" presId="urn:microsoft.com/office/officeart/2008/layout/LinedList"/>
    <dgm:cxn modelId="{55DB268E-9E87-4C42-A75D-30337AD6B869}" type="presParOf" srcId="{05B36055-B611-45C0-B16B-AA1402333EEB}" destId="{D993F931-E9C2-4F4E-B77B-9F6AA54AACD1}" srcOrd="0" destOrd="0" presId="urn:microsoft.com/office/officeart/2008/layout/LinedList"/>
    <dgm:cxn modelId="{BDC04420-72A6-4685-9029-0DF50FEBE94D}" type="presParOf" srcId="{05B36055-B611-45C0-B16B-AA1402333EEB}" destId="{7FE3D65B-D61D-4F85-8273-65C817CB308E}" srcOrd="1" destOrd="0" presId="urn:microsoft.com/office/officeart/2008/layout/LinedList"/>
    <dgm:cxn modelId="{FFB5C1F3-A914-4E61-904E-4416C96516E5}" type="presParOf" srcId="{05B36055-B611-45C0-B16B-AA1402333EEB}" destId="{104600C4-1BED-47BD-8EB8-BD919F8B9AE1}" srcOrd="2" destOrd="0" presId="urn:microsoft.com/office/officeart/2008/layout/LinedList"/>
    <dgm:cxn modelId="{E4E56666-47F1-40BA-9EB3-CCEA36902DE7}" type="presParOf" srcId="{231D3351-FB82-481D-A077-0539AAC34287}" destId="{E273275B-95A2-4833-9507-715ADEEBAA4F}" srcOrd="2" destOrd="0" presId="urn:microsoft.com/office/officeart/2008/layout/LinedList"/>
    <dgm:cxn modelId="{FA6A6795-39E4-4402-8855-7B9E74276F3C}" type="presParOf" srcId="{231D3351-FB82-481D-A077-0539AAC34287}" destId="{FC3A8622-EC78-4EB2-8934-A6F615D93B23}" srcOrd="3" destOrd="0" presId="urn:microsoft.com/office/officeart/2008/layout/LinedList"/>
    <dgm:cxn modelId="{3C51E2E6-6FB7-4920-B3D6-D783793F0BCF}" type="presParOf" srcId="{231D3351-FB82-481D-A077-0539AAC34287}" destId="{72A614CB-EDDD-49B0-A921-5645F331D5B5}" srcOrd="4" destOrd="0" presId="urn:microsoft.com/office/officeart/2008/layout/LinedList"/>
    <dgm:cxn modelId="{96A60882-BA8D-426A-A61B-38C072BD5D86}" type="presParOf" srcId="{72A614CB-EDDD-49B0-A921-5645F331D5B5}" destId="{E9A556B5-896F-4C7A-8867-AD4259771F68}" srcOrd="0" destOrd="0" presId="urn:microsoft.com/office/officeart/2008/layout/LinedList"/>
    <dgm:cxn modelId="{4745014B-420F-4AE9-8B20-EBB114DD5164}" type="presParOf" srcId="{72A614CB-EDDD-49B0-A921-5645F331D5B5}" destId="{042C5DB2-E1C4-453C-9125-CE144C9B936C}" srcOrd="1" destOrd="0" presId="urn:microsoft.com/office/officeart/2008/layout/LinedList"/>
    <dgm:cxn modelId="{29A920C5-4396-4E70-8BF7-0DD9019DC103}" type="presParOf" srcId="{72A614CB-EDDD-49B0-A921-5645F331D5B5}" destId="{59ABC59B-9257-43D1-AB37-E7AA15DF3F02}" srcOrd="2" destOrd="0" presId="urn:microsoft.com/office/officeart/2008/layout/LinedList"/>
    <dgm:cxn modelId="{F51A1605-CFBE-4E14-AA17-4B7C30C03EE3}" type="presParOf" srcId="{231D3351-FB82-481D-A077-0539AAC34287}" destId="{928EDC11-33F6-4A0F-B8DF-E3CBA8BEF2BE}" srcOrd="5" destOrd="0" presId="urn:microsoft.com/office/officeart/2008/layout/LinedList"/>
    <dgm:cxn modelId="{E8122A19-B605-4C5D-9AC6-2F81735D5064}" type="presParOf" srcId="{231D3351-FB82-481D-A077-0539AAC34287}" destId="{ECBB26C8-5A61-4700-A4F9-D9E962F3D44B}" srcOrd="6" destOrd="0" presId="urn:microsoft.com/office/officeart/2008/layout/LinedList"/>
    <dgm:cxn modelId="{B43CEE46-2C6D-4549-8569-60E61EDE70E6}" type="presParOf" srcId="{231D3351-FB82-481D-A077-0539AAC34287}" destId="{08CC7EDE-F059-4115-B5E2-3DCC919319BA}" srcOrd="7" destOrd="0" presId="urn:microsoft.com/office/officeart/2008/layout/LinedList"/>
    <dgm:cxn modelId="{8CF7A78F-D57E-4B1D-9003-E0815BADA354}" type="presParOf" srcId="{08CC7EDE-F059-4115-B5E2-3DCC919319BA}" destId="{97ABB0C2-D66A-47B9-B13C-D72B6A22F96F}" srcOrd="0" destOrd="0" presId="urn:microsoft.com/office/officeart/2008/layout/LinedList"/>
    <dgm:cxn modelId="{9FFB571F-6506-4B82-A245-C4B6EBC5FB89}" type="presParOf" srcId="{08CC7EDE-F059-4115-B5E2-3DCC919319BA}" destId="{1F60DBEF-58E8-4FE2-A07F-C43C4EFC8DDA}" srcOrd="1" destOrd="0" presId="urn:microsoft.com/office/officeart/2008/layout/LinedList"/>
    <dgm:cxn modelId="{054FF7BD-5564-4CF0-9654-22D7AD9D34B5}" type="presParOf" srcId="{08CC7EDE-F059-4115-B5E2-3DCC919319BA}" destId="{F3305DCC-BF12-42D2-9C0A-1D687CB65D6F}" srcOrd="2" destOrd="0" presId="urn:microsoft.com/office/officeart/2008/layout/LinedList"/>
    <dgm:cxn modelId="{FD0BC622-4AC3-43E8-BFBD-96ECE7364166}" type="presParOf" srcId="{231D3351-FB82-481D-A077-0539AAC34287}" destId="{1E21CEBD-CC7D-4B88-A44E-845DAC259277}" srcOrd="8" destOrd="0" presId="urn:microsoft.com/office/officeart/2008/layout/LinedList"/>
    <dgm:cxn modelId="{37EC7074-D231-4A53-858C-3BE000D823FE}" type="presParOf" srcId="{231D3351-FB82-481D-A077-0539AAC34287}" destId="{0938B923-DB71-40F5-8A46-DB40EEEC61E1}" srcOrd="9" destOrd="0" presId="urn:microsoft.com/office/officeart/2008/layout/LinedList"/>
    <dgm:cxn modelId="{E9FF0134-8858-4B13-9B6A-A9BF9FE47672}" type="presParOf" srcId="{231D3351-FB82-481D-A077-0539AAC34287}" destId="{582CF87B-6698-4340-BE42-C3782C06661E}" srcOrd="10" destOrd="0" presId="urn:microsoft.com/office/officeart/2008/layout/LinedList"/>
    <dgm:cxn modelId="{D3B6093D-7100-45C6-BB9E-61D9A1E08B4E}" type="presParOf" srcId="{582CF87B-6698-4340-BE42-C3782C06661E}" destId="{0523500A-C8AE-4AD3-9A15-0844AD4826BC}" srcOrd="0" destOrd="0" presId="urn:microsoft.com/office/officeart/2008/layout/LinedList"/>
    <dgm:cxn modelId="{0C2E5B97-DC4C-42D0-AB10-B8951C0A1F83}" type="presParOf" srcId="{582CF87B-6698-4340-BE42-C3782C06661E}" destId="{18120379-C39C-4D31-B17A-69B7CDEB6D4E}" srcOrd="1" destOrd="0" presId="urn:microsoft.com/office/officeart/2008/layout/LinedList"/>
    <dgm:cxn modelId="{0EC240D0-1D06-4C5A-98E0-0F4D4FF90D44}" type="presParOf" srcId="{582CF87B-6698-4340-BE42-C3782C06661E}" destId="{72AE9B76-3584-4578-95FF-C73A265A3B81}" srcOrd="2" destOrd="0" presId="urn:microsoft.com/office/officeart/2008/layout/LinedList"/>
    <dgm:cxn modelId="{BBD56C4D-1B56-4DF8-8CCF-90BA4477ECF8}" type="presParOf" srcId="{231D3351-FB82-481D-A077-0539AAC34287}" destId="{1957AFD2-D819-422C-B757-F3DBF5149892}" srcOrd="11" destOrd="0" presId="urn:microsoft.com/office/officeart/2008/layout/LinedList"/>
    <dgm:cxn modelId="{A56D0E2A-4B9B-4345-B762-29B4A3EB8413}" type="presParOf" srcId="{231D3351-FB82-481D-A077-0539AAC34287}" destId="{49D0CFA7-D077-472B-A07A-B505EC6A8CDE}" srcOrd="12" destOrd="0" presId="urn:microsoft.com/office/officeart/2008/layout/LinedList"/>
    <dgm:cxn modelId="{A5C9ED98-2BA6-4FC0-90F9-F4B27704BCFD}" type="presParOf" srcId="{231D3351-FB82-481D-A077-0539AAC34287}" destId="{5417030F-5C09-4023-A348-533EDD6B15EC}" srcOrd="13" destOrd="0" presId="urn:microsoft.com/office/officeart/2008/layout/LinedList"/>
    <dgm:cxn modelId="{371B012C-16FA-4DC6-B758-C720B389A3E2}" type="presParOf" srcId="{5417030F-5C09-4023-A348-533EDD6B15EC}" destId="{58981479-3640-4B08-B6BC-7007EF453D93}" srcOrd="0" destOrd="0" presId="urn:microsoft.com/office/officeart/2008/layout/LinedList"/>
    <dgm:cxn modelId="{FA08D030-8915-4B0D-ADE2-17637A25D091}" type="presParOf" srcId="{5417030F-5C09-4023-A348-533EDD6B15EC}" destId="{A032846B-08DB-41FA-ADF7-137D56C95E5F}" srcOrd="1" destOrd="0" presId="urn:microsoft.com/office/officeart/2008/layout/LinedList"/>
    <dgm:cxn modelId="{D27C21A2-69E2-4DF1-A6D9-5C180E50D8D1}" type="presParOf" srcId="{5417030F-5C09-4023-A348-533EDD6B15EC}" destId="{94ECD89B-76DF-48F9-85A1-51647C9BEBC6}" srcOrd="2" destOrd="0" presId="urn:microsoft.com/office/officeart/2008/layout/LinedList"/>
    <dgm:cxn modelId="{A6C63BA6-ACD9-4668-BDAD-E94ED53B2122}" type="presParOf" srcId="{231D3351-FB82-481D-A077-0539AAC34287}" destId="{0781F868-0202-413B-8195-26583D4A0D57}" srcOrd="14" destOrd="0" presId="urn:microsoft.com/office/officeart/2008/layout/LinedList"/>
    <dgm:cxn modelId="{931F1735-700D-442C-9809-8D213C0BAB4D}" type="presParOf" srcId="{231D3351-FB82-481D-A077-0539AAC34287}" destId="{BA43F44B-E4C4-4A81-9E99-D21445917ADB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982C37-48CA-44BA-9A7D-B3E9E2BE2529}" type="doc">
      <dgm:prSet loTypeId="urn:microsoft.com/office/officeart/2008/layout/LinedList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D46F5F14-DC6A-497B-8BAC-35BFCB2C9E0B}">
      <dgm:prSet phldrT="[Текст]" custT="1"/>
      <dgm:spPr/>
      <dgm:t>
        <a:bodyPr/>
        <a:lstStyle/>
        <a:p>
          <a:endParaRPr lang="ru-RU" sz="3600" b="1" dirty="0">
            <a:solidFill>
              <a:schemeClr val="accent6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F6E1B6-DC3C-402A-B7C7-22165609B42A}" type="parTrans" cxnId="{3C56D815-E1D4-4DA9-B007-A9BBDAAF677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27987C-111F-44A0-8136-F3ACD24C8B83}" type="sibTrans" cxnId="{3C56D815-E1D4-4DA9-B007-A9BBDAAF677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3DEFD4-2871-49BE-954A-8835222A6528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Апастовский район - 100%</a:t>
          </a:r>
        </a:p>
      </dgm:t>
    </dgm:pt>
    <dgm:pt modelId="{DCB4F3D7-AB70-436A-9B51-710C4650A357}" type="parTrans" cxnId="{4157A8D6-DA40-4845-9567-7426BE8F021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BFD849-9419-4E8D-9F57-49A678834F3C}" type="sibTrans" cxnId="{4157A8D6-DA40-4845-9567-7426BE8F021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91DE7D-C2C0-45BD-8DF4-CBDC5EC72DDE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Алькеевский район - 100%</a:t>
          </a:r>
        </a:p>
      </dgm:t>
    </dgm:pt>
    <dgm:pt modelId="{EEE97A65-40D1-4781-B380-322CA73FDF32}" type="parTrans" cxnId="{C190BA8B-D6D0-456F-A7B9-4508DA0C8C9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709EB8-D720-44CD-B0AA-97FFFBDB37E6}" type="sibTrans" cxnId="{C190BA8B-D6D0-456F-A7B9-4508DA0C8C9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5A9741-1DCD-4614-933B-661F89DBE407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Кайбицкий район - 100%</a:t>
          </a:r>
        </a:p>
      </dgm:t>
    </dgm:pt>
    <dgm:pt modelId="{E3F59678-4EE8-44F2-8A70-71C6B325EE2B}" type="parTrans" cxnId="{610E2907-9E83-450B-AA1F-4055E76FCCB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5B8502-68E3-43A0-84C1-DEA2BE9DFA6C}" type="sibTrans" cxnId="{610E2907-9E83-450B-AA1F-4055E76FCCB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A5D0BE-1D69-4FF3-B43E-BA4E6EB75EA1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Дрожжановский район - 100%</a:t>
          </a:r>
        </a:p>
      </dgm:t>
    </dgm:pt>
    <dgm:pt modelId="{3269173B-E14B-45A5-93D1-3F41AB9EC302}" type="parTrans" cxnId="{285F2462-6120-4024-BAD0-0863FE33797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7B6E0-5749-4676-A016-63D06CD993D2}" type="sibTrans" cxnId="{285F2462-6120-4024-BAD0-0863FE33797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DA40DD-D52B-40FB-891B-4025C41A998B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Новошешминский район - 100%</a:t>
          </a:r>
        </a:p>
      </dgm:t>
    </dgm:pt>
    <dgm:pt modelId="{C9A8377B-414B-4839-B9A8-AEC0126B3686}" type="parTrans" cxnId="{805BCB36-FEAB-4DC9-A675-A08C1108199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8F2915-75D3-4F0D-B5B0-25659BCC8D3D}" type="sibTrans" cxnId="{805BCB36-FEAB-4DC9-A675-A08C1108199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BE080C-09AC-4F24-84AE-D092DFDEDA22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Рыбно-Слободский район - 100%</a:t>
          </a:r>
        </a:p>
      </dgm:t>
    </dgm:pt>
    <dgm:pt modelId="{21F6D137-0BE5-4118-B76D-2BD12F1332AE}" type="parTrans" cxnId="{643DC6DF-CCED-49D0-9560-B483DBC9944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03943D-11BF-450C-83AB-B0EF874802B1}" type="sibTrans" cxnId="{643DC6DF-CCED-49D0-9560-B483DBC9944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7BE347-1B72-4608-90FF-D9CA0DB822C0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Черемшанский район - 92,3%</a:t>
          </a:r>
        </a:p>
      </dgm:t>
    </dgm:pt>
    <dgm:pt modelId="{E9849E39-25D7-4E38-9471-863254C5B3DB}" type="parTrans" cxnId="{0468439B-13DD-4D79-94FB-B3D8EEC1378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1E8885-109F-44FC-BB22-A86A7BD86F24}" type="sibTrans" cxnId="{0468439B-13DD-4D79-94FB-B3D8EEC1378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F9B3CB-3A2A-4E8F-96EF-FEC8CA4A72ED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Мамадышский район - 92,3%</a:t>
          </a:r>
        </a:p>
      </dgm:t>
    </dgm:pt>
    <dgm:pt modelId="{B6ACAF36-8836-43A4-9452-2F0A84FE10BB}" type="parTrans" cxnId="{148CBEF3-A840-45DB-9ABB-7C506A42A4C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88BD99-46CF-4C28-AF3B-548729DD25C7}" type="sibTrans" cxnId="{148CBEF3-A840-45DB-9ABB-7C506A42A4C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92E2AE-2FBC-4CFE-9D64-7905AA5AF01C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Нурлатский район - 90%</a:t>
          </a:r>
        </a:p>
      </dgm:t>
    </dgm:pt>
    <dgm:pt modelId="{1AB5F920-6914-464C-B3F8-8DE7DD69C600}" type="parTrans" cxnId="{32CE0555-0C3E-423C-8376-ADA9E5835E7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3FF29D-5B2A-4134-93B0-E5FB8D06028C}" type="sibTrans" cxnId="{32CE0555-0C3E-423C-8376-ADA9E5835E7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EAD944-7592-40B7-8EA3-A3C9CC2EB9F5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Актанышский район - 87,5%</a:t>
          </a:r>
        </a:p>
      </dgm:t>
    </dgm:pt>
    <dgm:pt modelId="{96F91490-F7D5-46D6-B3C5-986907D0A559}" type="parTrans" cxnId="{E7CF3B95-7B36-4724-9ADF-25C0DB0102A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1CF2D7-7CE1-4413-81C1-7533CE3B36BA}" type="sibTrans" cxnId="{E7CF3B95-7B36-4724-9ADF-25C0DB0102A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D414E2-687E-4407-8793-F0FE5E3A8089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Азнакаевский район - 86,7%</a:t>
          </a:r>
        </a:p>
      </dgm:t>
    </dgm:pt>
    <dgm:pt modelId="{97715934-37B3-46B5-B4EB-98E707DD1FC6}" type="parTrans" cxnId="{1718C5C3-4B5B-4C8A-99F2-9058970B6D3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74A65A-9B15-43E8-AEF6-76DAFA19B72D}" type="sibTrans" cxnId="{1718C5C3-4B5B-4C8A-99F2-9058970B6D3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EE5C92-7286-4DC3-96E0-96F3811205D0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Чистопольский район - 85,5%</a:t>
          </a:r>
        </a:p>
      </dgm:t>
    </dgm:pt>
    <dgm:pt modelId="{EE9A942D-EA92-41EE-AE3F-F00B85DFCDBC}" type="parTrans" cxnId="{4A373A49-C0D7-4854-A595-2F8C9370155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45A25F-8C64-4336-8101-8C604B03177F}" type="sibTrans" cxnId="{4A373A49-C0D7-4854-A595-2F8C9370155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37F800-985E-4BD3-AD46-29110D75644A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Атнинский район - 83,3%</a:t>
          </a:r>
        </a:p>
      </dgm:t>
    </dgm:pt>
    <dgm:pt modelId="{50DAFA87-8030-4B59-AF35-D5D8CCF3AFBF}" type="parTrans" cxnId="{DC877A85-8085-4669-8773-CFF723E0459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46C8E7-D401-40AE-A140-18C7C4B59A82}" type="sibTrans" cxnId="{DC877A85-8085-4669-8773-CFF723E0459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791D9A-1918-4A42-A81C-BE4A5AD5C9E8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Спасский район - 80%</a:t>
          </a:r>
        </a:p>
      </dgm:t>
    </dgm:pt>
    <dgm:pt modelId="{1AF64413-6490-4988-B1A1-21BDEC389D8A}" type="parTrans" cxnId="{C06AB13C-3E35-4B2D-BC2D-5212B3FE941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C37220-D748-46E7-9CD9-C08BFE401A9D}" type="sibTrans" cxnId="{C06AB13C-3E35-4B2D-BC2D-5212B3FE941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739532-1ACC-4653-B7AE-D3DED6AF3E0A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Сармановский район - 80%</a:t>
          </a:r>
        </a:p>
      </dgm:t>
    </dgm:pt>
    <dgm:pt modelId="{BBC5BFA4-B826-4DEB-A9BD-8B611087CE3E}" type="parTrans" cxnId="{3A09F886-7E5C-4F4E-B5AE-B1A3EE9A75B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70E950-2DEA-4136-9D2A-A08738E90B04}" type="sibTrans" cxnId="{3A09F886-7E5C-4F4E-B5AE-B1A3EE9A75B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E4E45D-2299-4E2E-A2EB-4187FF4868AE}" type="pres">
      <dgm:prSet presAssocID="{1B982C37-48CA-44BA-9A7D-B3E9E2BE2529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A0AAE44-431C-4A66-8953-308122C63DBD}" type="pres">
      <dgm:prSet presAssocID="{D46F5F14-DC6A-497B-8BAC-35BFCB2C9E0B}" presName="thickLine" presStyleLbl="alignNode1" presStyleIdx="0" presStyleCnt="1"/>
      <dgm:spPr/>
    </dgm:pt>
    <dgm:pt modelId="{C633AFFD-E754-4AF0-9BBB-E4C641EFD141}" type="pres">
      <dgm:prSet presAssocID="{D46F5F14-DC6A-497B-8BAC-35BFCB2C9E0B}" presName="horz1" presStyleCnt="0"/>
      <dgm:spPr/>
    </dgm:pt>
    <dgm:pt modelId="{DE655CBE-5807-4FB7-9B8F-44983E437DE8}" type="pres">
      <dgm:prSet presAssocID="{D46F5F14-DC6A-497B-8BAC-35BFCB2C9E0B}" presName="tx1" presStyleLbl="revTx" presStyleIdx="0" presStyleCnt="16"/>
      <dgm:spPr/>
      <dgm:t>
        <a:bodyPr/>
        <a:lstStyle/>
        <a:p>
          <a:endParaRPr lang="ru-RU"/>
        </a:p>
      </dgm:t>
    </dgm:pt>
    <dgm:pt modelId="{3DB1DD87-CCEB-45A0-A7CB-1124FB5D96D1}" type="pres">
      <dgm:prSet presAssocID="{D46F5F14-DC6A-497B-8BAC-35BFCB2C9E0B}" presName="vert1" presStyleCnt="0"/>
      <dgm:spPr/>
    </dgm:pt>
    <dgm:pt modelId="{C1B57AD6-8F21-4DE4-B691-04C9BB00FAA6}" type="pres">
      <dgm:prSet presAssocID="{1D3DEFD4-2871-49BE-954A-8835222A6528}" presName="vertSpace2a" presStyleCnt="0"/>
      <dgm:spPr/>
    </dgm:pt>
    <dgm:pt modelId="{3DAA063F-CD82-4E7F-8AD8-108E12A2BCF4}" type="pres">
      <dgm:prSet presAssocID="{1D3DEFD4-2871-49BE-954A-8835222A6528}" presName="horz2" presStyleCnt="0"/>
      <dgm:spPr/>
    </dgm:pt>
    <dgm:pt modelId="{6D975AE8-13E2-4015-B0F9-56ABCF042EBE}" type="pres">
      <dgm:prSet presAssocID="{1D3DEFD4-2871-49BE-954A-8835222A6528}" presName="horzSpace2" presStyleCnt="0"/>
      <dgm:spPr/>
    </dgm:pt>
    <dgm:pt modelId="{78F4E6AF-749B-4A6B-A0A6-44710CFDD13F}" type="pres">
      <dgm:prSet presAssocID="{1D3DEFD4-2871-49BE-954A-8835222A6528}" presName="tx2" presStyleLbl="revTx" presStyleIdx="1" presStyleCnt="16"/>
      <dgm:spPr/>
      <dgm:t>
        <a:bodyPr/>
        <a:lstStyle/>
        <a:p>
          <a:endParaRPr lang="ru-RU"/>
        </a:p>
      </dgm:t>
    </dgm:pt>
    <dgm:pt modelId="{221BE595-53B1-4117-8E8D-D4CF6D478B56}" type="pres">
      <dgm:prSet presAssocID="{1D3DEFD4-2871-49BE-954A-8835222A6528}" presName="vert2" presStyleCnt="0"/>
      <dgm:spPr/>
    </dgm:pt>
    <dgm:pt modelId="{9403AB63-DCCE-4684-952C-7DF6B0F784D6}" type="pres">
      <dgm:prSet presAssocID="{1D3DEFD4-2871-49BE-954A-8835222A6528}" presName="thinLine2b" presStyleLbl="callout" presStyleIdx="0" presStyleCnt="15"/>
      <dgm:spPr/>
    </dgm:pt>
    <dgm:pt modelId="{AC56DA10-646C-47D4-880A-0627A1F9CC0C}" type="pres">
      <dgm:prSet presAssocID="{1D3DEFD4-2871-49BE-954A-8835222A6528}" presName="vertSpace2b" presStyleCnt="0"/>
      <dgm:spPr/>
    </dgm:pt>
    <dgm:pt modelId="{39266AEF-E9CC-4C2C-9AD1-44D9E2A3970C}" type="pres">
      <dgm:prSet presAssocID="{E091DE7D-C2C0-45BD-8DF4-CBDC5EC72DDE}" presName="horz2" presStyleCnt="0"/>
      <dgm:spPr/>
    </dgm:pt>
    <dgm:pt modelId="{AF635B7F-FEF2-4DFB-B8EF-AB4EC8CA2DBE}" type="pres">
      <dgm:prSet presAssocID="{E091DE7D-C2C0-45BD-8DF4-CBDC5EC72DDE}" presName="horzSpace2" presStyleCnt="0"/>
      <dgm:spPr/>
    </dgm:pt>
    <dgm:pt modelId="{6AB4B3AA-1BD0-4ED1-BD7B-C4CDADF78EC6}" type="pres">
      <dgm:prSet presAssocID="{E091DE7D-C2C0-45BD-8DF4-CBDC5EC72DDE}" presName="tx2" presStyleLbl="revTx" presStyleIdx="2" presStyleCnt="16"/>
      <dgm:spPr/>
      <dgm:t>
        <a:bodyPr/>
        <a:lstStyle/>
        <a:p>
          <a:endParaRPr lang="ru-RU"/>
        </a:p>
      </dgm:t>
    </dgm:pt>
    <dgm:pt modelId="{72540ABC-16A3-4A3F-8B9F-F2271C806A2D}" type="pres">
      <dgm:prSet presAssocID="{E091DE7D-C2C0-45BD-8DF4-CBDC5EC72DDE}" presName="vert2" presStyleCnt="0"/>
      <dgm:spPr/>
    </dgm:pt>
    <dgm:pt modelId="{8E411004-3169-4538-B9A4-E07F2BE0C065}" type="pres">
      <dgm:prSet presAssocID="{E091DE7D-C2C0-45BD-8DF4-CBDC5EC72DDE}" presName="thinLine2b" presStyleLbl="callout" presStyleIdx="1" presStyleCnt="15"/>
      <dgm:spPr/>
    </dgm:pt>
    <dgm:pt modelId="{9CA2260D-B7A3-4983-8AC0-8C3A65465C80}" type="pres">
      <dgm:prSet presAssocID="{E091DE7D-C2C0-45BD-8DF4-CBDC5EC72DDE}" presName="vertSpace2b" presStyleCnt="0"/>
      <dgm:spPr/>
    </dgm:pt>
    <dgm:pt modelId="{5AF4E075-A129-4ACA-9AF7-3536AFD2D4FA}" type="pres">
      <dgm:prSet presAssocID="{E55A9741-1DCD-4614-933B-661F89DBE407}" presName="horz2" presStyleCnt="0"/>
      <dgm:spPr/>
    </dgm:pt>
    <dgm:pt modelId="{EAAFCA9B-36E1-4A79-A534-507FD1CC7A25}" type="pres">
      <dgm:prSet presAssocID="{E55A9741-1DCD-4614-933B-661F89DBE407}" presName="horzSpace2" presStyleCnt="0"/>
      <dgm:spPr/>
    </dgm:pt>
    <dgm:pt modelId="{77A4CFAF-80E7-42D2-BEE2-1FF650903DF5}" type="pres">
      <dgm:prSet presAssocID="{E55A9741-1DCD-4614-933B-661F89DBE407}" presName="tx2" presStyleLbl="revTx" presStyleIdx="3" presStyleCnt="16"/>
      <dgm:spPr/>
      <dgm:t>
        <a:bodyPr/>
        <a:lstStyle/>
        <a:p>
          <a:endParaRPr lang="ru-RU"/>
        </a:p>
      </dgm:t>
    </dgm:pt>
    <dgm:pt modelId="{7118D939-77C4-4C68-A5DB-31A852193143}" type="pres">
      <dgm:prSet presAssocID="{E55A9741-1DCD-4614-933B-661F89DBE407}" presName="vert2" presStyleCnt="0"/>
      <dgm:spPr/>
    </dgm:pt>
    <dgm:pt modelId="{15D74C88-BFA0-4A53-AE7B-07FD7426D200}" type="pres">
      <dgm:prSet presAssocID="{E55A9741-1DCD-4614-933B-661F89DBE407}" presName="thinLine2b" presStyleLbl="callout" presStyleIdx="2" presStyleCnt="15"/>
      <dgm:spPr/>
    </dgm:pt>
    <dgm:pt modelId="{0F468D03-B833-4991-9A03-A3A68D8A0EC1}" type="pres">
      <dgm:prSet presAssocID="{E55A9741-1DCD-4614-933B-661F89DBE407}" presName="vertSpace2b" presStyleCnt="0"/>
      <dgm:spPr/>
    </dgm:pt>
    <dgm:pt modelId="{EB0A49CB-9457-4AC3-B62D-0E3C54477748}" type="pres">
      <dgm:prSet presAssocID="{1DA5D0BE-1D69-4FF3-B43E-BA4E6EB75EA1}" presName="horz2" presStyleCnt="0"/>
      <dgm:spPr/>
    </dgm:pt>
    <dgm:pt modelId="{4159FB76-AD19-4535-AA63-CC0112CA0347}" type="pres">
      <dgm:prSet presAssocID="{1DA5D0BE-1D69-4FF3-B43E-BA4E6EB75EA1}" presName="horzSpace2" presStyleCnt="0"/>
      <dgm:spPr/>
    </dgm:pt>
    <dgm:pt modelId="{51270AF3-DE41-4A16-A8B5-E5B2FA9C51BE}" type="pres">
      <dgm:prSet presAssocID="{1DA5D0BE-1D69-4FF3-B43E-BA4E6EB75EA1}" presName="tx2" presStyleLbl="revTx" presStyleIdx="4" presStyleCnt="16"/>
      <dgm:spPr/>
      <dgm:t>
        <a:bodyPr/>
        <a:lstStyle/>
        <a:p>
          <a:endParaRPr lang="ru-RU"/>
        </a:p>
      </dgm:t>
    </dgm:pt>
    <dgm:pt modelId="{B25FE318-025A-4B78-8EEA-9B160780E6FC}" type="pres">
      <dgm:prSet presAssocID="{1DA5D0BE-1D69-4FF3-B43E-BA4E6EB75EA1}" presName="vert2" presStyleCnt="0"/>
      <dgm:spPr/>
    </dgm:pt>
    <dgm:pt modelId="{BD3695BD-5907-42C3-A640-828DAC5D84EC}" type="pres">
      <dgm:prSet presAssocID="{1DA5D0BE-1D69-4FF3-B43E-BA4E6EB75EA1}" presName="thinLine2b" presStyleLbl="callout" presStyleIdx="3" presStyleCnt="15"/>
      <dgm:spPr/>
    </dgm:pt>
    <dgm:pt modelId="{55341959-0FD8-4A76-85CC-636549E769D0}" type="pres">
      <dgm:prSet presAssocID="{1DA5D0BE-1D69-4FF3-B43E-BA4E6EB75EA1}" presName="vertSpace2b" presStyleCnt="0"/>
      <dgm:spPr/>
    </dgm:pt>
    <dgm:pt modelId="{EF9C5406-F0C7-4C63-8A4E-D52F1DE22328}" type="pres">
      <dgm:prSet presAssocID="{84DA40DD-D52B-40FB-891B-4025C41A998B}" presName="horz2" presStyleCnt="0"/>
      <dgm:spPr/>
    </dgm:pt>
    <dgm:pt modelId="{B535BEE8-C644-4495-A208-76596D4DC552}" type="pres">
      <dgm:prSet presAssocID="{84DA40DD-D52B-40FB-891B-4025C41A998B}" presName="horzSpace2" presStyleCnt="0"/>
      <dgm:spPr/>
    </dgm:pt>
    <dgm:pt modelId="{881E9F05-BC1B-4A85-8C87-7C327629AEED}" type="pres">
      <dgm:prSet presAssocID="{84DA40DD-D52B-40FB-891B-4025C41A998B}" presName="tx2" presStyleLbl="revTx" presStyleIdx="5" presStyleCnt="16"/>
      <dgm:spPr/>
      <dgm:t>
        <a:bodyPr/>
        <a:lstStyle/>
        <a:p>
          <a:endParaRPr lang="ru-RU"/>
        </a:p>
      </dgm:t>
    </dgm:pt>
    <dgm:pt modelId="{280A8190-0DF7-42FF-A7F3-8C7C3479A6C4}" type="pres">
      <dgm:prSet presAssocID="{84DA40DD-D52B-40FB-891B-4025C41A998B}" presName="vert2" presStyleCnt="0"/>
      <dgm:spPr/>
    </dgm:pt>
    <dgm:pt modelId="{F0914979-A01C-44CA-BEC9-D6A7528E2964}" type="pres">
      <dgm:prSet presAssocID="{84DA40DD-D52B-40FB-891B-4025C41A998B}" presName="thinLine2b" presStyleLbl="callout" presStyleIdx="4" presStyleCnt="15"/>
      <dgm:spPr/>
    </dgm:pt>
    <dgm:pt modelId="{7852F201-98D6-466E-B334-3E6C753F578E}" type="pres">
      <dgm:prSet presAssocID="{84DA40DD-D52B-40FB-891B-4025C41A998B}" presName="vertSpace2b" presStyleCnt="0"/>
      <dgm:spPr/>
    </dgm:pt>
    <dgm:pt modelId="{F97F1C57-6DD0-4FBD-9DDC-5AFF90935670}" type="pres">
      <dgm:prSet presAssocID="{6BBE080C-09AC-4F24-84AE-D092DFDEDA22}" presName="horz2" presStyleCnt="0"/>
      <dgm:spPr/>
    </dgm:pt>
    <dgm:pt modelId="{231BFEF4-D207-4E92-AC4A-3FBEC054ECFF}" type="pres">
      <dgm:prSet presAssocID="{6BBE080C-09AC-4F24-84AE-D092DFDEDA22}" presName="horzSpace2" presStyleCnt="0"/>
      <dgm:spPr/>
    </dgm:pt>
    <dgm:pt modelId="{A70B1A68-A478-4044-B6A4-6FBBB6EAF9E3}" type="pres">
      <dgm:prSet presAssocID="{6BBE080C-09AC-4F24-84AE-D092DFDEDA22}" presName="tx2" presStyleLbl="revTx" presStyleIdx="6" presStyleCnt="16"/>
      <dgm:spPr/>
      <dgm:t>
        <a:bodyPr/>
        <a:lstStyle/>
        <a:p>
          <a:endParaRPr lang="ru-RU"/>
        </a:p>
      </dgm:t>
    </dgm:pt>
    <dgm:pt modelId="{F0181A0C-3F94-4A57-8BC2-9E4D7D9EF000}" type="pres">
      <dgm:prSet presAssocID="{6BBE080C-09AC-4F24-84AE-D092DFDEDA22}" presName="vert2" presStyleCnt="0"/>
      <dgm:spPr/>
    </dgm:pt>
    <dgm:pt modelId="{39DEEA93-C05B-4E3A-A125-5CD9A31105C3}" type="pres">
      <dgm:prSet presAssocID="{6BBE080C-09AC-4F24-84AE-D092DFDEDA22}" presName="thinLine2b" presStyleLbl="callout" presStyleIdx="5" presStyleCnt="15"/>
      <dgm:spPr/>
    </dgm:pt>
    <dgm:pt modelId="{5CC61593-49F7-4F8D-9624-E39A2447A65E}" type="pres">
      <dgm:prSet presAssocID="{6BBE080C-09AC-4F24-84AE-D092DFDEDA22}" presName="vertSpace2b" presStyleCnt="0"/>
      <dgm:spPr/>
    </dgm:pt>
    <dgm:pt modelId="{FFB51C18-BFD0-42D3-921D-24CAB8FCD8DF}" type="pres">
      <dgm:prSet presAssocID="{C47BE347-1B72-4608-90FF-D9CA0DB822C0}" presName="horz2" presStyleCnt="0"/>
      <dgm:spPr/>
    </dgm:pt>
    <dgm:pt modelId="{FF1ED7BB-2125-4BB7-9830-F674526D004C}" type="pres">
      <dgm:prSet presAssocID="{C47BE347-1B72-4608-90FF-D9CA0DB822C0}" presName="horzSpace2" presStyleCnt="0"/>
      <dgm:spPr/>
    </dgm:pt>
    <dgm:pt modelId="{FF29914F-5B2B-461D-A67C-E5A55AEB51EB}" type="pres">
      <dgm:prSet presAssocID="{C47BE347-1B72-4608-90FF-D9CA0DB822C0}" presName="tx2" presStyleLbl="revTx" presStyleIdx="7" presStyleCnt="16"/>
      <dgm:spPr/>
      <dgm:t>
        <a:bodyPr/>
        <a:lstStyle/>
        <a:p>
          <a:endParaRPr lang="ru-RU"/>
        </a:p>
      </dgm:t>
    </dgm:pt>
    <dgm:pt modelId="{5F306BAD-71F9-4756-8CDB-4FCA21C93723}" type="pres">
      <dgm:prSet presAssocID="{C47BE347-1B72-4608-90FF-D9CA0DB822C0}" presName="vert2" presStyleCnt="0"/>
      <dgm:spPr/>
    </dgm:pt>
    <dgm:pt modelId="{66DDC117-62E2-468E-8857-E04F6EA89433}" type="pres">
      <dgm:prSet presAssocID="{C47BE347-1B72-4608-90FF-D9CA0DB822C0}" presName="thinLine2b" presStyleLbl="callout" presStyleIdx="6" presStyleCnt="15"/>
      <dgm:spPr/>
    </dgm:pt>
    <dgm:pt modelId="{98CE8F08-E82C-43F8-96BB-6CD5319CE96D}" type="pres">
      <dgm:prSet presAssocID="{C47BE347-1B72-4608-90FF-D9CA0DB822C0}" presName="vertSpace2b" presStyleCnt="0"/>
      <dgm:spPr/>
    </dgm:pt>
    <dgm:pt modelId="{46A94F78-B13D-484A-A0EF-39B6BDB06B63}" type="pres">
      <dgm:prSet presAssocID="{47F9B3CB-3A2A-4E8F-96EF-FEC8CA4A72ED}" presName="horz2" presStyleCnt="0"/>
      <dgm:spPr/>
    </dgm:pt>
    <dgm:pt modelId="{0CBA5F85-AD1E-4297-B1BE-19C60263B303}" type="pres">
      <dgm:prSet presAssocID="{47F9B3CB-3A2A-4E8F-96EF-FEC8CA4A72ED}" presName="horzSpace2" presStyleCnt="0"/>
      <dgm:spPr/>
    </dgm:pt>
    <dgm:pt modelId="{8C891D91-1C81-4414-A7B6-81D2D8756644}" type="pres">
      <dgm:prSet presAssocID="{47F9B3CB-3A2A-4E8F-96EF-FEC8CA4A72ED}" presName="tx2" presStyleLbl="revTx" presStyleIdx="8" presStyleCnt="16"/>
      <dgm:spPr/>
      <dgm:t>
        <a:bodyPr/>
        <a:lstStyle/>
        <a:p>
          <a:endParaRPr lang="ru-RU"/>
        </a:p>
      </dgm:t>
    </dgm:pt>
    <dgm:pt modelId="{37D92D26-9924-40E9-9F2A-5865C8199DD5}" type="pres">
      <dgm:prSet presAssocID="{47F9B3CB-3A2A-4E8F-96EF-FEC8CA4A72ED}" presName="vert2" presStyleCnt="0"/>
      <dgm:spPr/>
    </dgm:pt>
    <dgm:pt modelId="{31F19D1F-0DEB-41C5-86A6-24F9C6C8716E}" type="pres">
      <dgm:prSet presAssocID="{47F9B3CB-3A2A-4E8F-96EF-FEC8CA4A72ED}" presName="thinLine2b" presStyleLbl="callout" presStyleIdx="7" presStyleCnt="15"/>
      <dgm:spPr/>
    </dgm:pt>
    <dgm:pt modelId="{EDF0F71D-3E43-45C2-873A-68408905BC79}" type="pres">
      <dgm:prSet presAssocID="{47F9B3CB-3A2A-4E8F-96EF-FEC8CA4A72ED}" presName="vertSpace2b" presStyleCnt="0"/>
      <dgm:spPr/>
    </dgm:pt>
    <dgm:pt modelId="{BC88B1D7-E4B7-44C9-B162-1D5D662F3C7B}" type="pres">
      <dgm:prSet presAssocID="{2D92E2AE-2FBC-4CFE-9D64-7905AA5AF01C}" presName="horz2" presStyleCnt="0"/>
      <dgm:spPr/>
    </dgm:pt>
    <dgm:pt modelId="{A48EFCD2-1644-4E44-9738-ED6B54465C75}" type="pres">
      <dgm:prSet presAssocID="{2D92E2AE-2FBC-4CFE-9D64-7905AA5AF01C}" presName="horzSpace2" presStyleCnt="0"/>
      <dgm:spPr/>
    </dgm:pt>
    <dgm:pt modelId="{56113C4D-4427-4374-8357-8B9EAA8F6F98}" type="pres">
      <dgm:prSet presAssocID="{2D92E2AE-2FBC-4CFE-9D64-7905AA5AF01C}" presName="tx2" presStyleLbl="revTx" presStyleIdx="9" presStyleCnt="16"/>
      <dgm:spPr/>
      <dgm:t>
        <a:bodyPr/>
        <a:lstStyle/>
        <a:p>
          <a:endParaRPr lang="ru-RU"/>
        </a:p>
      </dgm:t>
    </dgm:pt>
    <dgm:pt modelId="{64E37F7D-46F3-4FB2-943A-D3063A4066BB}" type="pres">
      <dgm:prSet presAssocID="{2D92E2AE-2FBC-4CFE-9D64-7905AA5AF01C}" presName="vert2" presStyleCnt="0"/>
      <dgm:spPr/>
    </dgm:pt>
    <dgm:pt modelId="{EEDA52C8-9322-4D56-AAA4-CB5DDF89D1E1}" type="pres">
      <dgm:prSet presAssocID="{2D92E2AE-2FBC-4CFE-9D64-7905AA5AF01C}" presName="thinLine2b" presStyleLbl="callout" presStyleIdx="8" presStyleCnt="15"/>
      <dgm:spPr/>
    </dgm:pt>
    <dgm:pt modelId="{FC713D82-B231-4F24-8DEA-D0679DB9DE5F}" type="pres">
      <dgm:prSet presAssocID="{2D92E2AE-2FBC-4CFE-9D64-7905AA5AF01C}" presName="vertSpace2b" presStyleCnt="0"/>
      <dgm:spPr/>
    </dgm:pt>
    <dgm:pt modelId="{3126897C-2A58-4DEC-913C-14C88A8D0ACB}" type="pres">
      <dgm:prSet presAssocID="{7CEAD944-7592-40B7-8EA3-A3C9CC2EB9F5}" presName="horz2" presStyleCnt="0"/>
      <dgm:spPr/>
    </dgm:pt>
    <dgm:pt modelId="{81EDCB1F-7584-484D-B5BB-119B53CBF16B}" type="pres">
      <dgm:prSet presAssocID="{7CEAD944-7592-40B7-8EA3-A3C9CC2EB9F5}" presName="horzSpace2" presStyleCnt="0"/>
      <dgm:spPr/>
    </dgm:pt>
    <dgm:pt modelId="{BE98EA37-F348-4BF5-A090-FC4DA2C8E14C}" type="pres">
      <dgm:prSet presAssocID="{7CEAD944-7592-40B7-8EA3-A3C9CC2EB9F5}" presName="tx2" presStyleLbl="revTx" presStyleIdx="10" presStyleCnt="16"/>
      <dgm:spPr/>
      <dgm:t>
        <a:bodyPr/>
        <a:lstStyle/>
        <a:p>
          <a:endParaRPr lang="ru-RU"/>
        </a:p>
      </dgm:t>
    </dgm:pt>
    <dgm:pt modelId="{3F33D280-8BB7-4E74-9025-9C259211009F}" type="pres">
      <dgm:prSet presAssocID="{7CEAD944-7592-40B7-8EA3-A3C9CC2EB9F5}" presName="vert2" presStyleCnt="0"/>
      <dgm:spPr/>
    </dgm:pt>
    <dgm:pt modelId="{98A54202-EDA3-476A-B468-F912BCC426EA}" type="pres">
      <dgm:prSet presAssocID="{7CEAD944-7592-40B7-8EA3-A3C9CC2EB9F5}" presName="thinLine2b" presStyleLbl="callout" presStyleIdx="9" presStyleCnt="15"/>
      <dgm:spPr/>
    </dgm:pt>
    <dgm:pt modelId="{6C119B7F-509E-4D2C-BE3E-6F66C2595207}" type="pres">
      <dgm:prSet presAssocID="{7CEAD944-7592-40B7-8EA3-A3C9CC2EB9F5}" presName="vertSpace2b" presStyleCnt="0"/>
      <dgm:spPr/>
    </dgm:pt>
    <dgm:pt modelId="{19056115-DEF8-4F9B-AA09-0BAA51F2407E}" type="pres">
      <dgm:prSet presAssocID="{8FD414E2-687E-4407-8793-F0FE5E3A8089}" presName="horz2" presStyleCnt="0"/>
      <dgm:spPr/>
    </dgm:pt>
    <dgm:pt modelId="{B25AB7AD-B5FC-4AF2-A070-AA2F94D4A8C5}" type="pres">
      <dgm:prSet presAssocID="{8FD414E2-687E-4407-8793-F0FE5E3A8089}" presName="horzSpace2" presStyleCnt="0"/>
      <dgm:spPr/>
    </dgm:pt>
    <dgm:pt modelId="{C25A569B-2303-4379-A3A7-488C6E5CA366}" type="pres">
      <dgm:prSet presAssocID="{8FD414E2-687E-4407-8793-F0FE5E3A8089}" presName="tx2" presStyleLbl="revTx" presStyleIdx="11" presStyleCnt="16"/>
      <dgm:spPr/>
      <dgm:t>
        <a:bodyPr/>
        <a:lstStyle/>
        <a:p>
          <a:endParaRPr lang="ru-RU"/>
        </a:p>
      </dgm:t>
    </dgm:pt>
    <dgm:pt modelId="{92A070AA-6133-461D-A4CF-16480831B480}" type="pres">
      <dgm:prSet presAssocID="{8FD414E2-687E-4407-8793-F0FE5E3A8089}" presName="vert2" presStyleCnt="0"/>
      <dgm:spPr/>
    </dgm:pt>
    <dgm:pt modelId="{4C3C5110-B512-40DB-AD66-2BB57AB8DAF0}" type="pres">
      <dgm:prSet presAssocID="{8FD414E2-687E-4407-8793-F0FE5E3A8089}" presName="thinLine2b" presStyleLbl="callout" presStyleIdx="10" presStyleCnt="15"/>
      <dgm:spPr/>
    </dgm:pt>
    <dgm:pt modelId="{F785A855-5074-440A-8109-50CA29FF045F}" type="pres">
      <dgm:prSet presAssocID="{8FD414E2-687E-4407-8793-F0FE5E3A8089}" presName="vertSpace2b" presStyleCnt="0"/>
      <dgm:spPr/>
    </dgm:pt>
    <dgm:pt modelId="{0BC16C2E-23B9-4CEA-98B5-B0E3F4F361DD}" type="pres">
      <dgm:prSet presAssocID="{75EE5C92-7286-4DC3-96E0-96F3811205D0}" presName="horz2" presStyleCnt="0"/>
      <dgm:spPr/>
    </dgm:pt>
    <dgm:pt modelId="{0CCFC0E9-2CA6-4904-8C52-44E947D59A00}" type="pres">
      <dgm:prSet presAssocID="{75EE5C92-7286-4DC3-96E0-96F3811205D0}" presName="horzSpace2" presStyleCnt="0"/>
      <dgm:spPr/>
    </dgm:pt>
    <dgm:pt modelId="{82834BE6-52A6-438B-BE5D-20DC9F865B71}" type="pres">
      <dgm:prSet presAssocID="{75EE5C92-7286-4DC3-96E0-96F3811205D0}" presName="tx2" presStyleLbl="revTx" presStyleIdx="12" presStyleCnt="16"/>
      <dgm:spPr/>
      <dgm:t>
        <a:bodyPr/>
        <a:lstStyle/>
        <a:p>
          <a:endParaRPr lang="ru-RU"/>
        </a:p>
      </dgm:t>
    </dgm:pt>
    <dgm:pt modelId="{1D6E8554-B85A-41DD-A1AB-E98E26CC8192}" type="pres">
      <dgm:prSet presAssocID="{75EE5C92-7286-4DC3-96E0-96F3811205D0}" presName="vert2" presStyleCnt="0"/>
      <dgm:spPr/>
    </dgm:pt>
    <dgm:pt modelId="{8C41C3D5-84BD-4E40-B55F-D193E7FB1232}" type="pres">
      <dgm:prSet presAssocID="{75EE5C92-7286-4DC3-96E0-96F3811205D0}" presName="thinLine2b" presStyleLbl="callout" presStyleIdx="11" presStyleCnt="15"/>
      <dgm:spPr/>
    </dgm:pt>
    <dgm:pt modelId="{D3FB2426-F74B-4ADD-B4FD-0E40CCF0410C}" type="pres">
      <dgm:prSet presAssocID="{75EE5C92-7286-4DC3-96E0-96F3811205D0}" presName="vertSpace2b" presStyleCnt="0"/>
      <dgm:spPr/>
    </dgm:pt>
    <dgm:pt modelId="{B4668291-E125-4CB9-8CC1-C3C4CEB24576}" type="pres">
      <dgm:prSet presAssocID="{8D37F800-985E-4BD3-AD46-29110D75644A}" presName="horz2" presStyleCnt="0"/>
      <dgm:spPr/>
    </dgm:pt>
    <dgm:pt modelId="{E362E3F9-9FF1-48C5-AD73-11DC0559D75D}" type="pres">
      <dgm:prSet presAssocID="{8D37F800-985E-4BD3-AD46-29110D75644A}" presName="horzSpace2" presStyleCnt="0"/>
      <dgm:spPr/>
    </dgm:pt>
    <dgm:pt modelId="{CA056BC5-D345-4A41-8714-58ADAAF5A3B9}" type="pres">
      <dgm:prSet presAssocID="{8D37F800-985E-4BD3-AD46-29110D75644A}" presName="tx2" presStyleLbl="revTx" presStyleIdx="13" presStyleCnt="16"/>
      <dgm:spPr/>
      <dgm:t>
        <a:bodyPr/>
        <a:lstStyle/>
        <a:p>
          <a:endParaRPr lang="ru-RU"/>
        </a:p>
      </dgm:t>
    </dgm:pt>
    <dgm:pt modelId="{9BF9A60E-E24D-4BB9-BC32-3C6DED9AFC54}" type="pres">
      <dgm:prSet presAssocID="{8D37F800-985E-4BD3-AD46-29110D75644A}" presName="vert2" presStyleCnt="0"/>
      <dgm:spPr/>
    </dgm:pt>
    <dgm:pt modelId="{F918D5B3-898F-4905-BDB7-EC946104E547}" type="pres">
      <dgm:prSet presAssocID="{8D37F800-985E-4BD3-AD46-29110D75644A}" presName="thinLine2b" presStyleLbl="callout" presStyleIdx="12" presStyleCnt="15"/>
      <dgm:spPr/>
    </dgm:pt>
    <dgm:pt modelId="{69DAE273-5A38-4EEA-938A-0AF2794B229B}" type="pres">
      <dgm:prSet presAssocID="{8D37F800-985E-4BD3-AD46-29110D75644A}" presName="vertSpace2b" presStyleCnt="0"/>
      <dgm:spPr/>
    </dgm:pt>
    <dgm:pt modelId="{3D8A8C44-A045-4C86-9A40-9BC0250474EE}" type="pres">
      <dgm:prSet presAssocID="{37791D9A-1918-4A42-A81C-BE4A5AD5C9E8}" presName="horz2" presStyleCnt="0"/>
      <dgm:spPr/>
    </dgm:pt>
    <dgm:pt modelId="{1A13F2A2-2D2E-43DA-A2A3-FDB2C565D2D1}" type="pres">
      <dgm:prSet presAssocID="{37791D9A-1918-4A42-A81C-BE4A5AD5C9E8}" presName="horzSpace2" presStyleCnt="0"/>
      <dgm:spPr/>
    </dgm:pt>
    <dgm:pt modelId="{7E1CDE91-F31D-4085-86EB-861D87FB92FC}" type="pres">
      <dgm:prSet presAssocID="{37791D9A-1918-4A42-A81C-BE4A5AD5C9E8}" presName="tx2" presStyleLbl="revTx" presStyleIdx="14" presStyleCnt="16"/>
      <dgm:spPr/>
      <dgm:t>
        <a:bodyPr/>
        <a:lstStyle/>
        <a:p>
          <a:endParaRPr lang="ru-RU"/>
        </a:p>
      </dgm:t>
    </dgm:pt>
    <dgm:pt modelId="{75AFB5A5-EFA5-493C-8B76-56DF3F13F97B}" type="pres">
      <dgm:prSet presAssocID="{37791D9A-1918-4A42-A81C-BE4A5AD5C9E8}" presName="vert2" presStyleCnt="0"/>
      <dgm:spPr/>
    </dgm:pt>
    <dgm:pt modelId="{F03281CF-C261-4207-9802-2C4C41CF1857}" type="pres">
      <dgm:prSet presAssocID="{37791D9A-1918-4A42-A81C-BE4A5AD5C9E8}" presName="thinLine2b" presStyleLbl="callout" presStyleIdx="13" presStyleCnt="15"/>
      <dgm:spPr/>
    </dgm:pt>
    <dgm:pt modelId="{03C9BD07-524E-4B0C-B5BA-43E6B71B168D}" type="pres">
      <dgm:prSet presAssocID="{37791D9A-1918-4A42-A81C-BE4A5AD5C9E8}" presName="vertSpace2b" presStyleCnt="0"/>
      <dgm:spPr/>
    </dgm:pt>
    <dgm:pt modelId="{62292805-79D6-4BC0-BF5C-B54A478961D7}" type="pres">
      <dgm:prSet presAssocID="{D7739532-1ACC-4653-B7AE-D3DED6AF3E0A}" presName="horz2" presStyleCnt="0"/>
      <dgm:spPr/>
    </dgm:pt>
    <dgm:pt modelId="{B1E7040B-5816-4144-8968-6DEA55863F03}" type="pres">
      <dgm:prSet presAssocID="{D7739532-1ACC-4653-B7AE-D3DED6AF3E0A}" presName="horzSpace2" presStyleCnt="0"/>
      <dgm:spPr/>
    </dgm:pt>
    <dgm:pt modelId="{DCE690C0-E737-4562-8026-455C9E148A37}" type="pres">
      <dgm:prSet presAssocID="{D7739532-1ACC-4653-B7AE-D3DED6AF3E0A}" presName="tx2" presStyleLbl="revTx" presStyleIdx="15" presStyleCnt="16"/>
      <dgm:spPr/>
      <dgm:t>
        <a:bodyPr/>
        <a:lstStyle/>
        <a:p>
          <a:endParaRPr lang="ru-RU"/>
        </a:p>
      </dgm:t>
    </dgm:pt>
    <dgm:pt modelId="{A20746BA-5A3A-4D82-B557-A3DF4F07C83D}" type="pres">
      <dgm:prSet presAssocID="{D7739532-1ACC-4653-B7AE-D3DED6AF3E0A}" presName="vert2" presStyleCnt="0"/>
      <dgm:spPr/>
    </dgm:pt>
    <dgm:pt modelId="{915201EF-80EA-4694-B955-574EA2295CED}" type="pres">
      <dgm:prSet presAssocID="{D7739532-1ACC-4653-B7AE-D3DED6AF3E0A}" presName="thinLine2b" presStyleLbl="callout" presStyleIdx="14" presStyleCnt="15"/>
      <dgm:spPr/>
    </dgm:pt>
    <dgm:pt modelId="{2656E7B1-31CB-4103-AA17-9BBCBEE5802D}" type="pres">
      <dgm:prSet presAssocID="{D7739532-1ACC-4653-B7AE-D3DED6AF3E0A}" presName="vertSpace2b" presStyleCnt="0"/>
      <dgm:spPr/>
    </dgm:pt>
  </dgm:ptLst>
  <dgm:cxnLst>
    <dgm:cxn modelId="{E7CF3B95-7B36-4724-9ADF-25C0DB0102A6}" srcId="{D46F5F14-DC6A-497B-8BAC-35BFCB2C9E0B}" destId="{7CEAD944-7592-40B7-8EA3-A3C9CC2EB9F5}" srcOrd="9" destOrd="0" parTransId="{96F91490-F7D5-46D6-B3C5-986907D0A559}" sibTransId="{621CF2D7-7CE1-4413-81C1-7533CE3B36BA}"/>
    <dgm:cxn modelId="{643DC6DF-CCED-49D0-9560-B483DBC99442}" srcId="{D46F5F14-DC6A-497B-8BAC-35BFCB2C9E0B}" destId="{6BBE080C-09AC-4F24-84AE-D092DFDEDA22}" srcOrd="5" destOrd="0" parTransId="{21F6D137-0BE5-4118-B76D-2BD12F1332AE}" sibTransId="{3803943D-11BF-450C-83AB-B0EF874802B1}"/>
    <dgm:cxn modelId="{C801CC0E-5251-44BF-BF82-5679ED40C6BA}" type="presOf" srcId="{75EE5C92-7286-4DC3-96E0-96F3811205D0}" destId="{82834BE6-52A6-438B-BE5D-20DC9F865B71}" srcOrd="0" destOrd="0" presId="urn:microsoft.com/office/officeart/2008/layout/LinedList"/>
    <dgm:cxn modelId="{3A09F886-7E5C-4F4E-B5AE-B1A3EE9A75B1}" srcId="{D46F5F14-DC6A-497B-8BAC-35BFCB2C9E0B}" destId="{D7739532-1ACC-4653-B7AE-D3DED6AF3E0A}" srcOrd="14" destOrd="0" parTransId="{BBC5BFA4-B826-4DEB-A9BD-8B611087CE3E}" sibTransId="{8F70E950-2DEA-4136-9D2A-A08738E90B04}"/>
    <dgm:cxn modelId="{0EA652EC-639B-4476-83F9-653E3ABD57B8}" type="presOf" srcId="{D46F5F14-DC6A-497B-8BAC-35BFCB2C9E0B}" destId="{DE655CBE-5807-4FB7-9B8F-44983E437DE8}" srcOrd="0" destOrd="0" presId="urn:microsoft.com/office/officeart/2008/layout/LinedList"/>
    <dgm:cxn modelId="{51702413-232A-475E-B9ED-819AD2423940}" type="presOf" srcId="{2D92E2AE-2FBC-4CFE-9D64-7905AA5AF01C}" destId="{56113C4D-4427-4374-8357-8B9EAA8F6F98}" srcOrd="0" destOrd="0" presId="urn:microsoft.com/office/officeart/2008/layout/LinedList"/>
    <dgm:cxn modelId="{32CE0555-0C3E-423C-8376-ADA9E5835E7A}" srcId="{D46F5F14-DC6A-497B-8BAC-35BFCB2C9E0B}" destId="{2D92E2AE-2FBC-4CFE-9D64-7905AA5AF01C}" srcOrd="8" destOrd="0" parTransId="{1AB5F920-6914-464C-B3F8-8DE7DD69C600}" sibTransId="{803FF29D-5B2A-4134-93B0-E5FB8D06028C}"/>
    <dgm:cxn modelId="{B2268EEA-8F91-405B-A642-D0BA622C013F}" type="presOf" srcId="{8D37F800-985E-4BD3-AD46-29110D75644A}" destId="{CA056BC5-D345-4A41-8714-58ADAAF5A3B9}" srcOrd="0" destOrd="0" presId="urn:microsoft.com/office/officeart/2008/layout/LinedList"/>
    <dgm:cxn modelId="{728C9241-7BC8-4EF2-A458-83ADDB49A16E}" type="presOf" srcId="{C47BE347-1B72-4608-90FF-D9CA0DB822C0}" destId="{FF29914F-5B2B-461D-A67C-E5A55AEB51EB}" srcOrd="0" destOrd="0" presId="urn:microsoft.com/office/officeart/2008/layout/LinedList"/>
    <dgm:cxn modelId="{148CBEF3-A840-45DB-9ABB-7C506A42A4CE}" srcId="{D46F5F14-DC6A-497B-8BAC-35BFCB2C9E0B}" destId="{47F9B3CB-3A2A-4E8F-96EF-FEC8CA4A72ED}" srcOrd="7" destOrd="0" parTransId="{B6ACAF36-8836-43A4-9452-2F0A84FE10BB}" sibTransId="{4E88BD99-46CF-4C28-AF3B-548729DD25C7}"/>
    <dgm:cxn modelId="{B0C13945-7387-4C94-8884-FCEDA294BC7A}" type="presOf" srcId="{7CEAD944-7592-40B7-8EA3-A3C9CC2EB9F5}" destId="{BE98EA37-F348-4BF5-A090-FC4DA2C8E14C}" srcOrd="0" destOrd="0" presId="urn:microsoft.com/office/officeart/2008/layout/LinedList"/>
    <dgm:cxn modelId="{4A373A49-C0D7-4854-A595-2F8C93701550}" srcId="{D46F5F14-DC6A-497B-8BAC-35BFCB2C9E0B}" destId="{75EE5C92-7286-4DC3-96E0-96F3811205D0}" srcOrd="11" destOrd="0" parTransId="{EE9A942D-EA92-41EE-AE3F-F00B85DFCDBC}" sibTransId="{8145A25F-8C64-4336-8101-8C604B03177F}"/>
    <dgm:cxn modelId="{DC877A85-8085-4669-8773-CFF723E04597}" srcId="{D46F5F14-DC6A-497B-8BAC-35BFCB2C9E0B}" destId="{8D37F800-985E-4BD3-AD46-29110D75644A}" srcOrd="12" destOrd="0" parTransId="{50DAFA87-8030-4B59-AF35-D5D8CCF3AFBF}" sibTransId="{8546C8E7-D401-40AE-A140-18C7C4B59A82}"/>
    <dgm:cxn modelId="{4F2BA36A-2BDC-4F75-8602-7FED94A08E62}" type="presOf" srcId="{E55A9741-1DCD-4614-933B-661F89DBE407}" destId="{77A4CFAF-80E7-42D2-BEE2-1FF650903DF5}" srcOrd="0" destOrd="0" presId="urn:microsoft.com/office/officeart/2008/layout/LinedList"/>
    <dgm:cxn modelId="{C505D533-2476-4802-BFEA-3E47064D3B53}" type="presOf" srcId="{47F9B3CB-3A2A-4E8F-96EF-FEC8CA4A72ED}" destId="{8C891D91-1C81-4414-A7B6-81D2D8756644}" srcOrd="0" destOrd="0" presId="urn:microsoft.com/office/officeart/2008/layout/LinedList"/>
    <dgm:cxn modelId="{0468439B-13DD-4D79-94FB-B3D8EEC1378E}" srcId="{D46F5F14-DC6A-497B-8BAC-35BFCB2C9E0B}" destId="{C47BE347-1B72-4608-90FF-D9CA0DB822C0}" srcOrd="6" destOrd="0" parTransId="{E9849E39-25D7-4E38-9471-863254C5B3DB}" sibTransId="{C11E8885-109F-44FC-BB22-A86A7BD86F24}"/>
    <dgm:cxn modelId="{285F2462-6120-4024-BAD0-0863FE337971}" srcId="{D46F5F14-DC6A-497B-8BAC-35BFCB2C9E0B}" destId="{1DA5D0BE-1D69-4FF3-B43E-BA4E6EB75EA1}" srcOrd="3" destOrd="0" parTransId="{3269173B-E14B-45A5-93D1-3F41AB9EC302}" sibTransId="{4347B6E0-5749-4676-A016-63D06CD993D2}"/>
    <dgm:cxn modelId="{74DB4373-276C-46E0-95B1-F3BA80FE26FE}" type="presOf" srcId="{37791D9A-1918-4A42-A81C-BE4A5AD5C9E8}" destId="{7E1CDE91-F31D-4085-86EB-861D87FB92FC}" srcOrd="0" destOrd="0" presId="urn:microsoft.com/office/officeart/2008/layout/LinedList"/>
    <dgm:cxn modelId="{C190BA8B-D6D0-456F-A7B9-4508DA0C8C91}" srcId="{D46F5F14-DC6A-497B-8BAC-35BFCB2C9E0B}" destId="{E091DE7D-C2C0-45BD-8DF4-CBDC5EC72DDE}" srcOrd="1" destOrd="0" parTransId="{EEE97A65-40D1-4781-B380-322CA73FDF32}" sibTransId="{81709EB8-D720-44CD-B0AA-97FFFBDB37E6}"/>
    <dgm:cxn modelId="{1718C5C3-4B5B-4C8A-99F2-9058970B6D3D}" srcId="{D46F5F14-DC6A-497B-8BAC-35BFCB2C9E0B}" destId="{8FD414E2-687E-4407-8793-F0FE5E3A8089}" srcOrd="10" destOrd="0" parTransId="{97715934-37B3-46B5-B4EB-98E707DD1FC6}" sibTransId="{5C74A65A-9B15-43E8-AEF6-76DAFA19B72D}"/>
    <dgm:cxn modelId="{5DACBA5F-CBC3-4DF8-8CEA-452BAFAE70FF}" type="presOf" srcId="{E091DE7D-C2C0-45BD-8DF4-CBDC5EC72DDE}" destId="{6AB4B3AA-1BD0-4ED1-BD7B-C4CDADF78EC6}" srcOrd="0" destOrd="0" presId="urn:microsoft.com/office/officeart/2008/layout/LinedList"/>
    <dgm:cxn modelId="{D9554276-0E80-4A9E-8F77-26EAC842A273}" type="presOf" srcId="{D7739532-1ACC-4653-B7AE-D3DED6AF3E0A}" destId="{DCE690C0-E737-4562-8026-455C9E148A37}" srcOrd="0" destOrd="0" presId="urn:microsoft.com/office/officeart/2008/layout/LinedList"/>
    <dgm:cxn modelId="{F5E250BC-922C-4BEE-8FC7-383900A43C05}" type="presOf" srcId="{8FD414E2-687E-4407-8793-F0FE5E3A8089}" destId="{C25A569B-2303-4379-A3A7-488C6E5CA366}" srcOrd="0" destOrd="0" presId="urn:microsoft.com/office/officeart/2008/layout/LinedList"/>
    <dgm:cxn modelId="{1423B2EC-9AFC-4BC3-A551-7791A41A485A}" type="presOf" srcId="{1DA5D0BE-1D69-4FF3-B43E-BA4E6EB75EA1}" destId="{51270AF3-DE41-4A16-A8B5-E5B2FA9C51BE}" srcOrd="0" destOrd="0" presId="urn:microsoft.com/office/officeart/2008/layout/LinedList"/>
    <dgm:cxn modelId="{610E2907-9E83-450B-AA1F-4055E76FCCB9}" srcId="{D46F5F14-DC6A-497B-8BAC-35BFCB2C9E0B}" destId="{E55A9741-1DCD-4614-933B-661F89DBE407}" srcOrd="2" destOrd="0" parTransId="{E3F59678-4EE8-44F2-8A70-71C6B325EE2B}" sibTransId="{325B8502-68E3-43A0-84C1-DEA2BE9DFA6C}"/>
    <dgm:cxn modelId="{75AE34E2-C1E2-46DD-A5BC-063F8BC2C9B0}" type="presOf" srcId="{1B982C37-48CA-44BA-9A7D-B3E9E2BE2529}" destId="{D6E4E45D-2299-4E2E-A2EB-4187FF4868AE}" srcOrd="0" destOrd="0" presId="urn:microsoft.com/office/officeart/2008/layout/LinedList"/>
    <dgm:cxn modelId="{805BCB36-FEAB-4DC9-A675-A08C11081991}" srcId="{D46F5F14-DC6A-497B-8BAC-35BFCB2C9E0B}" destId="{84DA40DD-D52B-40FB-891B-4025C41A998B}" srcOrd="4" destOrd="0" parTransId="{C9A8377B-414B-4839-B9A8-AEC0126B3686}" sibTransId="{4B8F2915-75D3-4F0D-B5B0-25659BCC8D3D}"/>
    <dgm:cxn modelId="{65BE6FF3-5B4C-444E-9A13-62CCAFA31821}" type="presOf" srcId="{1D3DEFD4-2871-49BE-954A-8835222A6528}" destId="{78F4E6AF-749B-4A6B-A0A6-44710CFDD13F}" srcOrd="0" destOrd="0" presId="urn:microsoft.com/office/officeart/2008/layout/LinedList"/>
    <dgm:cxn modelId="{4157A8D6-DA40-4845-9567-7426BE8F0211}" srcId="{D46F5F14-DC6A-497B-8BAC-35BFCB2C9E0B}" destId="{1D3DEFD4-2871-49BE-954A-8835222A6528}" srcOrd="0" destOrd="0" parTransId="{DCB4F3D7-AB70-436A-9B51-710C4650A357}" sibTransId="{F2BFD849-9419-4E8D-9F57-49A678834F3C}"/>
    <dgm:cxn modelId="{50A89578-6A8B-49DD-B8F3-4F1DA10EC749}" type="presOf" srcId="{84DA40DD-D52B-40FB-891B-4025C41A998B}" destId="{881E9F05-BC1B-4A85-8C87-7C327629AEED}" srcOrd="0" destOrd="0" presId="urn:microsoft.com/office/officeart/2008/layout/LinedList"/>
    <dgm:cxn modelId="{C06AB13C-3E35-4B2D-BC2D-5212B3FE9413}" srcId="{D46F5F14-DC6A-497B-8BAC-35BFCB2C9E0B}" destId="{37791D9A-1918-4A42-A81C-BE4A5AD5C9E8}" srcOrd="13" destOrd="0" parTransId="{1AF64413-6490-4988-B1A1-21BDEC389D8A}" sibTransId="{58C37220-D748-46E7-9CD9-C08BFE401A9D}"/>
    <dgm:cxn modelId="{3C56D815-E1D4-4DA9-B007-A9BBDAAF6774}" srcId="{1B982C37-48CA-44BA-9A7D-B3E9E2BE2529}" destId="{D46F5F14-DC6A-497B-8BAC-35BFCB2C9E0B}" srcOrd="0" destOrd="0" parTransId="{47F6E1B6-DC3C-402A-B7C7-22165609B42A}" sibTransId="{8527987C-111F-44A0-8136-F3ACD24C8B83}"/>
    <dgm:cxn modelId="{3A1BFAAB-02F6-43B0-BBE8-53AE912FD6BC}" type="presOf" srcId="{6BBE080C-09AC-4F24-84AE-D092DFDEDA22}" destId="{A70B1A68-A478-4044-B6A4-6FBBB6EAF9E3}" srcOrd="0" destOrd="0" presId="urn:microsoft.com/office/officeart/2008/layout/LinedList"/>
    <dgm:cxn modelId="{2B4906A9-E4C3-4148-9E96-4242F74720D4}" type="presParOf" srcId="{D6E4E45D-2299-4E2E-A2EB-4187FF4868AE}" destId="{9A0AAE44-431C-4A66-8953-308122C63DBD}" srcOrd="0" destOrd="0" presId="urn:microsoft.com/office/officeart/2008/layout/LinedList"/>
    <dgm:cxn modelId="{FBDCF76C-B2E0-4553-B094-74F0DD523CD0}" type="presParOf" srcId="{D6E4E45D-2299-4E2E-A2EB-4187FF4868AE}" destId="{C633AFFD-E754-4AF0-9BBB-E4C641EFD141}" srcOrd="1" destOrd="0" presId="urn:microsoft.com/office/officeart/2008/layout/LinedList"/>
    <dgm:cxn modelId="{D4091DF2-C369-4AFC-AC87-829ABC6E6F30}" type="presParOf" srcId="{C633AFFD-E754-4AF0-9BBB-E4C641EFD141}" destId="{DE655CBE-5807-4FB7-9B8F-44983E437DE8}" srcOrd="0" destOrd="0" presId="urn:microsoft.com/office/officeart/2008/layout/LinedList"/>
    <dgm:cxn modelId="{139CEF05-6AE4-4F6A-9C46-2718FA2441B5}" type="presParOf" srcId="{C633AFFD-E754-4AF0-9BBB-E4C641EFD141}" destId="{3DB1DD87-CCEB-45A0-A7CB-1124FB5D96D1}" srcOrd="1" destOrd="0" presId="urn:microsoft.com/office/officeart/2008/layout/LinedList"/>
    <dgm:cxn modelId="{4F7F884D-B33E-4E29-BAB5-5BC8B6D61E90}" type="presParOf" srcId="{3DB1DD87-CCEB-45A0-A7CB-1124FB5D96D1}" destId="{C1B57AD6-8F21-4DE4-B691-04C9BB00FAA6}" srcOrd="0" destOrd="0" presId="urn:microsoft.com/office/officeart/2008/layout/LinedList"/>
    <dgm:cxn modelId="{3C85F79C-D635-4432-A047-AF8158832FEF}" type="presParOf" srcId="{3DB1DD87-CCEB-45A0-A7CB-1124FB5D96D1}" destId="{3DAA063F-CD82-4E7F-8AD8-108E12A2BCF4}" srcOrd="1" destOrd="0" presId="urn:microsoft.com/office/officeart/2008/layout/LinedList"/>
    <dgm:cxn modelId="{2AAFF81B-E856-4BF7-A20C-9F0CAC36E79E}" type="presParOf" srcId="{3DAA063F-CD82-4E7F-8AD8-108E12A2BCF4}" destId="{6D975AE8-13E2-4015-B0F9-56ABCF042EBE}" srcOrd="0" destOrd="0" presId="urn:microsoft.com/office/officeart/2008/layout/LinedList"/>
    <dgm:cxn modelId="{E3677AA3-CD7F-46DF-BE67-5E5161A40CFA}" type="presParOf" srcId="{3DAA063F-CD82-4E7F-8AD8-108E12A2BCF4}" destId="{78F4E6AF-749B-4A6B-A0A6-44710CFDD13F}" srcOrd="1" destOrd="0" presId="urn:microsoft.com/office/officeart/2008/layout/LinedList"/>
    <dgm:cxn modelId="{C50A6221-C858-4203-9F1C-E15DEF5B115A}" type="presParOf" srcId="{3DAA063F-CD82-4E7F-8AD8-108E12A2BCF4}" destId="{221BE595-53B1-4117-8E8D-D4CF6D478B56}" srcOrd="2" destOrd="0" presId="urn:microsoft.com/office/officeart/2008/layout/LinedList"/>
    <dgm:cxn modelId="{E6291176-051E-43F6-828D-942566144E1C}" type="presParOf" srcId="{3DB1DD87-CCEB-45A0-A7CB-1124FB5D96D1}" destId="{9403AB63-DCCE-4684-952C-7DF6B0F784D6}" srcOrd="2" destOrd="0" presId="urn:microsoft.com/office/officeart/2008/layout/LinedList"/>
    <dgm:cxn modelId="{7FD41938-4975-4911-BD3E-9CD3572F01A7}" type="presParOf" srcId="{3DB1DD87-CCEB-45A0-A7CB-1124FB5D96D1}" destId="{AC56DA10-646C-47D4-880A-0627A1F9CC0C}" srcOrd="3" destOrd="0" presId="urn:microsoft.com/office/officeart/2008/layout/LinedList"/>
    <dgm:cxn modelId="{39829239-717E-4B60-BE75-FF62B0ED8D9E}" type="presParOf" srcId="{3DB1DD87-CCEB-45A0-A7CB-1124FB5D96D1}" destId="{39266AEF-E9CC-4C2C-9AD1-44D9E2A3970C}" srcOrd="4" destOrd="0" presId="urn:microsoft.com/office/officeart/2008/layout/LinedList"/>
    <dgm:cxn modelId="{3E04DCEB-F352-48EA-A44C-14BBA2A7CF9C}" type="presParOf" srcId="{39266AEF-E9CC-4C2C-9AD1-44D9E2A3970C}" destId="{AF635B7F-FEF2-4DFB-B8EF-AB4EC8CA2DBE}" srcOrd="0" destOrd="0" presId="urn:microsoft.com/office/officeart/2008/layout/LinedList"/>
    <dgm:cxn modelId="{9F088F38-C896-431E-9270-661467DAB701}" type="presParOf" srcId="{39266AEF-E9CC-4C2C-9AD1-44D9E2A3970C}" destId="{6AB4B3AA-1BD0-4ED1-BD7B-C4CDADF78EC6}" srcOrd="1" destOrd="0" presId="urn:microsoft.com/office/officeart/2008/layout/LinedList"/>
    <dgm:cxn modelId="{B430A618-9DB7-4347-89B6-EDBCB189D739}" type="presParOf" srcId="{39266AEF-E9CC-4C2C-9AD1-44D9E2A3970C}" destId="{72540ABC-16A3-4A3F-8B9F-F2271C806A2D}" srcOrd="2" destOrd="0" presId="urn:microsoft.com/office/officeart/2008/layout/LinedList"/>
    <dgm:cxn modelId="{E452D746-7BF3-4CF5-A295-96C1B1818F7D}" type="presParOf" srcId="{3DB1DD87-CCEB-45A0-A7CB-1124FB5D96D1}" destId="{8E411004-3169-4538-B9A4-E07F2BE0C065}" srcOrd="5" destOrd="0" presId="urn:microsoft.com/office/officeart/2008/layout/LinedList"/>
    <dgm:cxn modelId="{57116517-F69C-4E56-8C99-1A58B8D7B047}" type="presParOf" srcId="{3DB1DD87-CCEB-45A0-A7CB-1124FB5D96D1}" destId="{9CA2260D-B7A3-4983-8AC0-8C3A65465C80}" srcOrd="6" destOrd="0" presId="urn:microsoft.com/office/officeart/2008/layout/LinedList"/>
    <dgm:cxn modelId="{384F6B02-97FE-47EB-B6D6-7A83D8CB57B6}" type="presParOf" srcId="{3DB1DD87-CCEB-45A0-A7CB-1124FB5D96D1}" destId="{5AF4E075-A129-4ACA-9AF7-3536AFD2D4FA}" srcOrd="7" destOrd="0" presId="urn:microsoft.com/office/officeart/2008/layout/LinedList"/>
    <dgm:cxn modelId="{CAB9D942-89E8-47CF-A9BC-D28DE95274C6}" type="presParOf" srcId="{5AF4E075-A129-4ACA-9AF7-3536AFD2D4FA}" destId="{EAAFCA9B-36E1-4A79-A534-507FD1CC7A25}" srcOrd="0" destOrd="0" presId="urn:microsoft.com/office/officeart/2008/layout/LinedList"/>
    <dgm:cxn modelId="{A92F64DE-F9D0-4701-8659-A0B809B1556F}" type="presParOf" srcId="{5AF4E075-A129-4ACA-9AF7-3536AFD2D4FA}" destId="{77A4CFAF-80E7-42D2-BEE2-1FF650903DF5}" srcOrd="1" destOrd="0" presId="urn:microsoft.com/office/officeart/2008/layout/LinedList"/>
    <dgm:cxn modelId="{3703CCD5-C12E-4828-8B97-F3B8484709FD}" type="presParOf" srcId="{5AF4E075-A129-4ACA-9AF7-3536AFD2D4FA}" destId="{7118D939-77C4-4C68-A5DB-31A852193143}" srcOrd="2" destOrd="0" presId="urn:microsoft.com/office/officeart/2008/layout/LinedList"/>
    <dgm:cxn modelId="{5A913D8C-83F5-4F51-9E45-1CCB03EB9731}" type="presParOf" srcId="{3DB1DD87-CCEB-45A0-A7CB-1124FB5D96D1}" destId="{15D74C88-BFA0-4A53-AE7B-07FD7426D200}" srcOrd="8" destOrd="0" presId="urn:microsoft.com/office/officeart/2008/layout/LinedList"/>
    <dgm:cxn modelId="{9642DD2B-D96F-4348-9C34-F7822ED15A89}" type="presParOf" srcId="{3DB1DD87-CCEB-45A0-A7CB-1124FB5D96D1}" destId="{0F468D03-B833-4991-9A03-A3A68D8A0EC1}" srcOrd="9" destOrd="0" presId="urn:microsoft.com/office/officeart/2008/layout/LinedList"/>
    <dgm:cxn modelId="{594C3E37-0C3D-4AD4-A794-7D883D23BB43}" type="presParOf" srcId="{3DB1DD87-CCEB-45A0-A7CB-1124FB5D96D1}" destId="{EB0A49CB-9457-4AC3-B62D-0E3C54477748}" srcOrd="10" destOrd="0" presId="urn:microsoft.com/office/officeart/2008/layout/LinedList"/>
    <dgm:cxn modelId="{09D20803-B43F-4B15-960E-A9E917EE455C}" type="presParOf" srcId="{EB0A49CB-9457-4AC3-B62D-0E3C54477748}" destId="{4159FB76-AD19-4535-AA63-CC0112CA0347}" srcOrd="0" destOrd="0" presId="urn:microsoft.com/office/officeart/2008/layout/LinedList"/>
    <dgm:cxn modelId="{E8BC35C3-535C-485D-8725-70DD1F7926D2}" type="presParOf" srcId="{EB0A49CB-9457-4AC3-B62D-0E3C54477748}" destId="{51270AF3-DE41-4A16-A8B5-E5B2FA9C51BE}" srcOrd="1" destOrd="0" presId="urn:microsoft.com/office/officeart/2008/layout/LinedList"/>
    <dgm:cxn modelId="{962EB9B0-2297-4E56-AF69-308D2BDF5533}" type="presParOf" srcId="{EB0A49CB-9457-4AC3-B62D-0E3C54477748}" destId="{B25FE318-025A-4B78-8EEA-9B160780E6FC}" srcOrd="2" destOrd="0" presId="urn:microsoft.com/office/officeart/2008/layout/LinedList"/>
    <dgm:cxn modelId="{6F8E7223-8B5F-47CB-9E8D-9872CA5F6720}" type="presParOf" srcId="{3DB1DD87-CCEB-45A0-A7CB-1124FB5D96D1}" destId="{BD3695BD-5907-42C3-A640-828DAC5D84EC}" srcOrd="11" destOrd="0" presId="urn:microsoft.com/office/officeart/2008/layout/LinedList"/>
    <dgm:cxn modelId="{6C8AF697-B113-4A07-9CF2-5E837663C3EF}" type="presParOf" srcId="{3DB1DD87-CCEB-45A0-A7CB-1124FB5D96D1}" destId="{55341959-0FD8-4A76-85CC-636549E769D0}" srcOrd="12" destOrd="0" presId="urn:microsoft.com/office/officeart/2008/layout/LinedList"/>
    <dgm:cxn modelId="{7DD8085D-3A21-4E46-AD41-761208E6D408}" type="presParOf" srcId="{3DB1DD87-CCEB-45A0-A7CB-1124FB5D96D1}" destId="{EF9C5406-F0C7-4C63-8A4E-D52F1DE22328}" srcOrd="13" destOrd="0" presId="urn:microsoft.com/office/officeart/2008/layout/LinedList"/>
    <dgm:cxn modelId="{014396DE-86AC-4FF9-B937-E29BF60C816C}" type="presParOf" srcId="{EF9C5406-F0C7-4C63-8A4E-D52F1DE22328}" destId="{B535BEE8-C644-4495-A208-76596D4DC552}" srcOrd="0" destOrd="0" presId="urn:microsoft.com/office/officeart/2008/layout/LinedList"/>
    <dgm:cxn modelId="{7B884233-EE19-48FF-8B48-4C893F22EA47}" type="presParOf" srcId="{EF9C5406-F0C7-4C63-8A4E-D52F1DE22328}" destId="{881E9F05-BC1B-4A85-8C87-7C327629AEED}" srcOrd="1" destOrd="0" presId="urn:microsoft.com/office/officeart/2008/layout/LinedList"/>
    <dgm:cxn modelId="{630C006F-3248-46CF-9F4E-2EF5B7AFEF65}" type="presParOf" srcId="{EF9C5406-F0C7-4C63-8A4E-D52F1DE22328}" destId="{280A8190-0DF7-42FF-A7F3-8C7C3479A6C4}" srcOrd="2" destOrd="0" presId="urn:microsoft.com/office/officeart/2008/layout/LinedList"/>
    <dgm:cxn modelId="{8B47508A-55E4-4F74-B745-B6AD455F229A}" type="presParOf" srcId="{3DB1DD87-CCEB-45A0-A7CB-1124FB5D96D1}" destId="{F0914979-A01C-44CA-BEC9-D6A7528E2964}" srcOrd="14" destOrd="0" presId="urn:microsoft.com/office/officeart/2008/layout/LinedList"/>
    <dgm:cxn modelId="{118BF9E7-3A8D-445A-8DFE-44046BBAC6F7}" type="presParOf" srcId="{3DB1DD87-CCEB-45A0-A7CB-1124FB5D96D1}" destId="{7852F201-98D6-466E-B334-3E6C753F578E}" srcOrd="15" destOrd="0" presId="urn:microsoft.com/office/officeart/2008/layout/LinedList"/>
    <dgm:cxn modelId="{1E766295-A770-440E-9655-D68233CEEEDD}" type="presParOf" srcId="{3DB1DD87-CCEB-45A0-A7CB-1124FB5D96D1}" destId="{F97F1C57-6DD0-4FBD-9DDC-5AFF90935670}" srcOrd="16" destOrd="0" presId="urn:microsoft.com/office/officeart/2008/layout/LinedList"/>
    <dgm:cxn modelId="{7CC7F963-4FE7-4F11-8B3A-AE96A6A3C703}" type="presParOf" srcId="{F97F1C57-6DD0-4FBD-9DDC-5AFF90935670}" destId="{231BFEF4-D207-4E92-AC4A-3FBEC054ECFF}" srcOrd="0" destOrd="0" presId="urn:microsoft.com/office/officeart/2008/layout/LinedList"/>
    <dgm:cxn modelId="{DAC467FC-681D-43CC-95E4-26629E900374}" type="presParOf" srcId="{F97F1C57-6DD0-4FBD-9DDC-5AFF90935670}" destId="{A70B1A68-A478-4044-B6A4-6FBBB6EAF9E3}" srcOrd="1" destOrd="0" presId="urn:microsoft.com/office/officeart/2008/layout/LinedList"/>
    <dgm:cxn modelId="{8DDF3037-A33E-4907-9A5E-D2EC6B6480C6}" type="presParOf" srcId="{F97F1C57-6DD0-4FBD-9DDC-5AFF90935670}" destId="{F0181A0C-3F94-4A57-8BC2-9E4D7D9EF000}" srcOrd="2" destOrd="0" presId="urn:microsoft.com/office/officeart/2008/layout/LinedList"/>
    <dgm:cxn modelId="{1FD6903C-7A54-42F4-9035-C7B56854A884}" type="presParOf" srcId="{3DB1DD87-CCEB-45A0-A7CB-1124FB5D96D1}" destId="{39DEEA93-C05B-4E3A-A125-5CD9A31105C3}" srcOrd="17" destOrd="0" presId="urn:microsoft.com/office/officeart/2008/layout/LinedList"/>
    <dgm:cxn modelId="{8DF0831B-3DA9-4E72-B00B-CCA0E27EA3B8}" type="presParOf" srcId="{3DB1DD87-CCEB-45A0-A7CB-1124FB5D96D1}" destId="{5CC61593-49F7-4F8D-9624-E39A2447A65E}" srcOrd="18" destOrd="0" presId="urn:microsoft.com/office/officeart/2008/layout/LinedList"/>
    <dgm:cxn modelId="{5535F30D-D53F-422A-B243-74336D9C7A53}" type="presParOf" srcId="{3DB1DD87-CCEB-45A0-A7CB-1124FB5D96D1}" destId="{FFB51C18-BFD0-42D3-921D-24CAB8FCD8DF}" srcOrd="19" destOrd="0" presId="urn:microsoft.com/office/officeart/2008/layout/LinedList"/>
    <dgm:cxn modelId="{538B59A7-B5D8-4624-8ABA-EDA49498E213}" type="presParOf" srcId="{FFB51C18-BFD0-42D3-921D-24CAB8FCD8DF}" destId="{FF1ED7BB-2125-4BB7-9830-F674526D004C}" srcOrd="0" destOrd="0" presId="urn:microsoft.com/office/officeart/2008/layout/LinedList"/>
    <dgm:cxn modelId="{67DAA812-1E1B-4992-A23D-69CF92CC1265}" type="presParOf" srcId="{FFB51C18-BFD0-42D3-921D-24CAB8FCD8DF}" destId="{FF29914F-5B2B-461D-A67C-E5A55AEB51EB}" srcOrd="1" destOrd="0" presId="urn:microsoft.com/office/officeart/2008/layout/LinedList"/>
    <dgm:cxn modelId="{DBE3B1CF-B199-43B8-92DA-7D8790B1F530}" type="presParOf" srcId="{FFB51C18-BFD0-42D3-921D-24CAB8FCD8DF}" destId="{5F306BAD-71F9-4756-8CDB-4FCA21C93723}" srcOrd="2" destOrd="0" presId="urn:microsoft.com/office/officeart/2008/layout/LinedList"/>
    <dgm:cxn modelId="{8E62452A-7EF0-4ADA-9895-6853F49A844B}" type="presParOf" srcId="{3DB1DD87-CCEB-45A0-A7CB-1124FB5D96D1}" destId="{66DDC117-62E2-468E-8857-E04F6EA89433}" srcOrd="20" destOrd="0" presId="urn:microsoft.com/office/officeart/2008/layout/LinedList"/>
    <dgm:cxn modelId="{E19AD6E8-CE3C-41E4-BE63-F52C63968290}" type="presParOf" srcId="{3DB1DD87-CCEB-45A0-A7CB-1124FB5D96D1}" destId="{98CE8F08-E82C-43F8-96BB-6CD5319CE96D}" srcOrd="21" destOrd="0" presId="urn:microsoft.com/office/officeart/2008/layout/LinedList"/>
    <dgm:cxn modelId="{77C29888-2584-4ED4-B6CB-F690373773B2}" type="presParOf" srcId="{3DB1DD87-CCEB-45A0-A7CB-1124FB5D96D1}" destId="{46A94F78-B13D-484A-A0EF-39B6BDB06B63}" srcOrd="22" destOrd="0" presId="urn:microsoft.com/office/officeart/2008/layout/LinedList"/>
    <dgm:cxn modelId="{62E2AC5C-F454-4D3B-B1A3-AD7E32866AA1}" type="presParOf" srcId="{46A94F78-B13D-484A-A0EF-39B6BDB06B63}" destId="{0CBA5F85-AD1E-4297-B1BE-19C60263B303}" srcOrd="0" destOrd="0" presId="urn:microsoft.com/office/officeart/2008/layout/LinedList"/>
    <dgm:cxn modelId="{A2811191-9603-4705-9301-51D84AC10A89}" type="presParOf" srcId="{46A94F78-B13D-484A-A0EF-39B6BDB06B63}" destId="{8C891D91-1C81-4414-A7B6-81D2D8756644}" srcOrd="1" destOrd="0" presId="urn:microsoft.com/office/officeart/2008/layout/LinedList"/>
    <dgm:cxn modelId="{E91E765A-E3FA-46D9-BAD7-7D23EE4F00E3}" type="presParOf" srcId="{46A94F78-B13D-484A-A0EF-39B6BDB06B63}" destId="{37D92D26-9924-40E9-9F2A-5865C8199DD5}" srcOrd="2" destOrd="0" presId="urn:microsoft.com/office/officeart/2008/layout/LinedList"/>
    <dgm:cxn modelId="{54F2E28D-A47E-4C39-8168-3A03EFDDADCE}" type="presParOf" srcId="{3DB1DD87-CCEB-45A0-A7CB-1124FB5D96D1}" destId="{31F19D1F-0DEB-41C5-86A6-24F9C6C8716E}" srcOrd="23" destOrd="0" presId="urn:microsoft.com/office/officeart/2008/layout/LinedList"/>
    <dgm:cxn modelId="{A733AA34-194B-4129-9234-94F7F2845C65}" type="presParOf" srcId="{3DB1DD87-CCEB-45A0-A7CB-1124FB5D96D1}" destId="{EDF0F71D-3E43-45C2-873A-68408905BC79}" srcOrd="24" destOrd="0" presId="urn:microsoft.com/office/officeart/2008/layout/LinedList"/>
    <dgm:cxn modelId="{C1C46A48-F429-4DE9-B1BB-1A39012D5D60}" type="presParOf" srcId="{3DB1DD87-CCEB-45A0-A7CB-1124FB5D96D1}" destId="{BC88B1D7-E4B7-44C9-B162-1D5D662F3C7B}" srcOrd="25" destOrd="0" presId="urn:microsoft.com/office/officeart/2008/layout/LinedList"/>
    <dgm:cxn modelId="{6832B12B-7E42-4E50-A8C8-CE0E0CCFEDF4}" type="presParOf" srcId="{BC88B1D7-E4B7-44C9-B162-1D5D662F3C7B}" destId="{A48EFCD2-1644-4E44-9738-ED6B54465C75}" srcOrd="0" destOrd="0" presId="urn:microsoft.com/office/officeart/2008/layout/LinedList"/>
    <dgm:cxn modelId="{0DBE722A-D69B-4729-808C-9B4882D57BC5}" type="presParOf" srcId="{BC88B1D7-E4B7-44C9-B162-1D5D662F3C7B}" destId="{56113C4D-4427-4374-8357-8B9EAA8F6F98}" srcOrd="1" destOrd="0" presId="urn:microsoft.com/office/officeart/2008/layout/LinedList"/>
    <dgm:cxn modelId="{CAA84A52-2D1E-426E-B1CA-EF1E22C07EBE}" type="presParOf" srcId="{BC88B1D7-E4B7-44C9-B162-1D5D662F3C7B}" destId="{64E37F7D-46F3-4FB2-943A-D3063A4066BB}" srcOrd="2" destOrd="0" presId="urn:microsoft.com/office/officeart/2008/layout/LinedList"/>
    <dgm:cxn modelId="{1129F5EB-DB54-4887-AB5E-8FF37ABF511A}" type="presParOf" srcId="{3DB1DD87-CCEB-45A0-A7CB-1124FB5D96D1}" destId="{EEDA52C8-9322-4D56-AAA4-CB5DDF89D1E1}" srcOrd="26" destOrd="0" presId="urn:microsoft.com/office/officeart/2008/layout/LinedList"/>
    <dgm:cxn modelId="{A3BF1042-FB71-4CEB-BB2F-BC126DA6D12C}" type="presParOf" srcId="{3DB1DD87-CCEB-45A0-A7CB-1124FB5D96D1}" destId="{FC713D82-B231-4F24-8DEA-D0679DB9DE5F}" srcOrd="27" destOrd="0" presId="urn:microsoft.com/office/officeart/2008/layout/LinedList"/>
    <dgm:cxn modelId="{3BEB1D8E-AB53-403A-BB30-ADDA0E22AC05}" type="presParOf" srcId="{3DB1DD87-CCEB-45A0-A7CB-1124FB5D96D1}" destId="{3126897C-2A58-4DEC-913C-14C88A8D0ACB}" srcOrd="28" destOrd="0" presId="urn:microsoft.com/office/officeart/2008/layout/LinedList"/>
    <dgm:cxn modelId="{E9838C89-6F9B-4995-AEB7-EBCA886D6D49}" type="presParOf" srcId="{3126897C-2A58-4DEC-913C-14C88A8D0ACB}" destId="{81EDCB1F-7584-484D-B5BB-119B53CBF16B}" srcOrd="0" destOrd="0" presId="urn:microsoft.com/office/officeart/2008/layout/LinedList"/>
    <dgm:cxn modelId="{BDF7FD46-BB47-45D4-B74F-F5018C405BF2}" type="presParOf" srcId="{3126897C-2A58-4DEC-913C-14C88A8D0ACB}" destId="{BE98EA37-F348-4BF5-A090-FC4DA2C8E14C}" srcOrd="1" destOrd="0" presId="urn:microsoft.com/office/officeart/2008/layout/LinedList"/>
    <dgm:cxn modelId="{60B225F9-A467-4D8D-B807-7FC2208549A3}" type="presParOf" srcId="{3126897C-2A58-4DEC-913C-14C88A8D0ACB}" destId="{3F33D280-8BB7-4E74-9025-9C259211009F}" srcOrd="2" destOrd="0" presId="urn:microsoft.com/office/officeart/2008/layout/LinedList"/>
    <dgm:cxn modelId="{D4402515-7578-4901-84F7-B17C94D70F5B}" type="presParOf" srcId="{3DB1DD87-CCEB-45A0-A7CB-1124FB5D96D1}" destId="{98A54202-EDA3-476A-B468-F912BCC426EA}" srcOrd="29" destOrd="0" presId="urn:microsoft.com/office/officeart/2008/layout/LinedList"/>
    <dgm:cxn modelId="{DA54346D-3F50-466F-957C-B75AA43EB745}" type="presParOf" srcId="{3DB1DD87-CCEB-45A0-A7CB-1124FB5D96D1}" destId="{6C119B7F-509E-4D2C-BE3E-6F66C2595207}" srcOrd="30" destOrd="0" presId="urn:microsoft.com/office/officeart/2008/layout/LinedList"/>
    <dgm:cxn modelId="{F7CB4B69-ECAE-47C3-880F-C1B11F83CAD5}" type="presParOf" srcId="{3DB1DD87-CCEB-45A0-A7CB-1124FB5D96D1}" destId="{19056115-DEF8-4F9B-AA09-0BAA51F2407E}" srcOrd="31" destOrd="0" presId="urn:microsoft.com/office/officeart/2008/layout/LinedList"/>
    <dgm:cxn modelId="{7AC1B9B7-2C55-4329-990B-57173D282F50}" type="presParOf" srcId="{19056115-DEF8-4F9B-AA09-0BAA51F2407E}" destId="{B25AB7AD-B5FC-4AF2-A070-AA2F94D4A8C5}" srcOrd="0" destOrd="0" presId="urn:microsoft.com/office/officeart/2008/layout/LinedList"/>
    <dgm:cxn modelId="{9B95E263-298C-4423-B3C7-0FEA70F2FDDD}" type="presParOf" srcId="{19056115-DEF8-4F9B-AA09-0BAA51F2407E}" destId="{C25A569B-2303-4379-A3A7-488C6E5CA366}" srcOrd="1" destOrd="0" presId="urn:microsoft.com/office/officeart/2008/layout/LinedList"/>
    <dgm:cxn modelId="{39ACF50F-55CC-41D2-A00E-6CD75DA0FDAC}" type="presParOf" srcId="{19056115-DEF8-4F9B-AA09-0BAA51F2407E}" destId="{92A070AA-6133-461D-A4CF-16480831B480}" srcOrd="2" destOrd="0" presId="urn:microsoft.com/office/officeart/2008/layout/LinedList"/>
    <dgm:cxn modelId="{60AB11A9-80F6-465D-933D-B209EFE03B83}" type="presParOf" srcId="{3DB1DD87-CCEB-45A0-A7CB-1124FB5D96D1}" destId="{4C3C5110-B512-40DB-AD66-2BB57AB8DAF0}" srcOrd="32" destOrd="0" presId="urn:microsoft.com/office/officeart/2008/layout/LinedList"/>
    <dgm:cxn modelId="{C5FE0F29-40E9-4E52-B1B7-9FD5FA9F356E}" type="presParOf" srcId="{3DB1DD87-CCEB-45A0-A7CB-1124FB5D96D1}" destId="{F785A855-5074-440A-8109-50CA29FF045F}" srcOrd="33" destOrd="0" presId="urn:microsoft.com/office/officeart/2008/layout/LinedList"/>
    <dgm:cxn modelId="{E75A769B-1A46-440E-9F60-2AC1B43F0764}" type="presParOf" srcId="{3DB1DD87-CCEB-45A0-A7CB-1124FB5D96D1}" destId="{0BC16C2E-23B9-4CEA-98B5-B0E3F4F361DD}" srcOrd="34" destOrd="0" presId="urn:microsoft.com/office/officeart/2008/layout/LinedList"/>
    <dgm:cxn modelId="{CDD36F1F-29EA-4EBF-ADE2-46A402F2D24C}" type="presParOf" srcId="{0BC16C2E-23B9-4CEA-98B5-B0E3F4F361DD}" destId="{0CCFC0E9-2CA6-4904-8C52-44E947D59A00}" srcOrd="0" destOrd="0" presId="urn:microsoft.com/office/officeart/2008/layout/LinedList"/>
    <dgm:cxn modelId="{C745A871-2271-4788-8E7E-0A14549BF838}" type="presParOf" srcId="{0BC16C2E-23B9-4CEA-98B5-B0E3F4F361DD}" destId="{82834BE6-52A6-438B-BE5D-20DC9F865B71}" srcOrd="1" destOrd="0" presId="urn:microsoft.com/office/officeart/2008/layout/LinedList"/>
    <dgm:cxn modelId="{C3802FC6-2146-440F-81A3-8A9B680E10DD}" type="presParOf" srcId="{0BC16C2E-23B9-4CEA-98B5-B0E3F4F361DD}" destId="{1D6E8554-B85A-41DD-A1AB-E98E26CC8192}" srcOrd="2" destOrd="0" presId="urn:microsoft.com/office/officeart/2008/layout/LinedList"/>
    <dgm:cxn modelId="{A31928EB-79C4-426E-A5A9-4F70AAC19A4A}" type="presParOf" srcId="{3DB1DD87-CCEB-45A0-A7CB-1124FB5D96D1}" destId="{8C41C3D5-84BD-4E40-B55F-D193E7FB1232}" srcOrd="35" destOrd="0" presId="urn:microsoft.com/office/officeart/2008/layout/LinedList"/>
    <dgm:cxn modelId="{856AACC6-963D-4695-96E1-3F0CC6AB11C6}" type="presParOf" srcId="{3DB1DD87-CCEB-45A0-A7CB-1124FB5D96D1}" destId="{D3FB2426-F74B-4ADD-B4FD-0E40CCF0410C}" srcOrd="36" destOrd="0" presId="urn:microsoft.com/office/officeart/2008/layout/LinedList"/>
    <dgm:cxn modelId="{A2114792-D4DA-491C-9D81-7BCF479D9266}" type="presParOf" srcId="{3DB1DD87-CCEB-45A0-A7CB-1124FB5D96D1}" destId="{B4668291-E125-4CB9-8CC1-C3C4CEB24576}" srcOrd="37" destOrd="0" presId="urn:microsoft.com/office/officeart/2008/layout/LinedList"/>
    <dgm:cxn modelId="{F8075066-883D-4167-82E3-A967E4243460}" type="presParOf" srcId="{B4668291-E125-4CB9-8CC1-C3C4CEB24576}" destId="{E362E3F9-9FF1-48C5-AD73-11DC0559D75D}" srcOrd="0" destOrd="0" presId="urn:microsoft.com/office/officeart/2008/layout/LinedList"/>
    <dgm:cxn modelId="{E75621AC-C724-4539-B79B-9B8AEEE51A09}" type="presParOf" srcId="{B4668291-E125-4CB9-8CC1-C3C4CEB24576}" destId="{CA056BC5-D345-4A41-8714-58ADAAF5A3B9}" srcOrd="1" destOrd="0" presId="urn:microsoft.com/office/officeart/2008/layout/LinedList"/>
    <dgm:cxn modelId="{806C6D6B-A428-400F-887C-9421D2A285AF}" type="presParOf" srcId="{B4668291-E125-4CB9-8CC1-C3C4CEB24576}" destId="{9BF9A60E-E24D-4BB9-BC32-3C6DED9AFC54}" srcOrd="2" destOrd="0" presId="urn:microsoft.com/office/officeart/2008/layout/LinedList"/>
    <dgm:cxn modelId="{B21B903B-EB53-4CEB-AA63-77289DAE01FB}" type="presParOf" srcId="{3DB1DD87-CCEB-45A0-A7CB-1124FB5D96D1}" destId="{F918D5B3-898F-4905-BDB7-EC946104E547}" srcOrd="38" destOrd="0" presId="urn:microsoft.com/office/officeart/2008/layout/LinedList"/>
    <dgm:cxn modelId="{6ECE7B1B-CACC-4802-9A95-638BF7DE206E}" type="presParOf" srcId="{3DB1DD87-CCEB-45A0-A7CB-1124FB5D96D1}" destId="{69DAE273-5A38-4EEA-938A-0AF2794B229B}" srcOrd="39" destOrd="0" presId="urn:microsoft.com/office/officeart/2008/layout/LinedList"/>
    <dgm:cxn modelId="{64ED060A-C371-4844-AC12-7899BEBBC747}" type="presParOf" srcId="{3DB1DD87-CCEB-45A0-A7CB-1124FB5D96D1}" destId="{3D8A8C44-A045-4C86-9A40-9BC0250474EE}" srcOrd="40" destOrd="0" presId="urn:microsoft.com/office/officeart/2008/layout/LinedList"/>
    <dgm:cxn modelId="{3CFA4BBB-CC76-4D27-9143-077D3F6DE178}" type="presParOf" srcId="{3D8A8C44-A045-4C86-9A40-9BC0250474EE}" destId="{1A13F2A2-2D2E-43DA-A2A3-FDB2C565D2D1}" srcOrd="0" destOrd="0" presId="urn:microsoft.com/office/officeart/2008/layout/LinedList"/>
    <dgm:cxn modelId="{EE94832D-86F9-45B6-ADB8-E7D431A01190}" type="presParOf" srcId="{3D8A8C44-A045-4C86-9A40-9BC0250474EE}" destId="{7E1CDE91-F31D-4085-86EB-861D87FB92FC}" srcOrd="1" destOrd="0" presId="urn:microsoft.com/office/officeart/2008/layout/LinedList"/>
    <dgm:cxn modelId="{A8F9F7ED-92AC-4EAE-9C87-D465267695F0}" type="presParOf" srcId="{3D8A8C44-A045-4C86-9A40-9BC0250474EE}" destId="{75AFB5A5-EFA5-493C-8B76-56DF3F13F97B}" srcOrd="2" destOrd="0" presId="urn:microsoft.com/office/officeart/2008/layout/LinedList"/>
    <dgm:cxn modelId="{7FB02559-3468-4E26-8186-58AFC496CE5B}" type="presParOf" srcId="{3DB1DD87-CCEB-45A0-A7CB-1124FB5D96D1}" destId="{F03281CF-C261-4207-9802-2C4C41CF1857}" srcOrd="41" destOrd="0" presId="urn:microsoft.com/office/officeart/2008/layout/LinedList"/>
    <dgm:cxn modelId="{1153DDDC-4F0B-4350-94DB-8EDA540DBD15}" type="presParOf" srcId="{3DB1DD87-CCEB-45A0-A7CB-1124FB5D96D1}" destId="{03C9BD07-524E-4B0C-B5BA-43E6B71B168D}" srcOrd="42" destOrd="0" presId="urn:microsoft.com/office/officeart/2008/layout/LinedList"/>
    <dgm:cxn modelId="{2A215CF7-4641-4CB3-A81E-34BA2ED45292}" type="presParOf" srcId="{3DB1DD87-CCEB-45A0-A7CB-1124FB5D96D1}" destId="{62292805-79D6-4BC0-BF5C-B54A478961D7}" srcOrd="43" destOrd="0" presId="urn:microsoft.com/office/officeart/2008/layout/LinedList"/>
    <dgm:cxn modelId="{3992F523-AD97-4555-AA74-65AB3A02AD02}" type="presParOf" srcId="{62292805-79D6-4BC0-BF5C-B54A478961D7}" destId="{B1E7040B-5816-4144-8968-6DEA55863F03}" srcOrd="0" destOrd="0" presId="urn:microsoft.com/office/officeart/2008/layout/LinedList"/>
    <dgm:cxn modelId="{8E1F52E4-B344-4323-80B1-F041CC943FBB}" type="presParOf" srcId="{62292805-79D6-4BC0-BF5C-B54A478961D7}" destId="{DCE690C0-E737-4562-8026-455C9E148A37}" srcOrd="1" destOrd="0" presId="urn:microsoft.com/office/officeart/2008/layout/LinedList"/>
    <dgm:cxn modelId="{7FD7209D-F957-437F-A596-B43C1B2D9934}" type="presParOf" srcId="{62292805-79D6-4BC0-BF5C-B54A478961D7}" destId="{A20746BA-5A3A-4D82-B557-A3DF4F07C83D}" srcOrd="2" destOrd="0" presId="urn:microsoft.com/office/officeart/2008/layout/LinedList"/>
    <dgm:cxn modelId="{EADFB6C3-A118-4A33-923F-351E9527A713}" type="presParOf" srcId="{3DB1DD87-CCEB-45A0-A7CB-1124FB5D96D1}" destId="{915201EF-80EA-4694-B955-574EA2295CED}" srcOrd="44" destOrd="0" presId="urn:microsoft.com/office/officeart/2008/layout/LinedList"/>
    <dgm:cxn modelId="{602D05B4-89ED-4B0F-A8CF-5854EB60F953}" type="presParOf" srcId="{3DB1DD87-CCEB-45A0-A7CB-1124FB5D96D1}" destId="{2656E7B1-31CB-4103-AA17-9BBCBEE5802D}" srcOrd="4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B982C37-48CA-44BA-9A7D-B3E9E2BE2529}" type="doc">
      <dgm:prSet loTypeId="urn:microsoft.com/office/officeart/2008/layout/LinedList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D46F5F14-DC6A-497B-8BAC-35BFCB2C9E0B}">
      <dgm:prSet phldrT="[Текст]" custT="1"/>
      <dgm:spPr/>
      <dgm:t>
        <a:bodyPr/>
        <a:lstStyle/>
        <a:p>
          <a:endParaRPr lang="ru-RU" sz="3600" b="1" dirty="0">
            <a:solidFill>
              <a:schemeClr val="accent6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F6E1B6-DC3C-402A-B7C7-22165609B42A}" type="parTrans" cxnId="{3C56D815-E1D4-4DA9-B007-A9BBDAAF677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27987C-111F-44A0-8136-F3ACD24C8B83}" type="sibTrans" cxnId="{3C56D815-E1D4-4DA9-B007-A9BBDAAF6774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3DEFD4-2871-49BE-954A-8835222A6528}">
      <dgm:prSet phldrT="[Текст]"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Верхнеуслонский район - 50%</a:t>
          </a:r>
        </a:p>
      </dgm:t>
    </dgm:pt>
    <dgm:pt modelId="{DCB4F3D7-AB70-436A-9B51-710C4650A357}" type="parTrans" cxnId="{4157A8D6-DA40-4845-9567-7426BE8F021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BFD849-9419-4E8D-9F57-49A678834F3C}" type="sibTrans" cxnId="{4157A8D6-DA40-4845-9567-7426BE8F021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D63E88-9CC0-43D4-8A97-6EC8ECDBFAF3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Муслюмовский район - 50%</a:t>
          </a:r>
        </a:p>
      </dgm:t>
    </dgm:pt>
    <dgm:pt modelId="{083D8E4A-DD66-495E-A222-B287BA349685}" type="parTrans" cxnId="{4568EB2E-460F-40EB-B347-A099B54F0BCD}">
      <dgm:prSet/>
      <dgm:spPr/>
      <dgm:t>
        <a:bodyPr/>
        <a:lstStyle/>
        <a:p>
          <a:endParaRPr lang="ru-RU"/>
        </a:p>
      </dgm:t>
    </dgm:pt>
    <dgm:pt modelId="{131496C1-AC91-4FF0-B9A5-4A756B30D48F}" type="sibTrans" cxnId="{4568EB2E-460F-40EB-B347-A099B54F0BCD}">
      <dgm:prSet/>
      <dgm:spPr/>
      <dgm:t>
        <a:bodyPr/>
        <a:lstStyle/>
        <a:p>
          <a:endParaRPr lang="ru-RU"/>
        </a:p>
      </dgm:t>
    </dgm:pt>
    <dgm:pt modelId="{994565A0-DE4D-4A58-BA46-59F06585839D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Камско-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Устьинский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район - 50%</a:t>
          </a:r>
        </a:p>
      </dgm:t>
    </dgm:pt>
    <dgm:pt modelId="{582ECD40-61E2-4A56-B280-17E5CE464A8D}" type="parTrans" cxnId="{54909C7F-A807-4ECF-A11C-F87D216AF06B}">
      <dgm:prSet/>
      <dgm:spPr/>
      <dgm:t>
        <a:bodyPr/>
        <a:lstStyle/>
        <a:p>
          <a:endParaRPr lang="ru-RU"/>
        </a:p>
      </dgm:t>
    </dgm:pt>
    <dgm:pt modelId="{671901B6-92EC-4A00-AB7E-7E9A0B2BF061}" type="sibTrans" cxnId="{54909C7F-A807-4ECF-A11C-F87D216AF06B}">
      <dgm:prSet/>
      <dgm:spPr/>
      <dgm:t>
        <a:bodyPr/>
        <a:lstStyle/>
        <a:p>
          <a:endParaRPr lang="ru-RU"/>
        </a:p>
      </dgm:t>
    </dgm:pt>
    <dgm:pt modelId="{BF01723D-A28A-4862-9C31-62EFDE8AC2B0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Бугульминский район - 48,1%</a:t>
          </a:r>
        </a:p>
      </dgm:t>
    </dgm:pt>
    <dgm:pt modelId="{E603CCBE-D16F-44A9-A15E-A926E93475E0}" type="parTrans" cxnId="{E6AA4A07-CFF8-4423-AADC-A0050851F06F}">
      <dgm:prSet/>
      <dgm:spPr/>
      <dgm:t>
        <a:bodyPr/>
        <a:lstStyle/>
        <a:p>
          <a:endParaRPr lang="ru-RU"/>
        </a:p>
      </dgm:t>
    </dgm:pt>
    <dgm:pt modelId="{75AB6556-24AA-4B4D-B28C-91352241AB11}" type="sibTrans" cxnId="{E6AA4A07-CFF8-4423-AADC-A0050851F06F}">
      <dgm:prSet/>
      <dgm:spPr/>
      <dgm:t>
        <a:bodyPr/>
        <a:lstStyle/>
        <a:p>
          <a:endParaRPr lang="ru-RU"/>
        </a:p>
      </dgm:t>
    </dgm:pt>
    <dgm:pt modelId="{413A5D47-C563-47B7-B0AB-C9F2CC444DD7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Пестречинский район - 42,1%</a:t>
          </a:r>
        </a:p>
      </dgm:t>
    </dgm:pt>
    <dgm:pt modelId="{E919B2DE-CCB4-412F-9447-808735A804B8}" type="parTrans" cxnId="{6EB85C1D-6507-4968-BDE8-7D0AA47E8D64}">
      <dgm:prSet/>
      <dgm:spPr/>
      <dgm:t>
        <a:bodyPr/>
        <a:lstStyle/>
        <a:p>
          <a:endParaRPr lang="ru-RU"/>
        </a:p>
      </dgm:t>
    </dgm:pt>
    <dgm:pt modelId="{D5C3382B-B8F0-4299-A21D-5317FAF5BD8E}" type="sibTrans" cxnId="{6EB85C1D-6507-4968-BDE8-7D0AA47E8D64}">
      <dgm:prSet/>
      <dgm:spPr/>
      <dgm:t>
        <a:bodyPr/>
        <a:lstStyle/>
        <a:p>
          <a:endParaRPr lang="ru-RU"/>
        </a:p>
      </dgm:t>
    </dgm:pt>
    <dgm:pt modelId="{DC78BCCD-A51B-4E82-8732-FC7DFAAE79D7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Тюлячинский район - 45,5%</a:t>
          </a:r>
        </a:p>
      </dgm:t>
    </dgm:pt>
    <dgm:pt modelId="{F0C88796-7161-4710-AA8D-0446E25A4341}" type="parTrans" cxnId="{D97774AE-FC46-4927-8A07-2EC3B5E49CE6}">
      <dgm:prSet/>
      <dgm:spPr/>
      <dgm:t>
        <a:bodyPr/>
        <a:lstStyle/>
        <a:p>
          <a:endParaRPr lang="ru-RU"/>
        </a:p>
      </dgm:t>
    </dgm:pt>
    <dgm:pt modelId="{AE65FF10-9962-430A-96C4-8005F26355B3}" type="sibTrans" cxnId="{D97774AE-FC46-4927-8A07-2EC3B5E49CE6}">
      <dgm:prSet/>
      <dgm:spPr/>
      <dgm:t>
        <a:bodyPr/>
        <a:lstStyle/>
        <a:p>
          <a:endParaRPr lang="ru-RU"/>
        </a:p>
      </dgm:t>
    </dgm:pt>
    <dgm:pt modelId="{5DCB6FBB-DCFC-4EF2-ADF4-82B23E0B2B88}">
      <dgm:prSet/>
      <dgm:spPr/>
      <dgm:t>
        <a:bodyPr/>
        <a:lstStyle/>
        <a:p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г.Казань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- 40%</a:t>
          </a:r>
        </a:p>
      </dgm:t>
    </dgm:pt>
    <dgm:pt modelId="{2529501B-8361-441D-9D25-94044466BD17}" type="parTrans" cxnId="{66082AF9-288D-4335-B80C-FF375D372FE0}">
      <dgm:prSet/>
      <dgm:spPr/>
      <dgm:t>
        <a:bodyPr/>
        <a:lstStyle/>
        <a:p>
          <a:endParaRPr lang="ru-RU"/>
        </a:p>
      </dgm:t>
    </dgm:pt>
    <dgm:pt modelId="{4F99C3BF-1188-4FD9-9CAB-16C02E1B1AD9}" type="sibTrans" cxnId="{66082AF9-288D-4335-B80C-FF375D372FE0}">
      <dgm:prSet/>
      <dgm:spPr/>
      <dgm:t>
        <a:bodyPr/>
        <a:lstStyle/>
        <a:p>
          <a:endParaRPr lang="ru-RU"/>
        </a:p>
      </dgm:t>
    </dgm:pt>
    <dgm:pt modelId="{0191E0F0-9C2B-441C-97A1-EC9BD013B2BA}">
      <dgm:prSet/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Елабужский район - 38,2%</a:t>
          </a:r>
        </a:p>
      </dgm:t>
    </dgm:pt>
    <dgm:pt modelId="{E863A7BB-0E33-4AA3-B9F6-544ED6F6412F}" type="parTrans" cxnId="{A4A6B80E-C4DF-4DAE-9463-74A66C365F4D}">
      <dgm:prSet/>
      <dgm:spPr/>
      <dgm:t>
        <a:bodyPr/>
        <a:lstStyle/>
        <a:p>
          <a:endParaRPr lang="ru-RU"/>
        </a:p>
      </dgm:t>
    </dgm:pt>
    <dgm:pt modelId="{A3023476-966D-4384-845B-C3CD15CEE388}" type="sibTrans" cxnId="{A4A6B80E-C4DF-4DAE-9463-74A66C365F4D}">
      <dgm:prSet/>
      <dgm:spPr/>
      <dgm:t>
        <a:bodyPr/>
        <a:lstStyle/>
        <a:p>
          <a:endParaRPr lang="ru-RU"/>
        </a:p>
      </dgm:t>
    </dgm:pt>
    <dgm:pt modelId="{6336779E-BBA9-4541-98AD-3571B289E43C}">
      <dgm:prSet/>
      <dgm:spPr/>
      <dgm:t>
        <a:bodyPr/>
        <a:lstStyle/>
        <a:p>
          <a:r>
            <a:rPr lang="ru-RU">
              <a:latin typeface="Arial" panose="020B0604020202020204" pitchFamily="34" charset="0"/>
              <a:cs typeface="Arial" panose="020B0604020202020204" pitchFamily="34" charset="0"/>
            </a:rPr>
            <a:t>Буинский район - 33,3%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7F9DCF-D770-407B-90A5-BC4017E1E115}" type="parTrans" cxnId="{5860C8BE-3C32-49D3-82E2-162471AD1A77}">
      <dgm:prSet/>
      <dgm:spPr/>
      <dgm:t>
        <a:bodyPr/>
        <a:lstStyle/>
        <a:p>
          <a:endParaRPr lang="ru-RU"/>
        </a:p>
      </dgm:t>
    </dgm:pt>
    <dgm:pt modelId="{48ACC827-419F-4A5F-AA34-FED9CB76BD7E}" type="sibTrans" cxnId="{5860C8BE-3C32-49D3-82E2-162471AD1A77}">
      <dgm:prSet/>
      <dgm:spPr/>
      <dgm:t>
        <a:bodyPr/>
        <a:lstStyle/>
        <a:p>
          <a:endParaRPr lang="ru-RU"/>
        </a:p>
      </dgm:t>
    </dgm:pt>
    <dgm:pt modelId="{D6E4E45D-2299-4E2E-A2EB-4187FF4868AE}" type="pres">
      <dgm:prSet presAssocID="{1B982C37-48CA-44BA-9A7D-B3E9E2BE2529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A0AAE44-431C-4A66-8953-308122C63DBD}" type="pres">
      <dgm:prSet presAssocID="{D46F5F14-DC6A-497B-8BAC-35BFCB2C9E0B}" presName="thickLine" presStyleLbl="alignNode1" presStyleIdx="0" presStyleCnt="1"/>
      <dgm:spPr/>
    </dgm:pt>
    <dgm:pt modelId="{C633AFFD-E754-4AF0-9BBB-E4C641EFD141}" type="pres">
      <dgm:prSet presAssocID="{D46F5F14-DC6A-497B-8BAC-35BFCB2C9E0B}" presName="horz1" presStyleCnt="0"/>
      <dgm:spPr/>
    </dgm:pt>
    <dgm:pt modelId="{DE655CBE-5807-4FB7-9B8F-44983E437DE8}" type="pres">
      <dgm:prSet presAssocID="{D46F5F14-DC6A-497B-8BAC-35BFCB2C9E0B}" presName="tx1" presStyleLbl="revTx" presStyleIdx="0" presStyleCnt="10"/>
      <dgm:spPr/>
      <dgm:t>
        <a:bodyPr/>
        <a:lstStyle/>
        <a:p>
          <a:endParaRPr lang="ru-RU"/>
        </a:p>
      </dgm:t>
    </dgm:pt>
    <dgm:pt modelId="{3DB1DD87-CCEB-45A0-A7CB-1124FB5D96D1}" type="pres">
      <dgm:prSet presAssocID="{D46F5F14-DC6A-497B-8BAC-35BFCB2C9E0B}" presName="vert1" presStyleCnt="0"/>
      <dgm:spPr/>
    </dgm:pt>
    <dgm:pt modelId="{C1B57AD6-8F21-4DE4-B691-04C9BB00FAA6}" type="pres">
      <dgm:prSet presAssocID="{1D3DEFD4-2871-49BE-954A-8835222A6528}" presName="vertSpace2a" presStyleCnt="0"/>
      <dgm:spPr/>
    </dgm:pt>
    <dgm:pt modelId="{3DAA063F-CD82-4E7F-8AD8-108E12A2BCF4}" type="pres">
      <dgm:prSet presAssocID="{1D3DEFD4-2871-49BE-954A-8835222A6528}" presName="horz2" presStyleCnt="0"/>
      <dgm:spPr/>
    </dgm:pt>
    <dgm:pt modelId="{6D975AE8-13E2-4015-B0F9-56ABCF042EBE}" type="pres">
      <dgm:prSet presAssocID="{1D3DEFD4-2871-49BE-954A-8835222A6528}" presName="horzSpace2" presStyleCnt="0"/>
      <dgm:spPr/>
    </dgm:pt>
    <dgm:pt modelId="{78F4E6AF-749B-4A6B-A0A6-44710CFDD13F}" type="pres">
      <dgm:prSet presAssocID="{1D3DEFD4-2871-49BE-954A-8835222A6528}" presName="tx2" presStyleLbl="revTx" presStyleIdx="1" presStyleCnt="10"/>
      <dgm:spPr/>
      <dgm:t>
        <a:bodyPr/>
        <a:lstStyle/>
        <a:p>
          <a:endParaRPr lang="ru-RU"/>
        </a:p>
      </dgm:t>
    </dgm:pt>
    <dgm:pt modelId="{221BE595-53B1-4117-8E8D-D4CF6D478B56}" type="pres">
      <dgm:prSet presAssocID="{1D3DEFD4-2871-49BE-954A-8835222A6528}" presName="vert2" presStyleCnt="0"/>
      <dgm:spPr/>
    </dgm:pt>
    <dgm:pt modelId="{9403AB63-DCCE-4684-952C-7DF6B0F784D6}" type="pres">
      <dgm:prSet presAssocID="{1D3DEFD4-2871-49BE-954A-8835222A6528}" presName="thinLine2b" presStyleLbl="callout" presStyleIdx="0" presStyleCnt="9"/>
      <dgm:spPr/>
    </dgm:pt>
    <dgm:pt modelId="{AC56DA10-646C-47D4-880A-0627A1F9CC0C}" type="pres">
      <dgm:prSet presAssocID="{1D3DEFD4-2871-49BE-954A-8835222A6528}" presName="vertSpace2b" presStyleCnt="0"/>
      <dgm:spPr/>
    </dgm:pt>
    <dgm:pt modelId="{3C063749-C944-40CB-B159-CF51A12FACDE}" type="pres">
      <dgm:prSet presAssocID="{7DD63E88-9CC0-43D4-8A97-6EC8ECDBFAF3}" presName="horz2" presStyleCnt="0"/>
      <dgm:spPr/>
    </dgm:pt>
    <dgm:pt modelId="{A16B2139-26D9-4399-A1CC-5532433FB884}" type="pres">
      <dgm:prSet presAssocID="{7DD63E88-9CC0-43D4-8A97-6EC8ECDBFAF3}" presName="horzSpace2" presStyleCnt="0"/>
      <dgm:spPr/>
    </dgm:pt>
    <dgm:pt modelId="{6103C51D-0D21-49F0-BE0C-18073B0A1073}" type="pres">
      <dgm:prSet presAssocID="{7DD63E88-9CC0-43D4-8A97-6EC8ECDBFAF3}" presName="tx2" presStyleLbl="revTx" presStyleIdx="2" presStyleCnt="10"/>
      <dgm:spPr/>
      <dgm:t>
        <a:bodyPr/>
        <a:lstStyle/>
        <a:p>
          <a:endParaRPr lang="ru-RU"/>
        </a:p>
      </dgm:t>
    </dgm:pt>
    <dgm:pt modelId="{8B9EB5A2-CA4E-4F78-8B3B-B2F0601AF693}" type="pres">
      <dgm:prSet presAssocID="{7DD63E88-9CC0-43D4-8A97-6EC8ECDBFAF3}" presName="vert2" presStyleCnt="0"/>
      <dgm:spPr/>
    </dgm:pt>
    <dgm:pt modelId="{22E7B831-9BC3-4D54-BB40-31D53AEFF93A}" type="pres">
      <dgm:prSet presAssocID="{7DD63E88-9CC0-43D4-8A97-6EC8ECDBFAF3}" presName="thinLine2b" presStyleLbl="callout" presStyleIdx="1" presStyleCnt="9"/>
      <dgm:spPr/>
    </dgm:pt>
    <dgm:pt modelId="{6D32622A-6FDF-47CB-9301-0281ADF7343B}" type="pres">
      <dgm:prSet presAssocID="{7DD63E88-9CC0-43D4-8A97-6EC8ECDBFAF3}" presName="vertSpace2b" presStyleCnt="0"/>
      <dgm:spPr/>
    </dgm:pt>
    <dgm:pt modelId="{EF3BFA4C-0446-4340-BECA-D7D6037A9192}" type="pres">
      <dgm:prSet presAssocID="{994565A0-DE4D-4A58-BA46-59F06585839D}" presName="horz2" presStyleCnt="0"/>
      <dgm:spPr/>
    </dgm:pt>
    <dgm:pt modelId="{7216E331-FF44-4BE3-996C-C310808EF618}" type="pres">
      <dgm:prSet presAssocID="{994565A0-DE4D-4A58-BA46-59F06585839D}" presName="horzSpace2" presStyleCnt="0"/>
      <dgm:spPr/>
    </dgm:pt>
    <dgm:pt modelId="{97EDBB65-6A6C-4AFE-B9E4-1735B2241420}" type="pres">
      <dgm:prSet presAssocID="{994565A0-DE4D-4A58-BA46-59F06585839D}" presName="tx2" presStyleLbl="revTx" presStyleIdx="3" presStyleCnt="10"/>
      <dgm:spPr/>
      <dgm:t>
        <a:bodyPr/>
        <a:lstStyle/>
        <a:p>
          <a:endParaRPr lang="ru-RU"/>
        </a:p>
      </dgm:t>
    </dgm:pt>
    <dgm:pt modelId="{916193DA-EE69-4FD6-9BCB-B8AB83C2507F}" type="pres">
      <dgm:prSet presAssocID="{994565A0-DE4D-4A58-BA46-59F06585839D}" presName="vert2" presStyleCnt="0"/>
      <dgm:spPr/>
    </dgm:pt>
    <dgm:pt modelId="{7B402512-ED59-4AF3-B6D8-EB1B3B56D0E9}" type="pres">
      <dgm:prSet presAssocID="{994565A0-DE4D-4A58-BA46-59F06585839D}" presName="thinLine2b" presStyleLbl="callout" presStyleIdx="2" presStyleCnt="9"/>
      <dgm:spPr/>
    </dgm:pt>
    <dgm:pt modelId="{27A4ACE1-C7F6-4B52-8021-85BFB020B7F0}" type="pres">
      <dgm:prSet presAssocID="{994565A0-DE4D-4A58-BA46-59F06585839D}" presName="vertSpace2b" presStyleCnt="0"/>
      <dgm:spPr/>
    </dgm:pt>
    <dgm:pt modelId="{46723505-66CF-4F14-9F8C-DB0341F4D7F3}" type="pres">
      <dgm:prSet presAssocID="{BF01723D-A28A-4862-9C31-62EFDE8AC2B0}" presName="horz2" presStyleCnt="0"/>
      <dgm:spPr/>
    </dgm:pt>
    <dgm:pt modelId="{576D2A35-B8B0-46DC-ACC8-1BA2F8BB2FE4}" type="pres">
      <dgm:prSet presAssocID="{BF01723D-A28A-4862-9C31-62EFDE8AC2B0}" presName="horzSpace2" presStyleCnt="0"/>
      <dgm:spPr/>
    </dgm:pt>
    <dgm:pt modelId="{87293AB1-1384-4093-BFD6-4B674E1B3C9C}" type="pres">
      <dgm:prSet presAssocID="{BF01723D-A28A-4862-9C31-62EFDE8AC2B0}" presName="tx2" presStyleLbl="revTx" presStyleIdx="4" presStyleCnt="10"/>
      <dgm:spPr/>
      <dgm:t>
        <a:bodyPr/>
        <a:lstStyle/>
        <a:p>
          <a:endParaRPr lang="ru-RU"/>
        </a:p>
      </dgm:t>
    </dgm:pt>
    <dgm:pt modelId="{71F1E6E8-4A7F-4486-8125-2E43A4DD7467}" type="pres">
      <dgm:prSet presAssocID="{BF01723D-A28A-4862-9C31-62EFDE8AC2B0}" presName="vert2" presStyleCnt="0"/>
      <dgm:spPr/>
    </dgm:pt>
    <dgm:pt modelId="{3C0F165F-491F-4AEF-B078-F73DDB8BC777}" type="pres">
      <dgm:prSet presAssocID="{BF01723D-A28A-4862-9C31-62EFDE8AC2B0}" presName="thinLine2b" presStyleLbl="callout" presStyleIdx="3" presStyleCnt="9"/>
      <dgm:spPr/>
    </dgm:pt>
    <dgm:pt modelId="{6BDDCB6E-D190-4E02-B35F-B609D36B86E4}" type="pres">
      <dgm:prSet presAssocID="{BF01723D-A28A-4862-9C31-62EFDE8AC2B0}" presName="vertSpace2b" presStyleCnt="0"/>
      <dgm:spPr/>
    </dgm:pt>
    <dgm:pt modelId="{80B40484-F2A8-4E7D-BB67-FE7B0B8EDDC0}" type="pres">
      <dgm:prSet presAssocID="{413A5D47-C563-47B7-B0AB-C9F2CC444DD7}" presName="horz2" presStyleCnt="0"/>
      <dgm:spPr/>
    </dgm:pt>
    <dgm:pt modelId="{602F384F-3819-4EA0-AE8D-59A156F8E9C2}" type="pres">
      <dgm:prSet presAssocID="{413A5D47-C563-47B7-B0AB-C9F2CC444DD7}" presName="horzSpace2" presStyleCnt="0"/>
      <dgm:spPr/>
    </dgm:pt>
    <dgm:pt modelId="{4BBFDEDC-D373-48A6-B17F-542474DA1460}" type="pres">
      <dgm:prSet presAssocID="{413A5D47-C563-47B7-B0AB-C9F2CC444DD7}" presName="tx2" presStyleLbl="revTx" presStyleIdx="5" presStyleCnt="10"/>
      <dgm:spPr/>
      <dgm:t>
        <a:bodyPr/>
        <a:lstStyle/>
        <a:p>
          <a:endParaRPr lang="ru-RU"/>
        </a:p>
      </dgm:t>
    </dgm:pt>
    <dgm:pt modelId="{431778FE-D301-4C4D-BC54-A87A86C201D2}" type="pres">
      <dgm:prSet presAssocID="{413A5D47-C563-47B7-B0AB-C9F2CC444DD7}" presName="vert2" presStyleCnt="0"/>
      <dgm:spPr/>
    </dgm:pt>
    <dgm:pt modelId="{DA97B624-647B-4EC4-A029-BFB2D93D585A}" type="pres">
      <dgm:prSet presAssocID="{413A5D47-C563-47B7-B0AB-C9F2CC444DD7}" presName="thinLine2b" presStyleLbl="callout" presStyleIdx="4" presStyleCnt="9"/>
      <dgm:spPr/>
    </dgm:pt>
    <dgm:pt modelId="{CBB8B420-3BD6-4782-BD40-75CD10E8A6C6}" type="pres">
      <dgm:prSet presAssocID="{413A5D47-C563-47B7-B0AB-C9F2CC444DD7}" presName="vertSpace2b" presStyleCnt="0"/>
      <dgm:spPr/>
    </dgm:pt>
    <dgm:pt modelId="{E1D83FA5-F914-4266-B63F-316E5FA70E80}" type="pres">
      <dgm:prSet presAssocID="{DC78BCCD-A51B-4E82-8732-FC7DFAAE79D7}" presName="horz2" presStyleCnt="0"/>
      <dgm:spPr/>
    </dgm:pt>
    <dgm:pt modelId="{006E7A78-1E67-42C2-8633-0E7C55351C59}" type="pres">
      <dgm:prSet presAssocID="{DC78BCCD-A51B-4E82-8732-FC7DFAAE79D7}" presName="horzSpace2" presStyleCnt="0"/>
      <dgm:spPr/>
    </dgm:pt>
    <dgm:pt modelId="{0F3503B4-0F9A-48FF-AE26-9000B34DD706}" type="pres">
      <dgm:prSet presAssocID="{DC78BCCD-A51B-4E82-8732-FC7DFAAE79D7}" presName="tx2" presStyleLbl="revTx" presStyleIdx="6" presStyleCnt="10"/>
      <dgm:spPr/>
      <dgm:t>
        <a:bodyPr/>
        <a:lstStyle/>
        <a:p>
          <a:endParaRPr lang="ru-RU"/>
        </a:p>
      </dgm:t>
    </dgm:pt>
    <dgm:pt modelId="{0774B4FF-E1C5-4EB0-B70D-81F71E532E41}" type="pres">
      <dgm:prSet presAssocID="{DC78BCCD-A51B-4E82-8732-FC7DFAAE79D7}" presName="vert2" presStyleCnt="0"/>
      <dgm:spPr/>
    </dgm:pt>
    <dgm:pt modelId="{514A4FA6-0171-4D69-BB0E-4DBE0271C363}" type="pres">
      <dgm:prSet presAssocID="{DC78BCCD-A51B-4E82-8732-FC7DFAAE79D7}" presName="thinLine2b" presStyleLbl="callout" presStyleIdx="5" presStyleCnt="9"/>
      <dgm:spPr/>
    </dgm:pt>
    <dgm:pt modelId="{82137F7B-FEC5-45F6-83BF-5BBA1479761B}" type="pres">
      <dgm:prSet presAssocID="{DC78BCCD-A51B-4E82-8732-FC7DFAAE79D7}" presName="vertSpace2b" presStyleCnt="0"/>
      <dgm:spPr/>
    </dgm:pt>
    <dgm:pt modelId="{CC87BB83-B56C-4383-97F0-FCC58F771196}" type="pres">
      <dgm:prSet presAssocID="{5DCB6FBB-DCFC-4EF2-ADF4-82B23E0B2B88}" presName="horz2" presStyleCnt="0"/>
      <dgm:spPr/>
    </dgm:pt>
    <dgm:pt modelId="{D9092DC6-F4E4-415E-B0AC-CBF1B289F1D6}" type="pres">
      <dgm:prSet presAssocID="{5DCB6FBB-DCFC-4EF2-ADF4-82B23E0B2B88}" presName="horzSpace2" presStyleCnt="0"/>
      <dgm:spPr/>
    </dgm:pt>
    <dgm:pt modelId="{A179819C-DAC3-4290-9330-420CEDC32DAF}" type="pres">
      <dgm:prSet presAssocID="{5DCB6FBB-DCFC-4EF2-ADF4-82B23E0B2B88}" presName="tx2" presStyleLbl="revTx" presStyleIdx="7" presStyleCnt="10"/>
      <dgm:spPr/>
      <dgm:t>
        <a:bodyPr/>
        <a:lstStyle/>
        <a:p>
          <a:endParaRPr lang="ru-RU"/>
        </a:p>
      </dgm:t>
    </dgm:pt>
    <dgm:pt modelId="{8EBDAA0B-F638-4D56-82A3-D67B6B4A2558}" type="pres">
      <dgm:prSet presAssocID="{5DCB6FBB-DCFC-4EF2-ADF4-82B23E0B2B88}" presName="vert2" presStyleCnt="0"/>
      <dgm:spPr/>
    </dgm:pt>
    <dgm:pt modelId="{D4CCC17F-A6EF-4203-9CCC-76D67150C0FC}" type="pres">
      <dgm:prSet presAssocID="{5DCB6FBB-DCFC-4EF2-ADF4-82B23E0B2B88}" presName="thinLine2b" presStyleLbl="callout" presStyleIdx="6" presStyleCnt="9"/>
      <dgm:spPr/>
    </dgm:pt>
    <dgm:pt modelId="{3E8A2CDF-4521-47EE-A8A2-54C96150704C}" type="pres">
      <dgm:prSet presAssocID="{5DCB6FBB-DCFC-4EF2-ADF4-82B23E0B2B88}" presName="vertSpace2b" presStyleCnt="0"/>
      <dgm:spPr/>
    </dgm:pt>
    <dgm:pt modelId="{9F987CB9-4FA1-4CE6-BA07-31E4CB66B8CF}" type="pres">
      <dgm:prSet presAssocID="{0191E0F0-9C2B-441C-97A1-EC9BD013B2BA}" presName="horz2" presStyleCnt="0"/>
      <dgm:spPr/>
    </dgm:pt>
    <dgm:pt modelId="{1159DD45-624B-4166-AD97-14DB2CB8E4EA}" type="pres">
      <dgm:prSet presAssocID="{0191E0F0-9C2B-441C-97A1-EC9BD013B2BA}" presName="horzSpace2" presStyleCnt="0"/>
      <dgm:spPr/>
    </dgm:pt>
    <dgm:pt modelId="{FD058526-D713-48DA-A862-65337CFB55FF}" type="pres">
      <dgm:prSet presAssocID="{0191E0F0-9C2B-441C-97A1-EC9BD013B2BA}" presName="tx2" presStyleLbl="revTx" presStyleIdx="8" presStyleCnt="10"/>
      <dgm:spPr/>
      <dgm:t>
        <a:bodyPr/>
        <a:lstStyle/>
        <a:p>
          <a:endParaRPr lang="ru-RU"/>
        </a:p>
      </dgm:t>
    </dgm:pt>
    <dgm:pt modelId="{8E17779D-09F9-4CC2-A7B8-6DBF2442584D}" type="pres">
      <dgm:prSet presAssocID="{0191E0F0-9C2B-441C-97A1-EC9BD013B2BA}" presName="vert2" presStyleCnt="0"/>
      <dgm:spPr/>
    </dgm:pt>
    <dgm:pt modelId="{84E14597-DFDC-40F0-9351-3086DF98A143}" type="pres">
      <dgm:prSet presAssocID="{0191E0F0-9C2B-441C-97A1-EC9BD013B2BA}" presName="thinLine2b" presStyleLbl="callout" presStyleIdx="7" presStyleCnt="9"/>
      <dgm:spPr/>
    </dgm:pt>
    <dgm:pt modelId="{8279D19A-1030-48A4-A8F7-E94EE19EA41B}" type="pres">
      <dgm:prSet presAssocID="{0191E0F0-9C2B-441C-97A1-EC9BD013B2BA}" presName="vertSpace2b" presStyleCnt="0"/>
      <dgm:spPr/>
    </dgm:pt>
    <dgm:pt modelId="{F5F2F537-2540-416B-80D2-D1268CDEF368}" type="pres">
      <dgm:prSet presAssocID="{6336779E-BBA9-4541-98AD-3571B289E43C}" presName="horz2" presStyleCnt="0"/>
      <dgm:spPr/>
    </dgm:pt>
    <dgm:pt modelId="{4E344A37-0EEC-4ABA-8184-BEB62EC30C29}" type="pres">
      <dgm:prSet presAssocID="{6336779E-BBA9-4541-98AD-3571B289E43C}" presName="horzSpace2" presStyleCnt="0"/>
      <dgm:spPr/>
    </dgm:pt>
    <dgm:pt modelId="{E8A23BE7-EA16-4E8A-A2EA-2D244286C0AC}" type="pres">
      <dgm:prSet presAssocID="{6336779E-BBA9-4541-98AD-3571B289E43C}" presName="tx2" presStyleLbl="revTx" presStyleIdx="9" presStyleCnt="10"/>
      <dgm:spPr/>
      <dgm:t>
        <a:bodyPr/>
        <a:lstStyle/>
        <a:p>
          <a:endParaRPr lang="ru-RU"/>
        </a:p>
      </dgm:t>
    </dgm:pt>
    <dgm:pt modelId="{DA7D08DA-FFFE-43FC-A31F-1A0BAFB54374}" type="pres">
      <dgm:prSet presAssocID="{6336779E-BBA9-4541-98AD-3571B289E43C}" presName="vert2" presStyleCnt="0"/>
      <dgm:spPr/>
    </dgm:pt>
    <dgm:pt modelId="{FB59685C-9A0E-4800-88BA-66051547C20B}" type="pres">
      <dgm:prSet presAssocID="{6336779E-BBA9-4541-98AD-3571B289E43C}" presName="thinLine2b" presStyleLbl="callout" presStyleIdx="8" presStyleCnt="9"/>
      <dgm:spPr/>
    </dgm:pt>
    <dgm:pt modelId="{C0FC0F1F-EAC5-4A1D-8857-DADE43FD9F2F}" type="pres">
      <dgm:prSet presAssocID="{6336779E-BBA9-4541-98AD-3571B289E43C}" presName="vertSpace2b" presStyleCnt="0"/>
      <dgm:spPr/>
    </dgm:pt>
  </dgm:ptLst>
  <dgm:cxnLst>
    <dgm:cxn modelId="{6EB85C1D-6507-4968-BDE8-7D0AA47E8D64}" srcId="{D46F5F14-DC6A-497B-8BAC-35BFCB2C9E0B}" destId="{413A5D47-C563-47B7-B0AB-C9F2CC444DD7}" srcOrd="4" destOrd="0" parTransId="{E919B2DE-CCB4-412F-9447-808735A804B8}" sibTransId="{D5C3382B-B8F0-4299-A21D-5317FAF5BD8E}"/>
    <dgm:cxn modelId="{4B3EC76A-CDAF-42A4-A22D-D6C007EC3A4E}" type="presOf" srcId="{6336779E-BBA9-4541-98AD-3571B289E43C}" destId="{E8A23BE7-EA16-4E8A-A2EA-2D244286C0AC}" srcOrd="0" destOrd="0" presId="urn:microsoft.com/office/officeart/2008/layout/LinedList"/>
    <dgm:cxn modelId="{5860C8BE-3C32-49D3-82E2-162471AD1A77}" srcId="{D46F5F14-DC6A-497B-8BAC-35BFCB2C9E0B}" destId="{6336779E-BBA9-4541-98AD-3571B289E43C}" srcOrd="8" destOrd="0" parTransId="{3F7F9DCF-D770-407B-90A5-BC4017E1E115}" sibTransId="{48ACC827-419F-4A5F-AA34-FED9CB76BD7E}"/>
    <dgm:cxn modelId="{75AE34E2-C1E2-46DD-A5BC-063F8BC2C9B0}" type="presOf" srcId="{1B982C37-48CA-44BA-9A7D-B3E9E2BE2529}" destId="{D6E4E45D-2299-4E2E-A2EB-4187FF4868AE}" srcOrd="0" destOrd="0" presId="urn:microsoft.com/office/officeart/2008/layout/LinedList"/>
    <dgm:cxn modelId="{D97774AE-FC46-4927-8A07-2EC3B5E49CE6}" srcId="{D46F5F14-DC6A-497B-8BAC-35BFCB2C9E0B}" destId="{DC78BCCD-A51B-4E82-8732-FC7DFAAE79D7}" srcOrd="5" destOrd="0" parTransId="{F0C88796-7161-4710-AA8D-0446E25A4341}" sibTransId="{AE65FF10-9962-430A-96C4-8005F26355B3}"/>
    <dgm:cxn modelId="{E6AA4A07-CFF8-4423-AADC-A0050851F06F}" srcId="{D46F5F14-DC6A-497B-8BAC-35BFCB2C9E0B}" destId="{BF01723D-A28A-4862-9C31-62EFDE8AC2B0}" srcOrd="3" destOrd="0" parTransId="{E603CCBE-D16F-44A9-A15E-A926E93475E0}" sibTransId="{75AB6556-24AA-4B4D-B28C-91352241AB11}"/>
    <dgm:cxn modelId="{8B0D6368-8BC8-4D5D-B3DE-7B2881AD13A8}" type="presOf" srcId="{0191E0F0-9C2B-441C-97A1-EC9BD013B2BA}" destId="{FD058526-D713-48DA-A862-65337CFB55FF}" srcOrd="0" destOrd="0" presId="urn:microsoft.com/office/officeart/2008/layout/LinedList"/>
    <dgm:cxn modelId="{B450709D-1C0D-4A27-8BB1-50B356333860}" type="presOf" srcId="{5DCB6FBB-DCFC-4EF2-ADF4-82B23E0B2B88}" destId="{A179819C-DAC3-4290-9330-420CEDC32DAF}" srcOrd="0" destOrd="0" presId="urn:microsoft.com/office/officeart/2008/layout/LinedList"/>
    <dgm:cxn modelId="{39DC1DB5-250E-42FC-A368-9EB639EE65F1}" type="presOf" srcId="{DC78BCCD-A51B-4E82-8732-FC7DFAAE79D7}" destId="{0F3503B4-0F9A-48FF-AE26-9000B34DD706}" srcOrd="0" destOrd="0" presId="urn:microsoft.com/office/officeart/2008/layout/LinedList"/>
    <dgm:cxn modelId="{3C56D815-E1D4-4DA9-B007-A9BBDAAF6774}" srcId="{1B982C37-48CA-44BA-9A7D-B3E9E2BE2529}" destId="{D46F5F14-DC6A-497B-8BAC-35BFCB2C9E0B}" srcOrd="0" destOrd="0" parTransId="{47F6E1B6-DC3C-402A-B7C7-22165609B42A}" sibTransId="{8527987C-111F-44A0-8136-F3ACD24C8B83}"/>
    <dgm:cxn modelId="{A4A6B80E-C4DF-4DAE-9463-74A66C365F4D}" srcId="{D46F5F14-DC6A-497B-8BAC-35BFCB2C9E0B}" destId="{0191E0F0-9C2B-441C-97A1-EC9BD013B2BA}" srcOrd="7" destOrd="0" parTransId="{E863A7BB-0E33-4AA3-B9F6-544ED6F6412F}" sibTransId="{A3023476-966D-4384-845B-C3CD15CEE388}"/>
    <dgm:cxn modelId="{BA29F70E-49FA-4ED0-ABE3-920777B51ABD}" type="presOf" srcId="{994565A0-DE4D-4A58-BA46-59F06585839D}" destId="{97EDBB65-6A6C-4AFE-B9E4-1735B2241420}" srcOrd="0" destOrd="0" presId="urn:microsoft.com/office/officeart/2008/layout/LinedList"/>
    <dgm:cxn modelId="{4568EB2E-460F-40EB-B347-A099B54F0BCD}" srcId="{D46F5F14-DC6A-497B-8BAC-35BFCB2C9E0B}" destId="{7DD63E88-9CC0-43D4-8A97-6EC8ECDBFAF3}" srcOrd="1" destOrd="0" parTransId="{083D8E4A-DD66-495E-A222-B287BA349685}" sibTransId="{131496C1-AC91-4FF0-B9A5-4A756B30D48F}"/>
    <dgm:cxn modelId="{66082AF9-288D-4335-B80C-FF375D372FE0}" srcId="{D46F5F14-DC6A-497B-8BAC-35BFCB2C9E0B}" destId="{5DCB6FBB-DCFC-4EF2-ADF4-82B23E0B2B88}" srcOrd="6" destOrd="0" parTransId="{2529501B-8361-441D-9D25-94044466BD17}" sibTransId="{4F99C3BF-1188-4FD9-9CAB-16C02E1B1AD9}"/>
    <dgm:cxn modelId="{7199005A-8838-4FAF-A093-060E04F57781}" type="presOf" srcId="{7DD63E88-9CC0-43D4-8A97-6EC8ECDBFAF3}" destId="{6103C51D-0D21-49F0-BE0C-18073B0A1073}" srcOrd="0" destOrd="0" presId="urn:microsoft.com/office/officeart/2008/layout/LinedList"/>
    <dgm:cxn modelId="{65BE6FF3-5B4C-444E-9A13-62CCAFA31821}" type="presOf" srcId="{1D3DEFD4-2871-49BE-954A-8835222A6528}" destId="{78F4E6AF-749B-4A6B-A0A6-44710CFDD13F}" srcOrd="0" destOrd="0" presId="urn:microsoft.com/office/officeart/2008/layout/LinedList"/>
    <dgm:cxn modelId="{291E1790-CA40-45C6-A467-DF7B264FE4A2}" type="presOf" srcId="{BF01723D-A28A-4862-9C31-62EFDE8AC2B0}" destId="{87293AB1-1384-4093-BFD6-4B674E1B3C9C}" srcOrd="0" destOrd="0" presId="urn:microsoft.com/office/officeart/2008/layout/LinedList"/>
    <dgm:cxn modelId="{0EA652EC-639B-4476-83F9-653E3ABD57B8}" type="presOf" srcId="{D46F5F14-DC6A-497B-8BAC-35BFCB2C9E0B}" destId="{DE655CBE-5807-4FB7-9B8F-44983E437DE8}" srcOrd="0" destOrd="0" presId="urn:microsoft.com/office/officeart/2008/layout/LinedList"/>
    <dgm:cxn modelId="{0CFD637B-ECE0-4567-96A5-8EF5B1EE8883}" type="presOf" srcId="{413A5D47-C563-47B7-B0AB-C9F2CC444DD7}" destId="{4BBFDEDC-D373-48A6-B17F-542474DA1460}" srcOrd="0" destOrd="0" presId="urn:microsoft.com/office/officeart/2008/layout/LinedList"/>
    <dgm:cxn modelId="{54909C7F-A807-4ECF-A11C-F87D216AF06B}" srcId="{D46F5F14-DC6A-497B-8BAC-35BFCB2C9E0B}" destId="{994565A0-DE4D-4A58-BA46-59F06585839D}" srcOrd="2" destOrd="0" parTransId="{582ECD40-61E2-4A56-B280-17E5CE464A8D}" sibTransId="{671901B6-92EC-4A00-AB7E-7E9A0B2BF061}"/>
    <dgm:cxn modelId="{4157A8D6-DA40-4845-9567-7426BE8F0211}" srcId="{D46F5F14-DC6A-497B-8BAC-35BFCB2C9E0B}" destId="{1D3DEFD4-2871-49BE-954A-8835222A6528}" srcOrd="0" destOrd="0" parTransId="{DCB4F3D7-AB70-436A-9B51-710C4650A357}" sibTransId="{F2BFD849-9419-4E8D-9F57-49A678834F3C}"/>
    <dgm:cxn modelId="{2B4906A9-E4C3-4148-9E96-4242F74720D4}" type="presParOf" srcId="{D6E4E45D-2299-4E2E-A2EB-4187FF4868AE}" destId="{9A0AAE44-431C-4A66-8953-308122C63DBD}" srcOrd="0" destOrd="0" presId="urn:microsoft.com/office/officeart/2008/layout/LinedList"/>
    <dgm:cxn modelId="{FBDCF76C-B2E0-4553-B094-74F0DD523CD0}" type="presParOf" srcId="{D6E4E45D-2299-4E2E-A2EB-4187FF4868AE}" destId="{C633AFFD-E754-4AF0-9BBB-E4C641EFD141}" srcOrd="1" destOrd="0" presId="urn:microsoft.com/office/officeart/2008/layout/LinedList"/>
    <dgm:cxn modelId="{D4091DF2-C369-4AFC-AC87-829ABC6E6F30}" type="presParOf" srcId="{C633AFFD-E754-4AF0-9BBB-E4C641EFD141}" destId="{DE655CBE-5807-4FB7-9B8F-44983E437DE8}" srcOrd="0" destOrd="0" presId="urn:microsoft.com/office/officeart/2008/layout/LinedList"/>
    <dgm:cxn modelId="{139CEF05-6AE4-4F6A-9C46-2718FA2441B5}" type="presParOf" srcId="{C633AFFD-E754-4AF0-9BBB-E4C641EFD141}" destId="{3DB1DD87-CCEB-45A0-A7CB-1124FB5D96D1}" srcOrd="1" destOrd="0" presId="urn:microsoft.com/office/officeart/2008/layout/LinedList"/>
    <dgm:cxn modelId="{4F7F884D-B33E-4E29-BAB5-5BC8B6D61E90}" type="presParOf" srcId="{3DB1DD87-CCEB-45A0-A7CB-1124FB5D96D1}" destId="{C1B57AD6-8F21-4DE4-B691-04C9BB00FAA6}" srcOrd="0" destOrd="0" presId="urn:microsoft.com/office/officeart/2008/layout/LinedList"/>
    <dgm:cxn modelId="{3C85F79C-D635-4432-A047-AF8158832FEF}" type="presParOf" srcId="{3DB1DD87-CCEB-45A0-A7CB-1124FB5D96D1}" destId="{3DAA063F-CD82-4E7F-8AD8-108E12A2BCF4}" srcOrd="1" destOrd="0" presId="urn:microsoft.com/office/officeart/2008/layout/LinedList"/>
    <dgm:cxn modelId="{2AAFF81B-E856-4BF7-A20C-9F0CAC36E79E}" type="presParOf" srcId="{3DAA063F-CD82-4E7F-8AD8-108E12A2BCF4}" destId="{6D975AE8-13E2-4015-B0F9-56ABCF042EBE}" srcOrd="0" destOrd="0" presId="urn:microsoft.com/office/officeart/2008/layout/LinedList"/>
    <dgm:cxn modelId="{E3677AA3-CD7F-46DF-BE67-5E5161A40CFA}" type="presParOf" srcId="{3DAA063F-CD82-4E7F-8AD8-108E12A2BCF4}" destId="{78F4E6AF-749B-4A6B-A0A6-44710CFDD13F}" srcOrd="1" destOrd="0" presId="urn:microsoft.com/office/officeart/2008/layout/LinedList"/>
    <dgm:cxn modelId="{C50A6221-C858-4203-9F1C-E15DEF5B115A}" type="presParOf" srcId="{3DAA063F-CD82-4E7F-8AD8-108E12A2BCF4}" destId="{221BE595-53B1-4117-8E8D-D4CF6D478B56}" srcOrd="2" destOrd="0" presId="urn:microsoft.com/office/officeart/2008/layout/LinedList"/>
    <dgm:cxn modelId="{E6291176-051E-43F6-828D-942566144E1C}" type="presParOf" srcId="{3DB1DD87-CCEB-45A0-A7CB-1124FB5D96D1}" destId="{9403AB63-DCCE-4684-952C-7DF6B0F784D6}" srcOrd="2" destOrd="0" presId="urn:microsoft.com/office/officeart/2008/layout/LinedList"/>
    <dgm:cxn modelId="{7FD41938-4975-4911-BD3E-9CD3572F01A7}" type="presParOf" srcId="{3DB1DD87-CCEB-45A0-A7CB-1124FB5D96D1}" destId="{AC56DA10-646C-47D4-880A-0627A1F9CC0C}" srcOrd="3" destOrd="0" presId="urn:microsoft.com/office/officeart/2008/layout/LinedList"/>
    <dgm:cxn modelId="{5FFE7BDD-396B-4CCF-A6AF-33429D81EC0B}" type="presParOf" srcId="{3DB1DD87-CCEB-45A0-A7CB-1124FB5D96D1}" destId="{3C063749-C944-40CB-B159-CF51A12FACDE}" srcOrd="4" destOrd="0" presId="urn:microsoft.com/office/officeart/2008/layout/LinedList"/>
    <dgm:cxn modelId="{F5AF275A-0C22-40E8-91B4-670EE983C0F1}" type="presParOf" srcId="{3C063749-C944-40CB-B159-CF51A12FACDE}" destId="{A16B2139-26D9-4399-A1CC-5532433FB884}" srcOrd="0" destOrd="0" presId="urn:microsoft.com/office/officeart/2008/layout/LinedList"/>
    <dgm:cxn modelId="{DF50FFF2-4AE1-49AE-9ECA-C950538BC8AF}" type="presParOf" srcId="{3C063749-C944-40CB-B159-CF51A12FACDE}" destId="{6103C51D-0D21-49F0-BE0C-18073B0A1073}" srcOrd="1" destOrd="0" presId="urn:microsoft.com/office/officeart/2008/layout/LinedList"/>
    <dgm:cxn modelId="{EB6A8F89-5B47-4185-82D3-4C11076DAC10}" type="presParOf" srcId="{3C063749-C944-40CB-B159-CF51A12FACDE}" destId="{8B9EB5A2-CA4E-4F78-8B3B-B2F0601AF693}" srcOrd="2" destOrd="0" presId="urn:microsoft.com/office/officeart/2008/layout/LinedList"/>
    <dgm:cxn modelId="{99C9D47C-4F50-4E94-B0C5-9BFCE741B7FA}" type="presParOf" srcId="{3DB1DD87-CCEB-45A0-A7CB-1124FB5D96D1}" destId="{22E7B831-9BC3-4D54-BB40-31D53AEFF93A}" srcOrd="5" destOrd="0" presId="urn:microsoft.com/office/officeart/2008/layout/LinedList"/>
    <dgm:cxn modelId="{3F469883-31DC-403D-8636-E3D3D4045168}" type="presParOf" srcId="{3DB1DD87-CCEB-45A0-A7CB-1124FB5D96D1}" destId="{6D32622A-6FDF-47CB-9301-0281ADF7343B}" srcOrd="6" destOrd="0" presId="urn:microsoft.com/office/officeart/2008/layout/LinedList"/>
    <dgm:cxn modelId="{D4EDF824-F9B6-4432-8CF6-B269C801E162}" type="presParOf" srcId="{3DB1DD87-CCEB-45A0-A7CB-1124FB5D96D1}" destId="{EF3BFA4C-0446-4340-BECA-D7D6037A9192}" srcOrd="7" destOrd="0" presId="urn:microsoft.com/office/officeart/2008/layout/LinedList"/>
    <dgm:cxn modelId="{68D93DFE-5C03-483A-BD18-7AE74E760284}" type="presParOf" srcId="{EF3BFA4C-0446-4340-BECA-D7D6037A9192}" destId="{7216E331-FF44-4BE3-996C-C310808EF618}" srcOrd="0" destOrd="0" presId="urn:microsoft.com/office/officeart/2008/layout/LinedList"/>
    <dgm:cxn modelId="{D7F2671B-FE0A-419E-AA5A-EB356CA7D929}" type="presParOf" srcId="{EF3BFA4C-0446-4340-BECA-D7D6037A9192}" destId="{97EDBB65-6A6C-4AFE-B9E4-1735B2241420}" srcOrd="1" destOrd="0" presId="urn:microsoft.com/office/officeart/2008/layout/LinedList"/>
    <dgm:cxn modelId="{705B52F6-E56D-4200-B253-8E26851C0BA1}" type="presParOf" srcId="{EF3BFA4C-0446-4340-BECA-D7D6037A9192}" destId="{916193DA-EE69-4FD6-9BCB-B8AB83C2507F}" srcOrd="2" destOrd="0" presId="urn:microsoft.com/office/officeart/2008/layout/LinedList"/>
    <dgm:cxn modelId="{C54B86D7-A4C0-4C27-B881-808B09B86B56}" type="presParOf" srcId="{3DB1DD87-CCEB-45A0-A7CB-1124FB5D96D1}" destId="{7B402512-ED59-4AF3-B6D8-EB1B3B56D0E9}" srcOrd="8" destOrd="0" presId="urn:microsoft.com/office/officeart/2008/layout/LinedList"/>
    <dgm:cxn modelId="{DA19E7C1-10AA-419D-ADC9-A6E3F544E7BE}" type="presParOf" srcId="{3DB1DD87-CCEB-45A0-A7CB-1124FB5D96D1}" destId="{27A4ACE1-C7F6-4B52-8021-85BFB020B7F0}" srcOrd="9" destOrd="0" presId="urn:microsoft.com/office/officeart/2008/layout/LinedList"/>
    <dgm:cxn modelId="{916CC83A-8558-4602-B181-E950CB40E834}" type="presParOf" srcId="{3DB1DD87-CCEB-45A0-A7CB-1124FB5D96D1}" destId="{46723505-66CF-4F14-9F8C-DB0341F4D7F3}" srcOrd="10" destOrd="0" presId="urn:microsoft.com/office/officeart/2008/layout/LinedList"/>
    <dgm:cxn modelId="{329C3588-C098-4B81-81CE-E747AB9454E6}" type="presParOf" srcId="{46723505-66CF-4F14-9F8C-DB0341F4D7F3}" destId="{576D2A35-B8B0-46DC-ACC8-1BA2F8BB2FE4}" srcOrd="0" destOrd="0" presId="urn:microsoft.com/office/officeart/2008/layout/LinedList"/>
    <dgm:cxn modelId="{9D3665DD-02CB-4C69-BD65-300365B27DAF}" type="presParOf" srcId="{46723505-66CF-4F14-9F8C-DB0341F4D7F3}" destId="{87293AB1-1384-4093-BFD6-4B674E1B3C9C}" srcOrd="1" destOrd="0" presId="urn:microsoft.com/office/officeart/2008/layout/LinedList"/>
    <dgm:cxn modelId="{CBF937F4-A00A-4D60-92B6-7F6DDE536CEF}" type="presParOf" srcId="{46723505-66CF-4F14-9F8C-DB0341F4D7F3}" destId="{71F1E6E8-4A7F-4486-8125-2E43A4DD7467}" srcOrd="2" destOrd="0" presId="urn:microsoft.com/office/officeart/2008/layout/LinedList"/>
    <dgm:cxn modelId="{451E1363-F789-4B3B-85CB-85427427AF9D}" type="presParOf" srcId="{3DB1DD87-CCEB-45A0-A7CB-1124FB5D96D1}" destId="{3C0F165F-491F-4AEF-B078-F73DDB8BC777}" srcOrd="11" destOrd="0" presId="urn:microsoft.com/office/officeart/2008/layout/LinedList"/>
    <dgm:cxn modelId="{D739A93A-73AE-4CA6-8B4A-CF717F762E04}" type="presParOf" srcId="{3DB1DD87-CCEB-45A0-A7CB-1124FB5D96D1}" destId="{6BDDCB6E-D190-4E02-B35F-B609D36B86E4}" srcOrd="12" destOrd="0" presId="urn:microsoft.com/office/officeart/2008/layout/LinedList"/>
    <dgm:cxn modelId="{E3118A3D-9E8A-46E0-861F-D8A81F448C4C}" type="presParOf" srcId="{3DB1DD87-CCEB-45A0-A7CB-1124FB5D96D1}" destId="{80B40484-F2A8-4E7D-BB67-FE7B0B8EDDC0}" srcOrd="13" destOrd="0" presId="urn:microsoft.com/office/officeart/2008/layout/LinedList"/>
    <dgm:cxn modelId="{CB0AEB9D-860B-4704-BF0C-306CC5123DA1}" type="presParOf" srcId="{80B40484-F2A8-4E7D-BB67-FE7B0B8EDDC0}" destId="{602F384F-3819-4EA0-AE8D-59A156F8E9C2}" srcOrd="0" destOrd="0" presId="urn:microsoft.com/office/officeart/2008/layout/LinedList"/>
    <dgm:cxn modelId="{F43927F6-7805-4FB4-BD5A-F9B1F3C1E6E2}" type="presParOf" srcId="{80B40484-F2A8-4E7D-BB67-FE7B0B8EDDC0}" destId="{4BBFDEDC-D373-48A6-B17F-542474DA1460}" srcOrd="1" destOrd="0" presId="urn:microsoft.com/office/officeart/2008/layout/LinedList"/>
    <dgm:cxn modelId="{A9B4D93D-EF5D-46A2-BC20-5E7381786B81}" type="presParOf" srcId="{80B40484-F2A8-4E7D-BB67-FE7B0B8EDDC0}" destId="{431778FE-D301-4C4D-BC54-A87A86C201D2}" srcOrd="2" destOrd="0" presId="urn:microsoft.com/office/officeart/2008/layout/LinedList"/>
    <dgm:cxn modelId="{C19AC94E-9ED5-4D86-BB02-4D67F7BE8808}" type="presParOf" srcId="{3DB1DD87-CCEB-45A0-A7CB-1124FB5D96D1}" destId="{DA97B624-647B-4EC4-A029-BFB2D93D585A}" srcOrd="14" destOrd="0" presId="urn:microsoft.com/office/officeart/2008/layout/LinedList"/>
    <dgm:cxn modelId="{3177DD20-9FEB-4741-84D8-9A51F35327D6}" type="presParOf" srcId="{3DB1DD87-CCEB-45A0-A7CB-1124FB5D96D1}" destId="{CBB8B420-3BD6-4782-BD40-75CD10E8A6C6}" srcOrd="15" destOrd="0" presId="urn:microsoft.com/office/officeart/2008/layout/LinedList"/>
    <dgm:cxn modelId="{E7AAA269-4FF0-4B9E-BE9C-CD6BD49B5CAF}" type="presParOf" srcId="{3DB1DD87-CCEB-45A0-A7CB-1124FB5D96D1}" destId="{E1D83FA5-F914-4266-B63F-316E5FA70E80}" srcOrd="16" destOrd="0" presId="urn:microsoft.com/office/officeart/2008/layout/LinedList"/>
    <dgm:cxn modelId="{8D4B4DB2-05B6-4F7F-8C76-7364B584E403}" type="presParOf" srcId="{E1D83FA5-F914-4266-B63F-316E5FA70E80}" destId="{006E7A78-1E67-42C2-8633-0E7C55351C59}" srcOrd="0" destOrd="0" presId="urn:microsoft.com/office/officeart/2008/layout/LinedList"/>
    <dgm:cxn modelId="{1C6E9CFC-0C45-4A32-8E6C-449062DDA683}" type="presParOf" srcId="{E1D83FA5-F914-4266-B63F-316E5FA70E80}" destId="{0F3503B4-0F9A-48FF-AE26-9000B34DD706}" srcOrd="1" destOrd="0" presId="urn:microsoft.com/office/officeart/2008/layout/LinedList"/>
    <dgm:cxn modelId="{46F4CB65-0A28-4553-974B-7FB668847A03}" type="presParOf" srcId="{E1D83FA5-F914-4266-B63F-316E5FA70E80}" destId="{0774B4FF-E1C5-4EB0-B70D-81F71E532E41}" srcOrd="2" destOrd="0" presId="urn:microsoft.com/office/officeart/2008/layout/LinedList"/>
    <dgm:cxn modelId="{640B98CF-0399-437E-AA2F-62F56F3E69CD}" type="presParOf" srcId="{3DB1DD87-CCEB-45A0-A7CB-1124FB5D96D1}" destId="{514A4FA6-0171-4D69-BB0E-4DBE0271C363}" srcOrd="17" destOrd="0" presId="urn:microsoft.com/office/officeart/2008/layout/LinedList"/>
    <dgm:cxn modelId="{2543631E-1637-4482-A19D-6BD7E216FC51}" type="presParOf" srcId="{3DB1DD87-CCEB-45A0-A7CB-1124FB5D96D1}" destId="{82137F7B-FEC5-45F6-83BF-5BBA1479761B}" srcOrd="18" destOrd="0" presId="urn:microsoft.com/office/officeart/2008/layout/LinedList"/>
    <dgm:cxn modelId="{E8E2D007-BFC7-4AE8-8F1F-CA080FB31F72}" type="presParOf" srcId="{3DB1DD87-CCEB-45A0-A7CB-1124FB5D96D1}" destId="{CC87BB83-B56C-4383-97F0-FCC58F771196}" srcOrd="19" destOrd="0" presId="urn:microsoft.com/office/officeart/2008/layout/LinedList"/>
    <dgm:cxn modelId="{5678D3EF-3A29-4381-930E-25DA5DCF3F92}" type="presParOf" srcId="{CC87BB83-B56C-4383-97F0-FCC58F771196}" destId="{D9092DC6-F4E4-415E-B0AC-CBF1B289F1D6}" srcOrd="0" destOrd="0" presId="urn:microsoft.com/office/officeart/2008/layout/LinedList"/>
    <dgm:cxn modelId="{2033B69F-3CC2-4EC4-BD75-B7FDFA2E9DC8}" type="presParOf" srcId="{CC87BB83-B56C-4383-97F0-FCC58F771196}" destId="{A179819C-DAC3-4290-9330-420CEDC32DAF}" srcOrd="1" destOrd="0" presId="urn:microsoft.com/office/officeart/2008/layout/LinedList"/>
    <dgm:cxn modelId="{F8DA2459-AE5C-45CD-B0E3-2DA73CAF1CED}" type="presParOf" srcId="{CC87BB83-B56C-4383-97F0-FCC58F771196}" destId="{8EBDAA0B-F638-4D56-82A3-D67B6B4A2558}" srcOrd="2" destOrd="0" presId="urn:microsoft.com/office/officeart/2008/layout/LinedList"/>
    <dgm:cxn modelId="{4C4503BE-3F92-4BBF-824C-92F9108C0138}" type="presParOf" srcId="{3DB1DD87-CCEB-45A0-A7CB-1124FB5D96D1}" destId="{D4CCC17F-A6EF-4203-9CCC-76D67150C0FC}" srcOrd="20" destOrd="0" presId="urn:microsoft.com/office/officeart/2008/layout/LinedList"/>
    <dgm:cxn modelId="{FB6ECF77-CBDC-41ED-A677-0C900A4A15B3}" type="presParOf" srcId="{3DB1DD87-CCEB-45A0-A7CB-1124FB5D96D1}" destId="{3E8A2CDF-4521-47EE-A8A2-54C96150704C}" srcOrd="21" destOrd="0" presId="urn:microsoft.com/office/officeart/2008/layout/LinedList"/>
    <dgm:cxn modelId="{52770D93-0001-4E5B-84A0-9D2B904940D1}" type="presParOf" srcId="{3DB1DD87-CCEB-45A0-A7CB-1124FB5D96D1}" destId="{9F987CB9-4FA1-4CE6-BA07-31E4CB66B8CF}" srcOrd="22" destOrd="0" presId="urn:microsoft.com/office/officeart/2008/layout/LinedList"/>
    <dgm:cxn modelId="{88A8D449-72F9-4E7F-AB91-29200D3B0DC6}" type="presParOf" srcId="{9F987CB9-4FA1-4CE6-BA07-31E4CB66B8CF}" destId="{1159DD45-624B-4166-AD97-14DB2CB8E4EA}" srcOrd="0" destOrd="0" presId="urn:microsoft.com/office/officeart/2008/layout/LinedList"/>
    <dgm:cxn modelId="{A0EA268D-3538-41ED-BA00-049AB4CA6D34}" type="presParOf" srcId="{9F987CB9-4FA1-4CE6-BA07-31E4CB66B8CF}" destId="{FD058526-D713-48DA-A862-65337CFB55FF}" srcOrd="1" destOrd="0" presId="urn:microsoft.com/office/officeart/2008/layout/LinedList"/>
    <dgm:cxn modelId="{0AE8783C-CC95-417D-BF92-D062A573164A}" type="presParOf" srcId="{9F987CB9-4FA1-4CE6-BA07-31E4CB66B8CF}" destId="{8E17779D-09F9-4CC2-A7B8-6DBF2442584D}" srcOrd="2" destOrd="0" presId="urn:microsoft.com/office/officeart/2008/layout/LinedList"/>
    <dgm:cxn modelId="{5DA1DFE7-804B-4CEC-BCFB-CA6BA3B03882}" type="presParOf" srcId="{3DB1DD87-CCEB-45A0-A7CB-1124FB5D96D1}" destId="{84E14597-DFDC-40F0-9351-3086DF98A143}" srcOrd="23" destOrd="0" presId="urn:microsoft.com/office/officeart/2008/layout/LinedList"/>
    <dgm:cxn modelId="{B7860B84-5CDE-4DA7-985F-0B648BF2E253}" type="presParOf" srcId="{3DB1DD87-CCEB-45A0-A7CB-1124FB5D96D1}" destId="{8279D19A-1030-48A4-A8F7-E94EE19EA41B}" srcOrd="24" destOrd="0" presId="urn:microsoft.com/office/officeart/2008/layout/LinedList"/>
    <dgm:cxn modelId="{0B055160-2FC7-4DF6-AD1C-8AF51C45FAA2}" type="presParOf" srcId="{3DB1DD87-CCEB-45A0-A7CB-1124FB5D96D1}" destId="{F5F2F537-2540-416B-80D2-D1268CDEF368}" srcOrd="25" destOrd="0" presId="urn:microsoft.com/office/officeart/2008/layout/LinedList"/>
    <dgm:cxn modelId="{AD7F0709-E5F1-4CE7-B274-7E0DB303EF9F}" type="presParOf" srcId="{F5F2F537-2540-416B-80D2-D1268CDEF368}" destId="{4E344A37-0EEC-4ABA-8184-BEB62EC30C29}" srcOrd="0" destOrd="0" presId="urn:microsoft.com/office/officeart/2008/layout/LinedList"/>
    <dgm:cxn modelId="{9B959FDC-EDA6-46B0-82AA-E340E8EB584A}" type="presParOf" srcId="{F5F2F537-2540-416B-80D2-D1268CDEF368}" destId="{E8A23BE7-EA16-4E8A-A2EA-2D244286C0AC}" srcOrd="1" destOrd="0" presId="urn:microsoft.com/office/officeart/2008/layout/LinedList"/>
    <dgm:cxn modelId="{9FB28460-6D10-406F-9117-F2057309EFE6}" type="presParOf" srcId="{F5F2F537-2540-416B-80D2-D1268CDEF368}" destId="{DA7D08DA-FFFE-43FC-A31F-1A0BAFB54374}" srcOrd="2" destOrd="0" presId="urn:microsoft.com/office/officeart/2008/layout/LinedList"/>
    <dgm:cxn modelId="{F8D4068C-5DE9-4665-A5A8-3DE57CEF63B0}" type="presParOf" srcId="{3DB1DD87-CCEB-45A0-A7CB-1124FB5D96D1}" destId="{FB59685C-9A0E-4800-88BA-66051547C20B}" srcOrd="26" destOrd="0" presId="urn:microsoft.com/office/officeart/2008/layout/LinedList"/>
    <dgm:cxn modelId="{DAA82E89-778E-4ED9-B73F-89635F90F717}" type="presParOf" srcId="{3DB1DD87-CCEB-45A0-A7CB-1124FB5D96D1}" destId="{C0FC0F1F-EAC5-4A1D-8857-DADE43FD9F2F}" srcOrd="27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0E04CE-AC3C-42B4-8EDD-CE768C0194BF}">
      <dsp:nvSpPr>
        <dsp:cNvPr id="0" name=""/>
        <dsp:cNvSpPr/>
      </dsp:nvSpPr>
      <dsp:spPr>
        <a:xfrm>
          <a:off x="0" y="1984"/>
          <a:ext cx="8243773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A70E8-A27B-4A1C-BD74-B6D55FCE55A7}">
      <dsp:nvSpPr>
        <dsp:cNvPr id="0" name=""/>
        <dsp:cNvSpPr/>
      </dsp:nvSpPr>
      <dsp:spPr>
        <a:xfrm>
          <a:off x="0" y="1984"/>
          <a:ext cx="1879789" cy="4060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красная зона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(2333 чел.)</a:t>
          </a:r>
        </a:p>
      </dsp:txBody>
      <dsp:txXfrm>
        <a:off x="0" y="1984"/>
        <a:ext cx="1879789" cy="4060031"/>
      </dsp:txXfrm>
    </dsp:sp>
    <dsp:sp modelId="{7FE3D65B-D61D-4F85-8273-65C817CB308E}">
      <dsp:nvSpPr>
        <dsp:cNvPr id="0" name=""/>
        <dsp:cNvSpPr/>
      </dsp:nvSpPr>
      <dsp:spPr>
        <a:xfrm>
          <a:off x="1999098" y="29391"/>
          <a:ext cx="6243852" cy="548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состоящие на профилактическом учете в ПДН территориальных ОВД РТ</a:t>
          </a:r>
        </a:p>
      </dsp:txBody>
      <dsp:txXfrm>
        <a:off x="1999098" y="29391"/>
        <a:ext cx="6243852" cy="548143"/>
      </dsp:txXfrm>
    </dsp:sp>
    <dsp:sp modelId="{E273275B-95A2-4833-9507-715ADEEBAA4F}">
      <dsp:nvSpPr>
        <dsp:cNvPr id="0" name=""/>
        <dsp:cNvSpPr/>
      </dsp:nvSpPr>
      <dsp:spPr>
        <a:xfrm>
          <a:off x="1879789" y="527086"/>
          <a:ext cx="636316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9CA99C-9E36-4B72-AC2D-78061AAB18EA}">
      <dsp:nvSpPr>
        <dsp:cNvPr id="0" name=""/>
        <dsp:cNvSpPr/>
      </dsp:nvSpPr>
      <dsp:spPr>
        <a:xfrm>
          <a:off x="1999098" y="554491"/>
          <a:ext cx="6243852" cy="548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проявляющие признаки девиантного, деструктивного поведения, 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аутоагрессии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99098" y="554491"/>
        <a:ext cx="6243852" cy="548143"/>
      </dsp:txXfrm>
    </dsp:sp>
    <dsp:sp modelId="{DE98D3BA-5124-423D-AEC1-681B1304F60E}">
      <dsp:nvSpPr>
        <dsp:cNvPr id="0" name=""/>
        <dsp:cNvSpPr/>
      </dsp:nvSpPr>
      <dsp:spPr>
        <a:xfrm>
          <a:off x="1879789" y="1115249"/>
          <a:ext cx="636316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9FC227-30BD-40FF-A2E1-C015FC48BCF9}">
      <dsp:nvSpPr>
        <dsp:cNvPr id="0" name=""/>
        <dsp:cNvSpPr/>
      </dsp:nvSpPr>
      <dsp:spPr>
        <a:xfrm>
          <a:off x="1999098" y="1136351"/>
          <a:ext cx="6243852" cy="548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участвующие в неформальных объединениях и организациях антиобщественной направленности</a:t>
          </a:r>
        </a:p>
      </dsp:txBody>
      <dsp:txXfrm>
        <a:off x="1999098" y="1136351"/>
        <a:ext cx="6243852" cy="548143"/>
      </dsp:txXfrm>
    </dsp:sp>
    <dsp:sp modelId="{F1D40540-B215-4E93-9C93-41A7EF624ECB}">
      <dsp:nvSpPr>
        <dsp:cNvPr id="0" name=""/>
        <dsp:cNvSpPr/>
      </dsp:nvSpPr>
      <dsp:spPr>
        <a:xfrm>
          <a:off x="1879789" y="1665575"/>
          <a:ext cx="636316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57F3BC-1E49-40DB-B326-4453D881284A}">
      <dsp:nvSpPr>
        <dsp:cNvPr id="0" name=""/>
        <dsp:cNvSpPr/>
      </dsp:nvSpPr>
      <dsp:spPr>
        <a:xfrm>
          <a:off x="1999098" y="1711897"/>
          <a:ext cx="6243852" cy="548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освобожденные из учреждений уголовно-исполнительной системы, вернувшиеся из специальных учебно-воспитательных учреждений закрытого типа</a:t>
          </a:r>
        </a:p>
      </dsp:txBody>
      <dsp:txXfrm>
        <a:off x="1999098" y="1711897"/>
        <a:ext cx="6243852" cy="548143"/>
      </dsp:txXfrm>
    </dsp:sp>
    <dsp:sp modelId="{A32ADA07-7671-49DA-9ABD-D8ACDB3A08D9}">
      <dsp:nvSpPr>
        <dsp:cNvPr id="0" name=""/>
        <dsp:cNvSpPr/>
      </dsp:nvSpPr>
      <dsp:spPr>
        <a:xfrm>
          <a:off x="1879789" y="2417700"/>
          <a:ext cx="636316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DFE87-1FBD-45EB-B1D9-9F6819FB0C2F}">
      <dsp:nvSpPr>
        <dsp:cNvPr id="0" name=""/>
        <dsp:cNvSpPr/>
      </dsp:nvSpPr>
      <dsp:spPr>
        <a:xfrm>
          <a:off x="1999098" y="2451414"/>
          <a:ext cx="6243852" cy="548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 сторонники движения «скулшутинг», «</a:t>
          </a:r>
          <a:r>
            <a:rPr lang="ru-RU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колумбайн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»</a:t>
          </a:r>
        </a:p>
      </dsp:txBody>
      <dsp:txXfrm>
        <a:off x="1999098" y="2451414"/>
        <a:ext cx="6243852" cy="548143"/>
      </dsp:txXfrm>
    </dsp:sp>
    <dsp:sp modelId="{3920EC4C-0398-4709-BB1D-3BAED1DC8122}">
      <dsp:nvSpPr>
        <dsp:cNvPr id="0" name=""/>
        <dsp:cNvSpPr/>
      </dsp:nvSpPr>
      <dsp:spPr>
        <a:xfrm>
          <a:off x="1879789" y="2745618"/>
          <a:ext cx="636316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F7321F-9700-4C81-B030-CCD400E088B6}">
      <dsp:nvSpPr>
        <dsp:cNvPr id="0" name=""/>
        <dsp:cNvSpPr/>
      </dsp:nvSpPr>
      <dsp:spPr>
        <a:xfrm>
          <a:off x="1999098" y="2720887"/>
          <a:ext cx="6243852" cy="548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занимающиеся «психологическим насилием, систематическим унижением чести и достоинства, издевательствами, преследованием</a:t>
          </a:r>
        </a:p>
      </dsp:txBody>
      <dsp:txXfrm>
        <a:off x="1999098" y="2720887"/>
        <a:ext cx="6243852" cy="548143"/>
      </dsp:txXfrm>
    </dsp:sp>
    <dsp:sp modelId="{E3761D0E-8AE4-421B-AABC-739D9C46F99D}">
      <dsp:nvSpPr>
        <dsp:cNvPr id="0" name=""/>
        <dsp:cNvSpPr/>
      </dsp:nvSpPr>
      <dsp:spPr>
        <a:xfrm>
          <a:off x="1879789" y="3355421"/>
          <a:ext cx="636316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F2E051-35A4-4E16-A143-E499E0E0E854}">
      <dsp:nvSpPr>
        <dsp:cNvPr id="0" name=""/>
        <dsp:cNvSpPr/>
      </dsp:nvSpPr>
      <dsp:spPr>
        <a:xfrm>
          <a:off x="1999098" y="3409482"/>
          <a:ext cx="6243852" cy="5481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отказавшиеся от прохождения профилактических медицинских осмотров, либо не явившихся на профилактические медицинские осмотры</a:t>
          </a:r>
        </a:p>
      </dsp:txBody>
      <dsp:txXfrm>
        <a:off x="1999098" y="3409482"/>
        <a:ext cx="6243852" cy="548143"/>
      </dsp:txXfrm>
    </dsp:sp>
    <dsp:sp modelId="{CA998B64-652F-412B-A161-59A5ADFA87F2}">
      <dsp:nvSpPr>
        <dsp:cNvPr id="0" name=""/>
        <dsp:cNvSpPr/>
      </dsp:nvSpPr>
      <dsp:spPr>
        <a:xfrm>
          <a:off x="1879789" y="4030841"/>
          <a:ext cx="636316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0E04CE-AC3C-42B4-8EDD-CE768C0194BF}">
      <dsp:nvSpPr>
        <dsp:cNvPr id="0" name=""/>
        <dsp:cNvSpPr/>
      </dsp:nvSpPr>
      <dsp:spPr>
        <a:xfrm>
          <a:off x="0" y="1984"/>
          <a:ext cx="8243773" cy="0"/>
        </a:xfrm>
        <a:prstGeom prst="line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A70E8-A27B-4A1C-BD74-B6D55FCE55A7}">
      <dsp:nvSpPr>
        <dsp:cNvPr id="0" name=""/>
        <dsp:cNvSpPr/>
      </dsp:nvSpPr>
      <dsp:spPr>
        <a:xfrm>
          <a:off x="0" y="1984"/>
          <a:ext cx="1648754" cy="4060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rPr>
            <a:t>желтая зона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rPr>
            <a:t>(8 683    чел.)</a:t>
          </a:r>
        </a:p>
      </dsp:txBody>
      <dsp:txXfrm>
        <a:off x="0" y="1984"/>
        <a:ext cx="1648754" cy="4060031"/>
      </dsp:txXfrm>
    </dsp:sp>
    <dsp:sp modelId="{7FE3D65B-D61D-4F85-8273-65C817CB308E}">
      <dsp:nvSpPr>
        <dsp:cNvPr id="0" name=""/>
        <dsp:cNvSpPr/>
      </dsp:nvSpPr>
      <dsp:spPr>
        <a:xfrm>
          <a:off x="1772411" y="40245"/>
          <a:ext cx="6471361" cy="765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не посещающие или систематически пропускающие занятия без уважительных причин (суммарно 15 дней)</a:t>
          </a:r>
        </a:p>
      </dsp:txBody>
      <dsp:txXfrm>
        <a:off x="1772411" y="40245"/>
        <a:ext cx="6471361" cy="765220"/>
      </dsp:txXfrm>
    </dsp:sp>
    <dsp:sp modelId="{E273275B-95A2-4833-9507-715ADEEBAA4F}">
      <dsp:nvSpPr>
        <dsp:cNvPr id="0" name=""/>
        <dsp:cNvSpPr/>
      </dsp:nvSpPr>
      <dsp:spPr>
        <a:xfrm>
          <a:off x="1648754" y="630651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E92925-6190-4912-98AE-AFB0F37CA569}">
      <dsp:nvSpPr>
        <dsp:cNvPr id="0" name=""/>
        <dsp:cNvSpPr/>
      </dsp:nvSpPr>
      <dsp:spPr>
        <a:xfrm>
          <a:off x="1772411" y="692381"/>
          <a:ext cx="6471361" cy="765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находящиеся в социально-опасном положении: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а) безнадзорность или беспризорность</a:t>
          </a:r>
          <a:b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б) бродяжничество или попрошайничество</a:t>
          </a:r>
        </a:p>
      </dsp:txBody>
      <dsp:txXfrm>
        <a:off x="1772411" y="692381"/>
        <a:ext cx="6471361" cy="765220"/>
      </dsp:txXfrm>
    </dsp:sp>
    <dsp:sp modelId="{613C0FFF-1695-4BA1-8BC5-7761797001FC}">
      <dsp:nvSpPr>
        <dsp:cNvPr id="0" name=""/>
        <dsp:cNvSpPr/>
      </dsp:nvSpPr>
      <dsp:spPr>
        <a:xfrm>
          <a:off x="1648754" y="1470211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47B860-39EB-40CA-9F2D-880F40DF2067}">
      <dsp:nvSpPr>
        <dsp:cNvPr id="0" name=""/>
        <dsp:cNvSpPr/>
      </dsp:nvSpPr>
      <dsp:spPr>
        <a:xfrm>
          <a:off x="1766133" y="1558917"/>
          <a:ext cx="6471361" cy="765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не имеющие гражданства, проживающие в семьях беженцев, переселенцев</a:t>
          </a:r>
        </a:p>
      </dsp:txBody>
      <dsp:txXfrm>
        <a:off x="1766133" y="1558917"/>
        <a:ext cx="6471361" cy="765220"/>
      </dsp:txXfrm>
    </dsp:sp>
    <dsp:sp modelId="{630BEAD8-BA1A-48C6-A617-56E7FCE6A47B}">
      <dsp:nvSpPr>
        <dsp:cNvPr id="0" name=""/>
        <dsp:cNvSpPr/>
      </dsp:nvSpPr>
      <dsp:spPr>
        <a:xfrm>
          <a:off x="1636158" y="2122343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01991D-8BA4-41B7-A483-910D5A8BF6F3}">
      <dsp:nvSpPr>
        <dsp:cNvPr id="0" name=""/>
        <dsp:cNvSpPr/>
      </dsp:nvSpPr>
      <dsp:spPr>
        <a:xfrm>
          <a:off x="1766133" y="2204748"/>
          <a:ext cx="6471361" cy="765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проживающие в семьях безработных родителей</a:t>
          </a:r>
        </a:p>
      </dsp:txBody>
      <dsp:txXfrm>
        <a:off x="1766133" y="2204748"/>
        <a:ext cx="6471361" cy="765220"/>
      </dsp:txXfrm>
    </dsp:sp>
    <dsp:sp modelId="{B9EA6A77-F3EE-4AE8-9245-46F14B0E0F3B}">
      <dsp:nvSpPr>
        <dsp:cNvPr id="0" name=""/>
        <dsp:cNvSpPr/>
      </dsp:nvSpPr>
      <dsp:spPr>
        <a:xfrm>
          <a:off x="1629826" y="2629434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D52044-3C12-4C41-8D92-2101F4679C7A}">
      <dsp:nvSpPr>
        <dsp:cNvPr id="0" name=""/>
        <dsp:cNvSpPr/>
      </dsp:nvSpPr>
      <dsp:spPr>
        <a:xfrm>
          <a:off x="1766133" y="2730753"/>
          <a:ext cx="6471361" cy="765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систематически (неоднократно в течение шести месяцев) допускающие неисполнение или нарушение устава образовательной организации, правил внутреннего распорядка, правил проживания в общежитиях и интернатах и иных локальных нормативных актов образовательной организации</a:t>
          </a:r>
        </a:p>
      </dsp:txBody>
      <dsp:txXfrm>
        <a:off x="1766133" y="2730753"/>
        <a:ext cx="6471361" cy="765220"/>
      </dsp:txXfrm>
    </dsp:sp>
    <dsp:sp modelId="{7581D716-9E37-484D-AF84-C17B3D0F9004}">
      <dsp:nvSpPr>
        <dsp:cNvPr id="0" name=""/>
        <dsp:cNvSpPr/>
      </dsp:nvSpPr>
      <dsp:spPr>
        <a:xfrm>
          <a:off x="1648754" y="4019393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0E04CE-AC3C-42B4-8EDD-CE768C0194BF}">
      <dsp:nvSpPr>
        <dsp:cNvPr id="0" name=""/>
        <dsp:cNvSpPr/>
      </dsp:nvSpPr>
      <dsp:spPr>
        <a:xfrm>
          <a:off x="0" y="2075"/>
          <a:ext cx="8243773" cy="0"/>
        </a:xfrm>
        <a:prstGeom prst="line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A70E8-A27B-4A1C-BD74-B6D55FCE55A7}">
      <dsp:nvSpPr>
        <dsp:cNvPr id="0" name=""/>
        <dsp:cNvSpPr/>
      </dsp:nvSpPr>
      <dsp:spPr>
        <a:xfrm>
          <a:off x="0" y="2075"/>
          <a:ext cx="1648754" cy="4246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rPr>
            <a:t>желтая зона</a:t>
          </a:r>
        </a:p>
      </dsp:txBody>
      <dsp:txXfrm>
        <a:off x="0" y="2075"/>
        <a:ext cx="1648754" cy="4246704"/>
      </dsp:txXfrm>
    </dsp:sp>
    <dsp:sp modelId="{7FE3D65B-D61D-4F85-8273-65C817CB308E}">
      <dsp:nvSpPr>
        <dsp:cNvPr id="0" name=""/>
        <dsp:cNvSpPr/>
      </dsp:nvSpPr>
      <dsp:spPr>
        <a:xfrm>
          <a:off x="1772411" y="38000"/>
          <a:ext cx="6471361" cy="718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совершившие самовольные уходы из семей, образовательных организаций с круглосуточным пребыванием несовершеннолетних и иные</a:t>
          </a:r>
        </a:p>
      </dsp:txBody>
      <dsp:txXfrm>
        <a:off x="1772411" y="38000"/>
        <a:ext cx="6471361" cy="718497"/>
      </dsp:txXfrm>
    </dsp:sp>
    <dsp:sp modelId="{E273275B-95A2-4833-9507-715ADEEBAA4F}">
      <dsp:nvSpPr>
        <dsp:cNvPr id="0" name=""/>
        <dsp:cNvSpPr/>
      </dsp:nvSpPr>
      <dsp:spPr>
        <a:xfrm>
          <a:off x="1642423" y="823273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227E0B-183E-4211-929A-A3F1A6812265}">
      <dsp:nvSpPr>
        <dsp:cNvPr id="0" name=""/>
        <dsp:cNvSpPr/>
      </dsp:nvSpPr>
      <dsp:spPr>
        <a:xfrm>
          <a:off x="1766133" y="856204"/>
          <a:ext cx="6471361" cy="718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содержащиеся в социально-реабилитационных центрах для несовершеннолетних, социальных приютах, центрах помощи детям, оставшимся без попечения родителей, специальных учебно-воспитательных и других учреждениях для несовершеннолетних, нуждающихся в социальной помощи и (или) реабилитации</a:t>
          </a:r>
        </a:p>
      </dsp:txBody>
      <dsp:txXfrm>
        <a:off x="1766133" y="856204"/>
        <a:ext cx="6471361" cy="718497"/>
      </dsp:txXfrm>
    </dsp:sp>
    <dsp:sp modelId="{91713429-E6BC-4DD0-8F90-F90A466AD8FB}">
      <dsp:nvSpPr>
        <dsp:cNvPr id="0" name=""/>
        <dsp:cNvSpPr/>
      </dsp:nvSpPr>
      <dsp:spPr>
        <a:xfrm>
          <a:off x="1648754" y="1914980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CAD8EC-6824-441A-BA2D-0F4F90E4CC4D}">
      <dsp:nvSpPr>
        <dsp:cNvPr id="0" name=""/>
        <dsp:cNvSpPr/>
      </dsp:nvSpPr>
      <dsp:spPr>
        <a:xfrm>
          <a:off x="1772411" y="1894167"/>
          <a:ext cx="6471361" cy="718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подвергшиеся «психологическому насилию, систематическому унижению чести и достоинства, издевательствам, </a:t>
          </a:r>
          <a:r>
            <a:rPr lang="ru-RU" sz="1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преследованию»</a:t>
          </a:r>
          <a:endParaRPr lang="ru-RU" sz="1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72411" y="1894167"/>
        <a:ext cx="6471361" cy="718497"/>
      </dsp:txXfrm>
    </dsp:sp>
    <dsp:sp modelId="{3D70A34A-1AED-46B9-8A47-E5904CBF91D1}">
      <dsp:nvSpPr>
        <dsp:cNvPr id="0" name=""/>
        <dsp:cNvSpPr/>
      </dsp:nvSpPr>
      <dsp:spPr>
        <a:xfrm>
          <a:off x="1636158" y="2563088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899E9D-E392-4593-BB43-E471106B91E3}">
      <dsp:nvSpPr>
        <dsp:cNvPr id="0" name=""/>
        <dsp:cNvSpPr/>
      </dsp:nvSpPr>
      <dsp:spPr>
        <a:xfrm>
          <a:off x="1759792" y="2584744"/>
          <a:ext cx="6471361" cy="718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несовершеннолетнее, попавшие в «группу риска» по результатам социально-психологического тестирования и мониторинга безопасности образовательной среды</a:t>
          </a:r>
        </a:p>
      </dsp:txBody>
      <dsp:txXfrm>
        <a:off x="1759792" y="2584744"/>
        <a:ext cx="6471361" cy="718497"/>
      </dsp:txXfrm>
    </dsp:sp>
    <dsp:sp modelId="{2C8B4513-3A6E-48F3-9537-ED2E2A283F38}">
      <dsp:nvSpPr>
        <dsp:cNvPr id="0" name=""/>
        <dsp:cNvSpPr/>
      </dsp:nvSpPr>
      <dsp:spPr>
        <a:xfrm>
          <a:off x="1636355" y="3310415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2E5FE1-FB18-4340-989A-7F31FF6622AA}">
      <dsp:nvSpPr>
        <dsp:cNvPr id="0" name=""/>
        <dsp:cNvSpPr/>
      </dsp:nvSpPr>
      <dsp:spPr>
        <a:xfrm>
          <a:off x="1740895" y="3459651"/>
          <a:ext cx="6471361" cy="7184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подвергшиеся сексуальному насилию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40895" y="3459651"/>
        <a:ext cx="6471361" cy="718497"/>
      </dsp:txXfrm>
    </dsp:sp>
    <dsp:sp modelId="{354C8ADD-37B9-4BBC-8984-8D68FD2CE4AB}">
      <dsp:nvSpPr>
        <dsp:cNvPr id="0" name=""/>
        <dsp:cNvSpPr/>
      </dsp:nvSpPr>
      <dsp:spPr>
        <a:xfrm>
          <a:off x="1636355" y="3824258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E0BD9B-DC6A-4B28-AA85-643D18A4AD48}">
      <dsp:nvSpPr>
        <dsp:cNvPr id="0" name=""/>
        <dsp:cNvSpPr/>
      </dsp:nvSpPr>
      <dsp:spPr>
        <a:xfrm>
          <a:off x="1766133" y="3853045"/>
          <a:ext cx="6471361" cy="3978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прибывшие из зон боевых действий</a:t>
          </a:r>
        </a:p>
      </dsp:txBody>
      <dsp:txXfrm>
        <a:off x="1766133" y="3853045"/>
        <a:ext cx="6471361" cy="397810"/>
      </dsp:txXfrm>
    </dsp:sp>
    <dsp:sp modelId="{C43C691C-5073-4ED2-AE61-A42877400424}">
      <dsp:nvSpPr>
        <dsp:cNvPr id="0" name=""/>
        <dsp:cNvSpPr/>
      </dsp:nvSpPr>
      <dsp:spPr>
        <a:xfrm>
          <a:off x="1648754" y="4207923"/>
          <a:ext cx="6595018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0E04CE-AC3C-42B4-8EDD-CE768C0194BF}">
      <dsp:nvSpPr>
        <dsp:cNvPr id="0" name=""/>
        <dsp:cNvSpPr/>
      </dsp:nvSpPr>
      <dsp:spPr>
        <a:xfrm>
          <a:off x="0" y="1984"/>
          <a:ext cx="8243773" cy="0"/>
        </a:xfrm>
        <a:prstGeom prst="line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A70E8-A27B-4A1C-BD74-B6D55FCE55A7}">
      <dsp:nvSpPr>
        <dsp:cNvPr id="0" name=""/>
        <dsp:cNvSpPr/>
      </dsp:nvSpPr>
      <dsp:spPr>
        <a:xfrm>
          <a:off x="0" y="1984"/>
          <a:ext cx="1776364" cy="4060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зеленая зона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(50 955 чел.)</a:t>
          </a:r>
        </a:p>
      </dsp:txBody>
      <dsp:txXfrm>
        <a:off x="0" y="1984"/>
        <a:ext cx="1776364" cy="4060031"/>
      </dsp:txXfrm>
    </dsp:sp>
    <dsp:sp modelId="{7FE3D65B-D61D-4F85-8273-65C817CB308E}">
      <dsp:nvSpPr>
        <dsp:cNvPr id="0" name=""/>
        <dsp:cNvSpPr/>
      </dsp:nvSpPr>
      <dsp:spPr>
        <a:xfrm>
          <a:off x="1891451" y="109622"/>
          <a:ext cx="6344968" cy="6393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которые не успевают по учебным предметам</a:t>
          </a:r>
        </a:p>
      </dsp:txBody>
      <dsp:txXfrm>
        <a:off x="1891451" y="109622"/>
        <a:ext cx="6344968" cy="639335"/>
      </dsp:txXfrm>
    </dsp:sp>
    <dsp:sp modelId="{E273275B-95A2-4833-9507-715ADEEBAA4F}">
      <dsp:nvSpPr>
        <dsp:cNvPr id="0" name=""/>
        <dsp:cNvSpPr/>
      </dsp:nvSpPr>
      <dsp:spPr>
        <a:xfrm>
          <a:off x="1770157" y="572143"/>
          <a:ext cx="646620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8E3DEE-32AF-4580-B6B0-E8AB40098762}">
      <dsp:nvSpPr>
        <dsp:cNvPr id="0" name=""/>
        <dsp:cNvSpPr/>
      </dsp:nvSpPr>
      <dsp:spPr>
        <a:xfrm>
          <a:off x="1891451" y="642189"/>
          <a:ext cx="6344968" cy="6393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воспитывающиеся в полных семьях, но проживающие </a:t>
          </a: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в общежитиях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, либо у близких родственников без оформления временной опеки</a:t>
          </a:r>
        </a:p>
      </dsp:txBody>
      <dsp:txXfrm>
        <a:off x="1891451" y="642189"/>
        <a:ext cx="6344968" cy="639335"/>
      </dsp:txXfrm>
    </dsp:sp>
    <dsp:sp modelId="{210A9BC6-AB8D-4DA1-94C3-6CAA8D9D49B4}">
      <dsp:nvSpPr>
        <dsp:cNvPr id="0" name=""/>
        <dsp:cNvSpPr/>
      </dsp:nvSpPr>
      <dsp:spPr>
        <a:xfrm>
          <a:off x="1764014" y="1388734"/>
          <a:ext cx="646620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2CD0AB-ADC1-45A5-BC70-6B4F6B20ECE5}">
      <dsp:nvSpPr>
        <dsp:cNvPr id="0" name=""/>
        <dsp:cNvSpPr/>
      </dsp:nvSpPr>
      <dsp:spPr>
        <a:xfrm>
          <a:off x="1885233" y="1471152"/>
          <a:ext cx="6344968" cy="6393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проживающие </a:t>
          </a: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в неполной семье</a:t>
          </a: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, с мачехой или отчимом</a:t>
          </a:r>
        </a:p>
      </dsp:txBody>
      <dsp:txXfrm>
        <a:off x="1885233" y="1471152"/>
        <a:ext cx="6344968" cy="639335"/>
      </dsp:txXfrm>
    </dsp:sp>
    <dsp:sp modelId="{55C5F4FA-FBA0-464B-BA9C-B08BB470FFD2}">
      <dsp:nvSpPr>
        <dsp:cNvPr id="0" name=""/>
        <dsp:cNvSpPr/>
      </dsp:nvSpPr>
      <dsp:spPr>
        <a:xfrm>
          <a:off x="1777563" y="2034811"/>
          <a:ext cx="646620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88C0C-9B70-462F-8651-94AE9C5404E3}">
      <dsp:nvSpPr>
        <dsp:cNvPr id="0" name=""/>
        <dsp:cNvSpPr/>
      </dsp:nvSpPr>
      <dsp:spPr>
        <a:xfrm>
          <a:off x="1885296" y="2155063"/>
          <a:ext cx="6344968" cy="6393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 из малообеспеченных семей</a:t>
          </a:r>
        </a:p>
      </dsp:txBody>
      <dsp:txXfrm>
        <a:off x="1885296" y="2155063"/>
        <a:ext cx="6344968" cy="639335"/>
      </dsp:txXfrm>
    </dsp:sp>
    <dsp:sp modelId="{CE838CF3-1F86-4BA8-9550-5BA22EECF802}">
      <dsp:nvSpPr>
        <dsp:cNvPr id="0" name=""/>
        <dsp:cNvSpPr/>
      </dsp:nvSpPr>
      <dsp:spPr>
        <a:xfrm>
          <a:off x="1764014" y="2598908"/>
          <a:ext cx="646620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5D9873-227A-49E7-B369-E426FCF25B64}">
      <dsp:nvSpPr>
        <dsp:cNvPr id="0" name=""/>
        <dsp:cNvSpPr/>
      </dsp:nvSpPr>
      <dsp:spPr>
        <a:xfrm>
          <a:off x="1891451" y="2656098"/>
          <a:ext cx="6344968" cy="6393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дети-сироты, находящиеся под опекой</a:t>
          </a:r>
        </a:p>
      </dsp:txBody>
      <dsp:txXfrm>
        <a:off x="1891451" y="2656098"/>
        <a:ext cx="6344968" cy="639335"/>
      </dsp:txXfrm>
    </dsp:sp>
    <dsp:sp modelId="{D833A7CB-6A15-410C-96A3-42B229206B50}">
      <dsp:nvSpPr>
        <dsp:cNvPr id="0" name=""/>
        <dsp:cNvSpPr/>
      </dsp:nvSpPr>
      <dsp:spPr>
        <a:xfrm>
          <a:off x="1770157" y="3093637"/>
          <a:ext cx="646620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D8DEBD-72B4-45D8-A725-DCB97AA49BD3}">
      <dsp:nvSpPr>
        <dsp:cNvPr id="0" name=""/>
        <dsp:cNvSpPr/>
      </dsp:nvSpPr>
      <dsp:spPr>
        <a:xfrm>
          <a:off x="1891451" y="3201279"/>
          <a:ext cx="6344968" cy="6393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дети-сироты, воспитывающиеся в замещающих семьях</a:t>
          </a:r>
        </a:p>
      </dsp:txBody>
      <dsp:txXfrm>
        <a:off x="1891451" y="3201279"/>
        <a:ext cx="6344968" cy="639335"/>
      </dsp:txXfrm>
    </dsp:sp>
    <dsp:sp modelId="{857922DE-82FC-42CF-BB76-A99A546ED459}">
      <dsp:nvSpPr>
        <dsp:cNvPr id="0" name=""/>
        <dsp:cNvSpPr/>
      </dsp:nvSpPr>
      <dsp:spPr>
        <a:xfrm>
          <a:off x="1770157" y="3657734"/>
          <a:ext cx="646620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0E04CE-AC3C-42B4-8EDD-CE768C0194BF}">
      <dsp:nvSpPr>
        <dsp:cNvPr id="0" name=""/>
        <dsp:cNvSpPr/>
      </dsp:nvSpPr>
      <dsp:spPr>
        <a:xfrm>
          <a:off x="0" y="0"/>
          <a:ext cx="8243773" cy="0"/>
        </a:xfrm>
        <a:prstGeom prst="line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A70E8-A27B-4A1C-BD74-B6D55FCE55A7}">
      <dsp:nvSpPr>
        <dsp:cNvPr id="0" name=""/>
        <dsp:cNvSpPr/>
      </dsp:nvSpPr>
      <dsp:spPr>
        <a:xfrm>
          <a:off x="0" y="0"/>
          <a:ext cx="1648754" cy="39514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зеленая зона</a:t>
          </a:r>
        </a:p>
      </dsp:txBody>
      <dsp:txXfrm>
        <a:off x="0" y="0"/>
        <a:ext cx="1648754" cy="3951473"/>
      </dsp:txXfrm>
    </dsp:sp>
    <dsp:sp modelId="{7FE3D65B-D61D-4F85-8273-65C817CB308E}">
      <dsp:nvSpPr>
        <dsp:cNvPr id="0" name=""/>
        <dsp:cNvSpPr/>
      </dsp:nvSpPr>
      <dsp:spPr>
        <a:xfrm>
          <a:off x="1759856" y="172682"/>
          <a:ext cx="6471361" cy="79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воспитывающиеся в государственных учреждениях</a:t>
          </a:r>
        </a:p>
      </dsp:txBody>
      <dsp:txXfrm>
        <a:off x="1759856" y="172682"/>
        <a:ext cx="6471361" cy="792995"/>
      </dsp:txXfrm>
    </dsp:sp>
    <dsp:sp modelId="{E273275B-95A2-4833-9507-715ADEEBAA4F}">
      <dsp:nvSpPr>
        <dsp:cNvPr id="0" name=""/>
        <dsp:cNvSpPr/>
      </dsp:nvSpPr>
      <dsp:spPr>
        <a:xfrm>
          <a:off x="1642423" y="603668"/>
          <a:ext cx="6595018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2C5DB2-E1C4-453C-9125-CE144C9B936C}">
      <dsp:nvSpPr>
        <dsp:cNvPr id="0" name=""/>
        <dsp:cNvSpPr/>
      </dsp:nvSpPr>
      <dsp:spPr>
        <a:xfrm>
          <a:off x="1766133" y="689486"/>
          <a:ext cx="6471361" cy="79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проживающие в приемных семьях</a:t>
          </a:r>
        </a:p>
      </dsp:txBody>
      <dsp:txXfrm>
        <a:off x="1766133" y="689486"/>
        <a:ext cx="6471361" cy="792995"/>
      </dsp:txXfrm>
    </dsp:sp>
    <dsp:sp modelId="{928EDC11-33F6-4A0F-B8DF-E3CBA8BEF2BE}">
      <dsp:nvSpPr>
        <dsp:cNvPr id="0" name=""/>
        <dsp:cNvSpPr/>
      </dsp:nvSpPr>
      <dsp:spPr>
        <a:xfrm>
          <a:off x="1642423" y="1164639"/>
          <a:ext cx="6595018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60DBEF-58E8-4FE2-A07F-C43C4EFC8DDA}">
      <dsp:nvSpPr>
        <dsp:cNvPr id="0" name=""/>
        <dsp:cNvSpPr/>
      </dsp:nvSpPr>
      <dsp:spPr>
        <a:xfrm>
          <a:off x="1772411" y="1272258"/>
          <a:ext cx="6471361" cy="79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отказавшиеся проходить социально-психологическое тестирование и мониторинг безопасности образовательной среды</a:t>
          </a:r>
        </a:p>
      </dsp:txBody>
      <dsp:txXfrm>
        <a:off x="1772411" y="1272258"/>
        <a:ext cx="6471361" cy="792995"/>
      </dsp:txXfrm>
    </dsp:sp>
    <dsp:sp modelId="{1E21CEBD-CC7D-4B88-A44E-845DAC259277}">
      <dsp:nvSpPr>
        <dsp:cNvPr id="0" name=""/>
        <dsp:cNvSpPr/>
      </dsp:nvSpPr>
      <dsp:spPr>
        <a:xfrm>
          <a:off x="1648754" y="2047971"/>
          <a:ext cx="6595018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120379-C39C-4D31-B17A-69B7CDEB6D4E}">
      <dsp:nvSpPr>
        <dsp:cNvPr id="0" name=""/>
        <dsp:cNvSpPr/>
      </dsp:nvSpPr>
      <dsp:spPr>
        <a:xfrm>
          <a:off x="1772411" y="3040044"/>
          <a:ext cx="6471361" cy="539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находящиеся на семейном обучении</a:t>
          </a:r>
        </a:p>
      </dsp:txBody>
      <dsp:txXfrm>
        <a:off x="1772411" y="3040044"/>
        <a:ext cx="6471361" cy="539784"/>
      </dsp:txXfrm>
    </dsp:sp>
    <dsp:sp modelId="{1957AFD2-D819-422C-B757-F3DBF5149892}">
      <dsp:nvSpPr>
        <dsp:cNvPr id="0" name=""/>
        <dsp:cNvSpPr/>
      </dsp:nvSpPr>
      <dsp:spPr>
        <a:xfrm>
          <a:off x="1648754" y="2909193"/>
          <a:ext cx="6595018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32846B-08DB-41FA-ADF7-137D56C95E5F}">
      <dsp:nvSpPr>
        <dsp:cNvPr id="0" name=""/>
        <dsp:cNvSpPr/>
      </dsp:nvSpPr>
      <dsp:spPr>
        <a:xfrm>
          <a:off x="1772411" y="2122397"/>
          <a:ext cx="6471361" cy="792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несовершеннолетние, родители (законные представители) которых являются ветеранами (участниками) СВО или погибшими/пропавшими без вести на зоне проведения СВО</a:t>
          </a:r>
        </a:p>
      </dsp:txBody>
      <dsp:txXfrm>
        <a:off x="1772411" y="2122397"/>
        <a:ext cx="6471361" cy="792995"/>
      </dsp:txXfrm>
    </dsp:sp>
    <dsp:sp modelId="{0781F868-0202-413B-8195-26583D4A0D57}">
      <dsp:nvSpPr>
        <dsp:cNvPr id="0" name=""/>
        <dsp:cNvSpPr/>
      </dsp:nvSpPr>
      <dsp:spPr>
        <a:xfrm>
          <a:off x="1648754" y="3497426"/>
          <a:ext cx="6595018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0AAE44-431C-4A66-8953-308122C63DBD}">
      <dsp:nvSpPr>
        <dsp:cNvPr id="0" name=""/>
        <dsp:cNvSpPr/>
      </dsp:nvSpPr>
      <dsp:spPr>
        <a:xfrm>
          <a:off x="0" y="0"/>
          <a:ext cx="4247501" cy="0"/>
        </a:xfrm>
        <a:prstGeom prst="line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655CBE-5807-4FB7-9B8F-44983E437DE8}">
      <dsp:nvSpPr>
        <dsp:cNvPr id="0" name=""/>
        <dsp:cNvSpPr/>
      </dsp:nvSpPr>
      <dsp:spPr>
        <a:xfrm>
          <a:off x="0" y="0"/>
          <a:ext cx="849500" cy="39375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kern="1200" dirty="0">
            <a:solidFill>
              <a:schemeClr val="accent6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849500" cy="3937594"/>
      </dsp:txXfrm>
    </dsp:sp>
    <dsp:sp modelId="{78F4E6AF-749B-4A6B-A0A6-44710CFDD13F}">
      <dsp:nvSpPr>
        <dsp:cNvPr id="0" name=""/>
        <dsp:cNvSpPr/>
      </dsp:nvSpPr>
      <dsp:spPr>
        <a:xfrm>
          <a:off x="913212" y="12449"/>
          <a:ext cx="3334288" cy="248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Апастовский район - 100%</a:t>
          </a:r>
        </a:p>
      </dsp:txBody>
      <dsp:txXfrm>
        <a:off x="913212" y="12449"/>
        <a:ext cx="3334288" cy="248983"/>
      </dsp:txXfrm>
    </dsp:sp>
    <dsp:sp modelId="{9403AB63-DCCE-4684-952C-7DF6B0F784D6}">
      <dsp:nvSpPr>
        <dsp:cNvPr id="0" name=""/>
        <dsp:cNvSpPr/>
      </dsp:nvSpPr>
      <dsp:spPr>
        <a:xfrm>
          <a:off x="849500" y="261432"/>
          <a:ext cx="3398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B4B3AA-1BD0-4ED1-BD7B-C4CDADF78EC6}">
      <dsp:nvSpPr>
        <dsp:cNvPr id="0" name=""/>
        <dsp:cNvSpPr/>
      </dsp:nvSpPr>
      <dsp:spPr>
        <a:xfrm>
          <a:off x="913212" y="273881"/>
          <a:ext cx="3334288" cy="248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Алькеевский район - 100%</a:t>
          </a:r>
        </a:p>
      </dsp:txBody>
      <dsp:txXfrm>
        <a:off x="913212" y="273881"/>
        <a:ext cx="3334288" cy="248983"/>
      </dsp:txXfrm>
    </dsp:sp>
    <dsp:sp modelId="{8E411004-3169-4538-B9A4-E07F2BE0C065}">
      <dsp:nvSpPr>
        <dsp:cNvPr id="0" name=""/>
        <dsp:cNvSpPr/>
      </dsp:nvSpPr>
      <dsp:spPr>
        <a:xfrm>
          <a:off x="849500" y="522865"/>
          <a:ext cx="3398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A4CFAF-80E7-42D2-BEE2-1FF650903DF5}">
      <dsp:nvSpPr>
        <dsp:cNvPr id="0" name=""/>
        <dsp:cNvSpPr/>
      </dsp:nvSpPr>
      <dsp:spPr>
        <a:xfrm>
          <a:off x="913212" y="535314"/>
          <a:ext cx="3334288" cy="248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Кайбицкий район - 100%</a:t>
          </a:r>
        </a:p>
      </dsp:txBody>
      <dsp:txXfrm>
        <a:off x="913212" y="535314"/>
        <a:ext cx="3334288" cy="248983"/>
      </dsp:txXfrm>
    </dsp:sp>
    <dsp:sp modelId="{15D74C88-BFA0-4A53-AE7B-07FD7426D200}">
      <dsp:nvSpPr>
        <dsp:cNvPr id="0" name=""/>
        <dsp:cNvSpPr/>
      </dsp:nvSpPr>
      <dsp:spPr>
        <a:xfrm>
          <a:off x="849500" y="784298"/>
          <a:ext cx="3398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270AF3-DE41-4A16-A8B5-E5B2FA9C51BE}">
      <dsp:nvSpPr>
        <dsp:cNvPr id="0" name=""/>
        <dsp:cNvSpPr/>
      </dsp:nvSpPr>
      <dsp:spPr>
        <a:xfrm>
          <a:off x="913212" y="796747"/>
          <a:ext cx="3334288" cy="248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Дрожжановский район - 100%</a:t>
          </a:r>
        </a:p>
      </dsp:txBody>
      <dsp:txXfrm>
        <a:off x="913212" y="796747"/>
        <a:ext cx="3334288" cy="248983"/>
      </dsp:txXfrm>
    </dsp:sp>
    <dsp:sp modelId="{BD3695BD-5907-42C3-A640-828DAC5D84EC}">
      <dsp:nvSpPr>
        <dsp:cNvPr id="0" name=""/>
        <dsp:cNvSpPr/>
      </dsp:nvSpPr>
      <dsp:spPr>
        <a:xfrm>
          <a:off x="849500" y="1045731"/>
          <a:ext cx="3398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1E9F05-BC1B-4A85-8C87-7C327629AEED}">
      <dsp:nvSpPr>
        <dsp:cNvPr id="0" name=""/>
        <dsp:cNvSpPr/>
      </dsp:nvSpPr>
      <dsp:spPr>
        <a:xfrm>
          <a:off x="913212" y="1058180"/>
          <a:ext cx="3334288" cy="248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Новошешминский район - 100%</a:t>
          </a:r>
        </a:p>
      </dsp:txBody>
      <dsp:txXfrm>
        <a:off x="913212" y="1058180"/>
        <a:ext cx="3334288" cy="248983"/>
      </dsp:txXfrm>
    </dsp:sp>
    <dsp:sp modelId="{F0914979-A01C-44CA-BEC9-D6A7528E2964}">
      <dsp:nvSpPr>
        <dsp:cNvPr id="0" name=""/>
        <dsp:cNvSpPr/>
      </dsp:nvSpPr>
      <dsp:spPr>
        <a:xfrm>
          <a:off x="849500" y="1307163"/>
          <a:ext cx="3398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0B1A68-A478-4044-B6A4-6FBBB6EAF9E3}">
      <dsp:nvSpPr>
        <dsp:cNvPr id="0" name=""/>
        <dsp:cNvSpPr/>
      </dsp:nvSpPr>
      <dsp:spPr>
        <a:xfrm>
          <a:off x="913212" y="1319613"/>
          <a:ext cx="3334288" cy="248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Рыбно-Слободский район - 100%</a:t>
          </a:r>
        </a:p>
      </dsp:txBody>
      <dsp:txXfrm>
        <a:off x="913212" y="1319613"/>
        <a:ext cx="3334288" cy="248983"/>
      </dsp:txXfrm>
    </dsp:sp>
    <dsp:sp modelId="{39DEEA93-C05B-4E3A-A125-5CD9A31105C3}">
      <dsp:nvSpPr>
        <dsp:cNvPr id="0" name=""/>
        <dsp:cNvSpPr/>
      </dsp:nvSpPr>
      <dsp:spPr>
        <a:xfrm>
          <a:off x="849500" y="1568596"/>
          <a:ext cx="3398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29914F-5B2B-461D-A67C-E5A55AEB51EB}">
      <dsp:nvSpPr>
        <dsp:cNvPr id="0" name=""/>
        <dsp:cNvSpPr/>
      </dsp:nvSpPr>
      <dsp:spPr>
        <a:xfrm>
          <a:off x="913212" y="1581045"/>
          <a:ext cx="3334288" cy="248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Черемшанский район - 92,3%</a:t>
          </a:r>
        </a:p>
      </dsp:txBody>
      <dsp:txXfrm>
        <a:off x="913212" y="1581045"/>
        <a:ext cx="3334288" cy="248983"/>
      </dsp:txXfrm>
    </dsp:sp>
    <dsp:sp modelId="{66DDC117-62E2-468E-8857-E04F6EA89433}">
      <dsp:nvSpPr>
        <dsp:cNvPr id="0" name=""/>
        <dsp:cNvSpPr/>
      </dsp:nvSpPr>
      <dsp:spPr>
        <a:xfrm>
          <a:off x="849500" y="1830029"/>
          <a:ext cx="3398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891D91-1C81-4414-A7B6-81D2D8756644}">
      <dsp:nvSpPr>
        <dsp:cNvPr id="0" name=""/>
        <dsp:cNvSpPr/>
      </dsp:nvSpPr>
      <dsp:spPr>
        <a:xfrm>
          <a:off x="913212" y="1842478"/>
          <a:ext cx="3334288" cy="248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Мамадышский район - 92,3%</a:t>
          </a:r>
        </a:p>
      </dsp:txBody>
      <dsp:txXfrm>
        <a:off x="913212" y="1842478"/>
        <a:ext cx="3334288" cy="248983"/>
      </dsp:txXfrm>
    </dsp:sp>
    <dsp:sp modelId="{31F19D1F-0DEB-41C5-86A6-24F9C6C8716E}">
      <dsp:nvSpPr>
        <dsp:cNvPr id="0" name=""/>
        <dsp:cNvSpPr/>
      </dsp:nvSpPr>
      <dsp:spPr>
        <a:xfrm>
          <a:off x="849500" y="2091462"/>
          <a:ext cx="3398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13C4D-4427-4374-8357-8B9EAA8F6F98}">
      <dsp:nvSpPr>
        <dsp:cNvPr id="0" name=""/>
        <dsp:cNvSpPr/>
      </dsp:nvSpPr>
      <dsp:spPr>
        <a:xfrm>
          <a:off x="913212" y="2103911"/>
          <a:ext cx="3334288" cy="248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Нурлатский район - 90%</a:t>
          </a:r>
        </a:p>
      </dsp:txBody>
      <dsp:txXfrm>
        <a:off x="913212" y="2103911"/>
        <a:ext cx="3334288" cy="248983"/>
      </dsp:txXfrm>
    </dsp:sp>
    <dsp:sp modelId="{EEDA52C8-9322-4D56-AAA4-CB5DDF89D1E1}">
      <dsp:nvSpPr>
        <dsp:cNvPr id="0" name=""/>
        <dsp:cNvSpPr/>
      </dsp:nvSpPr>
      <dsp:spPr>
        <a:xfrm>
          <a:off x="849500" y="2352895"/>
          <a:ext cx="3398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98EA37-F348-4BF5-A090-FC4DA2C8E14C}">
      <dsp:nvSpPr>
        <dsp:cNvPr id="0" name=""/>
        <dsp:cNvSpPr/>
      </dsp:nvSpPr>
      <dsp:spPr>
        <a:xfrm>
          <a:off x="913212" y="2365344"/>
          <a:ext cx="3334288" cy="248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Актанышский район - 87,5%</a:t>
          </a:r>
        </a:p>
      </dsp:txBody>
      <dsp:txXfrm>
        <a:off x="913212" y="2365344"/>
        <a:ext cx="3334288" cy="248983"/>
      </dsp:txXfrm>
    </dsp:sp>
    <dsp:sp modelId="{98A54202-EDA3-476A-B468-F912BCC426EA}">
      <dsp:nvSpPr>
        <dsp:cNvPr id="0" name=""/>
        <dsp:cNvSpPr/>
      </dsp:nvSpPr>
      <dsp:spPr>
        <a:xfrm>
          <a:off x="849500" y="2614327"/>
          <a:ext cx="3398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5A569B-2303-4379-A3A7-488C6E5CA366}">
      <dsp:nvSpPr>
        <dsp:cNvPr id="0" name=""/>
        <dsp:cNvSpPr/>
      </dsp:nvSpPr>
      <dsp:spPr>
        <a:xfrm>
          <a:off x="913212" y="2626777"/>
          <a:ext cx="3334288" cy="248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Азнакаевский район - 86,7%</a:t>
          </a:r>
        </a:p>
      </dsp:txBody>
      <dsp:txXfrm>
        <a:off x="913212" y="2626777"/>
        <a:ext cx="3334288" cy="248983"/>
      </dsp:txXfrm>
    </dsp:sp>
    <dsp:sp modelId="{4C3C5110-B512-40DB-AD66-2BB57AB8DAF0}">
      <dsp:nvSpPr>
        <dsp:cNvPr id="0" name=""/>
        <dsp:cNvSpPr/>
      </dsp:nvSpPr>
      <dsp:spPr>
        <a:xfrm>
          <a:off x="849500" y="2875760"/>
          <a:ext cx="3398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834BE6-52A6-438B-BE5D-20DC9F865B71}">
      <dsp:nvSpPr>
        <dsp:cNvPr id="0" name=""/>
        <dsp:cNvSpPr/>
      </dsp:nvSpPr>
      <dsp:spPr>
        <a:xfrm>
          <a:off x="913212" y="2888209"/>
          <a:ext cx="3334288" cy="248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Чистопольский район - 85,5%</a:t>
          </a:r>
        </a:p>
      </dsp:txBody>
      <dsp:txXfrm>
        <a:off x="913212" y="2888209"/>
        <a:ext cx="3334288" cy="248983"/>
      </dsp:txXfrm>
    </dsp:sp>
    <dsp:sp modelId="{8C41C3D5-84BD-4E40-B55F-D193E7FB1232}">
      <dsp:nvSpPr>
        <dsp:cNvPr id="0" name=""/>
        <dsp:cNvSpPr/>
      </dsp:nvSpPr>
      <dsp:spPr>
        <a:xfrm>
          <a:off x="849500" y="3137193"/>
          <a:ext cx="3398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056BC5-D345-4A41-8714-58ADAAF5A3B9}">
      <dsp:nvSpPr>
        <dsp:cNvPr id="0" name=""/>
        <dsp:cNvSpPr/>
      </dsp:nvSpPr>
      <dsp:spPr>
        <a:xfrm>
          <a:off x="913212" y="3149642"/>
          <a:ext cx="3334288" cy="248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Атнинский район - 83,3%</a:t>
          </a:r>
        </a:p>
      </dsp:txBody>
      <dsp:txXfrm>
        <a:off x="913212" y="3149642"/>
        <a:ext cx="3334288" cy="248983"/>
      </dsp:txXfrm>
    </dsp:sp>
    <dsp:sp modelId="{F918D5B3-898F-4905-BDB7-EC946104E547}">
      <dsp:nvSpPr>
        <dsp:cNvPr id="0" name=""/>
        <dsp:cNvSpPr/>
      </dsp:nvSpPr>
      <dsp:spPr>
        <a:xfrm>
          <a:off x="849500" y="3398626"/>
          <a:ext cx="3398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1CDE91-F31D-4085-86EB-861D87FB92FC}">
      <dsp:nvSpPr>
        <dsp:cNvPr id="0" name=""/>
        <dsp:cNvSpPr/>
      </dsp:nvSpPr>
      <dsp:spPr>
        <a:xfrm>
          <a:off x="913212" y="3411075"/>
          <a:ext cx="3334288" cy="248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Спасский район - 80%</a:t>
          </a:r>
        </a:p>
      </dsp:txBody>
      <dsp:txXfrm>
        <a:off x="913212" y="3411075"/>
        <a:ext cx="3334288" cy="248983"/>
      </dsp:txXfrm>
    </dsp:sp>
    <dsp:sp modelId="{F03281CF-C261-4207-9802-2C4C41CF1857}">
      <dsp:nvSpPr>
        <dsp:cNvPr id="0" name=""/>
        <dsp:cNvSpPr/>
      </dsp:nvSpPr>
      <dsp:spPr>
        <a:xfrm>
          <a:off x="849500" y="3660058"/>
          <a:ext cx="3398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E690C0-E737-4562-8026-455C9E148A37}">
      <dsp:nvSpPr>
        <dsp:cNvPr id="0" name=""/>
        <dsp:cNvSpPr/>
      </dsp:nvSpPr>
      <dsp:spPr>
        <a:xfrm>
          <a:off x="913212" y="3672508"/>
          <a:ext cx="3334288" cy="248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latin typeface="Arial" panose="020B0604020202020204" pitchFamily="34" charset="0"/>
              <a:cs typeface="Arial" panose="020B0604020202020204" pitchFamily="34" charset="0"/>
            </a:rPr>
            <a:t>Сармановский район - 80%</a:t>
          </a:r>
        </a:p>
      </dsp:txBody>
      <dsp:txXfrm>
        <a:off x="913212" y="3672508"/>
        <a:ext cx="3334288" cy="248983"/>
      </dsp:txXfrm>
    </dsp:sp>
    <dsp:sp modelId="{915201EF-80EA-4694-B955-574EA2295CED}">
      <dsp:nvSpPr>
        <dsp:cNvPr id="0" name=""/>
        <dsp:cNvSpPr/>
      </dsp:nvSpPr>
      <dsp:spPr>
        <a:xfrm>
          <a:off x="849500" y="3921491"/>
          <a:ext cx="33980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0AAE44-431C-4A66-8953-308122C63DBD}">
      <dsp:nvSpPr>
        <dsp:cNvPr id="0" name=""/>
        <dsp:cNvSpPr/>
      </dsp:nvSpPr>
      <dsp:spPr>
        <a:xfrm>
          <a:off x="0" y="0"/>
          <a:ext cx="5898056" cy="0"/>
        </a:xfrm>
        <a:prstGeom prst="line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655CBE-5807-4FB7-9B8F-44983E437DE8}">
      <dsp:nvSpPr>
        <dsp:cNvPr id="0" name=""/>
        <dsp:cNvSpPr/>
      </dsp:nvSpPr>
      <dsp:spPr>
        <a:xfrm>
          <a:off x="0" y="0"/>
          <a:ext cx="1179611" cy="406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kern="1200" dirty="0">
            <a:solidFill>
              <a:schemeClr val="accent6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1179611" cy="4064000"/>
      </dsp:txXfrm>
    </dsp:sp>
    <dsp:sp modelId="{78F4E6AF-749B-4A6B-A0A6-44710CFDD13F}">
      <dsp:nvSpPr>
        <dsp:cNvPr id="0" name=""/>
        <dsp:cNvSpPr/>
      </dsp:nvSpPr>
      <dsp:spPr>
        <a:xfrm>
          <a:off x="1268082" y="21381"/>
          <a:ext cx="4629973" cy="427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Верхнеуслонский район - 50%</a:t>
          </a:r>
        </a:p>
      </dsp:txBody>
      <dsp:txXfrm>
        <a:off x="1268082" y="21381"/>
        <a:ext cx="4629973" cy="427632"/>
      </dsp:txXfrm>
    </dsp:sp>
    <dsp:sp modelId="{9403AB63-DCCE-4684-952C-7DF6B0F784D6}">
      <dsp:nvSpPr>
        <dsp:cNvPr id="0" name=""/>
        <dsp:cNvSpPr/>
      </dsp:nvSpPr>
      <dsp:spPr>
        <a:xfrm>
          <a:off x="1179611" y="449014"/>
          <a:ext cx="471844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03C51D-0D21-49F0-BE0C-18073B0A1073}">
      <dsp:nvSpPr>
        <dsp:cNvPr id="0" name=""/>
        <dsp:cNvSpPr/>
      </dsp:nvSpPr>
      <dsp:spPr>
        <a:xfrm>
          <a:off x="1268082" y="470396"/>
          <a:ext cx="4629973" cy="427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Муслюмовский район - 50%</a:t>
          </a:r>
        </a:p>
      </dsp:txBody>
      <dsp:txXfrm>
        <a:off x="1268082" y="470396"/>
        <a:ext cx="4629973" cy="427632"/>
      </dsp:txXfrm>
    </dsp:sp>
    <dsp:sp modelId="{22E7B831-9BC3-4D54-BB40-31D53AEFF93A}">
      <dsp:nvSpPr>
        <dsp:cNvPr id="0" name=""/>
        <dsp:cNvSpPr/>
      </dsp:nvSpPr>
      <dsp:spPr>
        <a:xfrm>
          <a:off x="1179611" y="898028"/>
          <a:ext cx="471844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EDBB65-6A6C-4AFE-B9E4-1735B2241420}">
      <dsp:nvSpPr>
        <dsp:cNvPr id="0" name=""/>
        <dsp:cNvSpPr/>
      </dsp:nvSpPr>
      <dsp:spPr>
        <a:xfrm>
          <a:off x="1268082" y="919410"/>
          <a:ext cx="4629973" cy="427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Камско-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Устьинский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район - 50%</a:t>
          </a:r>
        </a:p>
      </dsp:txBody>
      <dsp:txXfrm>
        <a:off x="1268082" y="919410"/>
        <a:ext cx="4629973" cy="427632"/>
      </dsp:txXfrm>
    </dsp:sp>
    <dsp:sp modelId="{7B402512-ED59-4AF3-B6D8-EB1B3B56D0E9}">
      <dsp:nvSpPr>
        <dsp:cNvPr id="0" name=""/>
        <dsp:cNvSpPr/>
      </dsp:nvSpPr>
      <dsp:spPr>
        <a:xfrm>
          <a:off x="1179611" y="1347043"/>
          <a:ext cx="471844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293AB1-1384-4093-BFD6-4B674E1B3C9C}">
      <dsp:nvSpPr>
        <dsp:cNvPr id="0" name=""/>
        <dsp:cNvSpPr/>
      </dsp:nvSpPr>
      <dsp:spPr>
        <a:xfrm>
          <a:off x="1268082" y="1368424"/>
          <a:ext cx="4629973" cy="427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Бугульминский район - 48,1%</a:t>
          </a:r>
        </a:p>
      </dsp:txBody>
      <dsp:txXfrm>
        <a:off x="1268082" y="1368424"/>
        <a:ext cx="4629973" cy="427632"/>
      </dsp:txXfrm>
    </dsp:sp>
    <dsp:sp modelId="{3C0F165F-491F-4AEF-B078-F73DDB8BC777}">
      <dsp:nvSpPr>
        <dsp:cNvPr id="0" name=""/>
        <dsp:cNvSpPr/>
      </dsp:nvSpPr>
      <dsp:spPr>
        <a:xfrm>
          <a:off x="1179611" y="1796057"/>
          <a:ext cx="471844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BFDEDC-D373-48A6-B17F-542474DA1460}">
      <dsp:nvSpPr>
        <dsp:cNvPr id="0" name=""/>
        <dsp:cNvSpPr/>
      </dsp:nvSpPr>
      <dsp:spPr>
        <a:xfrm>
          <a:off x="1268082" y="1817439"/>
          <a:ext cx="4629973" cy="427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Пестречинский район - 42,1%</a:t>
          </a:r>
        </a:p>
      </dsp:txBody>
      <dsp:txXfrm>
        <a:off x="1268082" y="1817439"/>
        <a:ext cx="4629973" cy="427632"/>
      </dsp:txXfrm>
    </dsp:sp>
    <dsp:sp modelId="{DA97B624-647B-4EC4-A029-BFB2D93D585A}">
      <dsp:nvSpPr>
        <dsp:cNvPr id="0" name=""/>
        <dsp:cNvSpPr/>
      </dsp:nvSpPr>
      <dsp:spPr>
        <a:xfrm>
          <a:off x="1179611" y="2245072"/>
          <a:ext cx="471844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3503B4-0F9A-48FF-AE26-9000B34DD706}">
      <dsp:nvSpPr>
        <dsp:cNvPr id="0" name=""/>
        <dsp:cNvSpPr/>
      </dsp:nvSpPr>
      <dsp:spPr>
        <a:xfrm>
          <a:off x="1268082" y="2266453"/>
          <a:ext cx="4629973" cy="427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Тюлячинский район - 45,5%</a:t>
          </a:r>
        </a:p>
      </dsp:txBody>
      <dsp:txXfrm>
        <a:off x="1268082" y="2266453"/>
        <a:ext cx="4629973" cy="427632"/>
      </dsp:txXfrm>
    </dsp:sp>
    <dsp:sp modelId="{514A4FA6-0171-4D69-BB0E-4DBE0271C363}">
      <dsp:nvSpPr>
        <dsp:cNvPr id="0" name=""/>
        <dsp:cNvSpPr/>
      </dsp:nvSpPr>
      <dsp:spPr>
        <a:xfrm>
          <a:off x="1179611" y="2694086"/>
          <a:ext cx="471844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79819C-DAC3-4290-9330-420CEDC32DAF}">
      <dsp:nvSpPr>
        <dsp:cNvPr id="0" name=""/>
        <dsp:cNvSpPr/>
      </dsp:nvSpPr>
      <dsp:spPr>
        <a:xfrm>
          <a:off x="1268082" y="2715468"/>
          <a:ext cx="4629973" cy="427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г.Казань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- 40%</a:t>
          </a:r>
        </a:p>
      </dsp:txBody>
      <dsp:txXfrm>
        <a:off x="1268082" y="2715468"/>
        <a:ext cx="4629973" cy="427632"/>
      </dsp:txXfrm>
    </dsp:sp>
    <dsp:sp modelId="{D4CCC17F-A6EF-4203-9CCC-76D67150C0FC}">
      <dsp:nvSpPr>
        <dsp:cNvPr id="0" name=""/>
        <dsp:cNvSpPr/>
      </dsp:nvSpPr>
      <dsp:spPr>
        <a:xfrm>
          <a:off x="1179611" y="3143101"/>
          <a:ext cx="471844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058526-D713-48DA-A862-65337CFB55FF}">
      <dsp:nvSpPr>
        <dsp:cNvPr id="0" name=""/>
        <dsp:cNvSpPr/>
      </dsp:nvSpPr>
      <dsp:spPr>
        <a:xfrm>
          <a:off x="1268082" y="3164482"/>
          <a:ext cx="4629973" cy="427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Елабужский район - 38,2%</a:t>
          </a:r>
        </a:p>
      </dsp:txBody>
      <dsp:txXfrm>
        <a:off x="1268082" y="3164482"/>
        <a:ext cx="4629973" cy="427632"/>
      </dsp:txXfrm>
    </dsp:sp>
    <dsp:sp modelId="{84E14597-DFDC-40F0-9351-3086DF98A143}">
      <dsp:nvSpPr>
        <dsp:cNvPr id="0" name=""/>
        <dsp:cNvSpPr/>
      </dsp:nvSpPr>
      <dsp:spPr>
        <a:xfrm>
          <a:off x="1179611" y="3592115"/>
          <a:ext cx="471844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A23BE7-EA16-4E8A-A2EA-2D244286C0AC}">
      <dsp:nvSpPr>
        <dsp:cNvPr id="0" name=""/>
        <dsp:cNvSpPr/>
      </dsp:nvSpPr>
      <dsp:spPr>
        <a:xfrm>
          <a:off x="1268082" y="3613497"/>
          <a:ext cx="4629973" cy="427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latin typeface="Arial" panose="020B0604020202020204" pitchFamily="34" charset="0"/>
              <a:cs typeface="Arial" panose="020B0604020202020204" pitchFamily="34" charset="0"/>
            </a:rPr>
            <a:t>Буинский район - 33,3%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68082" y="3613497"/>
        <a:ext cx="4629973" cy="427632"/>
      </dsp:txXfrm>
    </dsp:sp>
    <dsp:sp modelId="{FB59685C-9A0E-4800-88BA-66051547C20B}">
      <dsp:nvSpPr>
        <dsp:cNvPr id="0" name=""/>
        <dsp:cNvSpPr/>
      </dsp:nvSpPr>
      <dsp:spPr>
        <a:xfrm>
          <a:off x="1179611" y="4041130"/>
          <a:ext cx="471844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51" cy="4976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28" y="1"/>
            <a:ext cx="2946351" cy="4976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31531-8E78-4801-800D-A1B102376FFA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76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76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2EAF6-8D29-434B-B10B-D9A1650D64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014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9566E-D8F6-4FC6-9CB1-410425A0561F}" type="datetimeFigureOut">
              <a:rPr lang="ru-RU" smtClean="0"/>
              <a:t>20.10.2025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88E90-C9A5-4F52-8724-C42833167FE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395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799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39806" algn="l" defTabSz="6799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79952" algn="l" defTabSz="6799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19929" algn="l" defTabSz="6799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59904" algn="l" defTabSz="6799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00051" algn="l" defTabSz="6799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39855" algn="l" defTabSz="6799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79662" algn="l" defTabSz="6799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19691" algn="l" defTabSz="67995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773488" y="931863"/>
            <a:ext cx="4471987" cy="25161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8953-7D2E-4033-AD7A-04958953B545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0957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773488" y="931863"/>
            <a:ext cx="4471987" cy="25161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8953-7D2E-4033-AD7A-04958953B545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5516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168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3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6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59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3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66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19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72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26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6593"/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20.10.2025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659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6593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020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6593"/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20.10.2025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659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6593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175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6593"/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20.10.2025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659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6593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564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C8E2FC-B995-4435-B592-7D7629E04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C0CA95A-087A-47E4-9740-AD9FA22DA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1840" indent="0" algn="ctr">
              <a:buNone/>
              <a:defRPr sz="1500"/>
            </a:lvl2pPr>
            <a:lvl3pPr marL="683794" indent="0" algn="ctr">
              <a:buNone/>
              <a:defRPr sz="1400"/>
            </a:lvl3pPr>
            <a:lvl4pPr marL="1025691" indent="0" algn="ctr">
              <a:buNone/>
              <a:defRPr sz="1200"/>
            </a:lvl4pPr>
            <a:lvl5pPr marL="1367588" indent="0" algn="ctr">
              <a:buNone/>
              <a:defRPr sz="1200"/>
            </a:lvl5pPr>
            <a:lvl6pPr marL="1709543" indent="0" algn="ctr">
              <a:buNone/>
              <a:defRPr sz="1200"/>
            </a:lvl6pPr>
            <a:lvl7pPr marL="2051381" indent="0" algn="ctr">
              <a:buNone/>
              <a:defRPr sz="1200"/>
            </a:lvl7pPr>
            <a:lvl8pPr marL="2393220" indent="0" algn="ctr">
              <a:buNone/>
              <a:defRPr sz="1200"/>
            </a:lvl8pPr>
            <a:lvl9pPr marL="273506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5FDC16-B7EB-4B5D-ADED-38225CB1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137F0-B8C2-4584-B88B-2847C652C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99C6C9-B318-4E3A-8F40-9C5DFB865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A0AE5C1-0ABD-4701-9EB3-2C2B1AA2F0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623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0D518B-76A2-471C-BF36-1D08786AC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21FF18-5A10-4998-8A34-C57CD6422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183E95-10C4-4932-9518-0923EFBCB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13D59B-4690-4ACC-A97A-E9CD2ABC8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E273E6-9F6C-4CAC-BBD0-63135454C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948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A4E83-94DC-4393-AB47-F8B2E482F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178C89-58D7-4D3A-A3B4-CA36231D6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18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37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569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758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09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13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32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5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EECBA1-2FFA-42BF-8F98-5D16D55B8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81D4D4-1B5E-49D8-BF37-235462A69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8A4F22-C301-4EFA-9EC3-97615B49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77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EB07CB-98E0-4456-B966-823A061FC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F22F79-60C8-49B0-BE9D-5D688C3719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823A00-3FAD-4859-A29E-AF26D76297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9A9552-AAE3-4C40-941F-B6921E64D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FEE57D-BF7B-42C0-A84E-17CD40FF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8C54F1-A425-4D59-908E-3AC2684B0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256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820237-415E-40D8-B8D9-BB2D6B78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27B06F-A790-4017-A480-A4D5E1FFE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840" indent="0">
              <a:buNone/>
              <a:defRPr sz="1500" b="1"/>
            </a:lvl2pPr>
            <a:lvl3pPr marL="683794" indent="0">
              <a:buNone/>
              <a:defRPr sz="1400" b="1"/>
            </a:lvl3pPr>
            <a:lvl4pPr marL="1025691" indent="0">
              <a:buNone/>
              <a:defRPr sz="1200" b="1"/>
            </a:lvl4pPr>
            <a:lvl5pPr marL="1367588" indent="0">
              <a:buNone/>
              <a:defRPr sz="1200" b="1"/>
            </a:lvl5pPr>
            <a:lvl6pPr marL="1709543" indent="0">
              <a:buNone/>
              <a:defRPr sz="1200" b="1"/>
            </a:lvl6pPr>
            <a:lvl7pPr marL="2051381" indent="0">
              <a:buNone/>
              <a:defRPr sz="1200" b="1"/>
            </a:lvl7pPr>
            <a:lvl8pPr marL="2393220" indent="0">
              <a:buNone/>
              <a:defRPr sz="1200" b="1"/>
            </a:lvl8pPr>
            <a:lvl9pPr marL="273506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34BCE3-8DA9-4991-9E6B-9298EFEDDA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59847E7-4B0A-4B58-8304-8F7E74A8A0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4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1840" indent="0">
              <a:buNone/>
              <a:defRPr sz="1500" b="1"/>
            </a:lvl2pPr>
            <a:lvl3pPr marL="683794" indent="0">
              <a:buNone/>
              <a:defRPr sz="1400" b="1"/>
            </a:lvl3pPr>
            <a:lvl4pPr marL="1025691" indent="0">
              <a:buNone/>
              <a:defRPr sz="1200" b="1"/>
            </a:lvl4pPr>
            <a:lvl5pPr marL="1367588" indent="0">
              <a:buNone/>
              <a:defRPr sz="1200" b="1"/>
            </a:lvl5pPr>
            <a:lvl6pPr marL="1709543" indent="0">
              <a:buNone/>
              <a:defRPr sz="1200" b="1"/>
            </a:lvl6pPr>
            <a:lvl7pPr marL="2051381" indent="0">
              <a:buNone/>
              <a:defRPr sz="1200" b="1"/>
            </a:lvl7pPr>
            <a:lvl8pPr marL="2393220" indent="0">
              <a:buNone/>
              <a:defRPr sz="1200" b="1"/>
            </a:lvl8pPr>
            <a:lvl9pPr marL="273506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FFB6205-CD0C-4EEE-9C58-5B55E766F8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4" y="1878807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8DC13C6-82F1-405F-9AF4-39DE75022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8ACD1A4-135F-4EC9-A9E1-39983B991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19FDFB9-A2B4-473F-A87A-6E38D3F4A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271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4578AD-AD26-4A39-8AD6-418CA0355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60FDA9-4CBF-4506-88C1-F3A36F1C6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B977197-FDD0-4309-8DF9-39EDB730B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3368A4-4094-430F-97C8-A00CC4D6F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6619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79A0E7A-B8D7-45DA-8A14-AE99F6916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D9EE5E-B623-4A34-AF9A-BEA9DCEBE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9351121-4587-4A9C-BC65-023EFFD40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8469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DE06C0-57AD-4B8D-90E7-69DA8755E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3801BC-DE68-48D2-AACA-36244E12A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43F01C-57CF-4B6E-B0CE-4A5962ADB6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840" indent="0">
              <a:buNone/>
              <a:defRPr sz="1100"/>
            </a:lvl2pPr>
            <a:lvl3pPr marL="683794" indent="0">
              <a:buNone/>
              <a:defRPr sz="900"/>
            </a:lvl3pPr>
            <a:lvl4pPr marL="1025691" indent="0">
              <a:buNone/>
              <a:defRPr sz="800"/>
            </a:lvl4pPr>
            <a:lvl5pPr marL="1367588" indent="0">
              <a:buNone/>
              <a:defRPr sz="800"/>
            </a:lvl5pPr>
            <a:lvl6pPr marL="1709543" indent="0">
              <a:buNone/>
              <a:defRPr sz="800"/>
            </a:lvl6pPr>
            <a:lvl7pPr marL="2051381" indent="0">
              <a:buNone/>
              <a:defRPr sz="800"/>
            </a:lvl7pPr>
            <a:lvl8pPr marL="2393220" indent="0">
              <a:buNone/>
              <a:defRPr sz="800"/>
            </a:lvl8pPr>
            <a:lvl9pPr marL="273506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FD08DE-F168-41B7-B5BA-BE5ECA8FB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0BB465-D1B0-4002-B712-C9151FA7A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F7A7D9-C79D-4D63-AEB2-45D810718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046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6593"/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20.10.2025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659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6593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0657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9C8A56-D724-4B82-B2A2-6B281DDF5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5A41780-1FB1-4C6C-9A23-8CB18CA323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1840" indent="0">
              <a:buNone/>
              <a:defRPr sz="2100"/>
            </a:lvl2pPr>
            <a:lvl3pPr marL="683794" indent="0">
              <a:buNone/>
              <a:defRPr sz="1800"/>
            </a:lvl3pPr>
            <a:lvl4pPr marL="1025691" indent="0">
              <a:buNone/>
              <a:defRPr sz="1500"/>
            </a:lvl4pPr>
            <a:lvl5pPr marL="1367588" indent="0">
              <a:buNone/>
              <a:defRPr sz="1500"/>
            </a:lvl5pPr>
            <a:lvl6pPr marL="1709543" indent="0">
              <a:buNone/>
              <a:defRPr sz="1500"/>
            </a:lvl6pPr>
            <a:lvl7pPr marL="2051381" indent="0">
              <a:buNone/>
              <a:defRPr sz="1500"/>
            </a:lvl7pPr>
            <a:lvl8pPr marL="2393220" indent="0">
              <a:buNone/>
              <a:defRPr sz="1500"/>
            </a:lvl8pPr>
            <a:lvl9pPr marL="273506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41D970E-2C2F-44E6-90E1-4F7F3B0E8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1840" indent="0">
              <a:buNone/>
              <a:defRPr sz="1100"/>
            </a:lvl2pPr>
            <a:lvl3pPr marL="683794" indent="0">
              <a:buNone/>
              <a:defRPr sz="900"/>
            </a:lvl3pPr>
            <a:lvl4pPr marL="1025691" indent="0">
              <a:buNone/>
              <a:defRPr sz="800"/>
            </a:lvl4pPr>
            <a:lvl5pPr marL="1367588" indent="0">
              <a:buNone/>
              <a:defRPr sz="800"/>
            </a:lvl5pPr>
            <a:lvl6pPr marL="1709543" indent="0">
              <a:buNone/>
              <a:defRPr sz="800"/>
            </a:lvl6pPr>
            <a:lvl7pPr marL="2051381" indent="0">
              <a:buNone/>
              <a:defRPr sz="800"/>
            </a:lvl7pPr>
            <a:lvl8pPr marL="2393220" indent="0">
              <a:buNone/>
              <a:defRPr sz="800"/>
            </a:lvl8pPr>
            <a:lvl9pPr marL="273506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4EB704E-9B72-4ED2-A639-A953F9AC0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3F4AF5-A749-44D6-8D15-6FADC105D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D9F68D-82C0-4EAC-84BF-7FF0443C2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1433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64A4CF-7A4E-4A7B-9B37-AC41B3469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729673-9C85-4A48-9260-D347F099E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45B8FC-B707-48B1-976A-A41137303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8DD6C2-9614-4971-8BE3-BA3241177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37FCAF-AD7A-4AF0-8518-C9FF530E3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0561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8DBF7B1-1AA7-4518-9898-B4EA0F2AFE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FFFCAB-590A-40A1-ADE2-92D9747B4D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D2ABD3-31C4-459A-9BE1-EABC3A390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A5C4-763D-4FF3-AD8A-4001D70C88F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A3DBE1-2E93-4581-91E2-74FD2F4B2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C59EDA-109F-48C1-BFD7-52B0E44D2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7C9C-0CF3-439D-8B87-B172A13F8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3740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21FCE-B97B-40C8-9BDE-4E9322122D2C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2B25-8C25-4008-A89F-A26A9911C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1546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21FCE-B97B-40C8-9BDE-4E9322122D2C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2B25-8C25-4008-A89F-A26A9911C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871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21FCE-B97B-40C8-9BDE-4E9322122D2C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2B25-8C25-4008-A89F-A26A9911C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6377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21FCE-B97B-40C8-9BDE-4E9322122D2C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2B25-8C25-4008-A89F-A26A9911C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6771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21FCE-B97B-40C8-9BDE-4E9322122D2C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2B25-8C25-4008-A89F-A26A9911C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2790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21FCE-B97B-40C8-9BDE-4E9322122D2C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2B25-8C25-4008-A89F-A26A9911C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0517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21FCE-B97B-40C8-9BDE-4E9322122D2C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2B25-8C25-4008-A89F-A26A9911C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93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320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65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5980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31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662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1948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7279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26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6593"/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20.10.2025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659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6593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487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21FCE-B97B-40C8-9BDE-4E9322122D2C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2B25-8C25-4008-A89F-A26A9911C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2699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21FCE-B97B-40C8-9BDE-4E9322122D2C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2B25-8C25-4008-A89F-A26A9911C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3394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21FCE-B97B-40C8-9BDE-4E9322122D2C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2B25-8C25-4008-A89F-A26A9911C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6508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21FCE-B97B-40C8-9BDE-4E9322122D2C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12B25-8C25-4008-A89F-A26A9911C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7924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2_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defTabSz="685800">
              <a:defRPr/>
            </a:pPr>
            <a:fld id="{A8A5B055-54BE-42A4-8DC8-10ED2ADEA08A}" type="datetimeFigureOut">
              <a:rPr lang="ru-RU" kern="0" smtClean="0">
                <a:solidFill>
                  <a:prstClr val="black">
                    <a:tint val="75000"/>
                  </a:prstClr>
                </a:solidFill>
                <a:cs typeface="Arial"/>
              </a:rPr>
              <a:pPr defTabSz="685800">
                <a:defRPr/>
              </a:pPr>
              <a:t>20.10.2025</a:t>
            </a:fld>
            <a:endParaRPr lang="ru-RU" kern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defTabSz="685800">
              <a:defRPr/>
            </a:pPr>
            <a:endParaRPr lang="ru-RU" kern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 defTabSz="685800">
              <a:defRPr/>
            </a:pPr>
            <a:fld id="{9E1444EC-30F4-4546-BA0E-14E28119766D}" type="slidenum">
              <a:rPr lang="ru-RU" kern="0" smtClean="0">
                <a:solidFill>
                  <a:prstClr val="black">
                    <a:tint val="75000"/>
                  </a:prstClr>
                </a:solidFill>
                <a:cs typeface="Arial"/>
              </a:rPr>
              <a:pPr defTabSz="685800">
                <a:defRPr/>
              </a:pPr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  <a:cs typeface="Arial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273847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90062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6593"/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20.10.2025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659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6593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766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201" indent="0">
              <a:buNone/>
              <a:defRPr sz="2000" b="1"/>
            </a:lvl2pPr>
            <a:lvl3pPr marL="906593" indent="0">
              <a:buNone/>
              <a:defRPr sz="1800" b="1"/>
            </a:lvl3pPr>
            <a:lvl4pPr marL="1359802" indent="0">
              <a:buNone/>
              <a:defRPr sz="1600" b="1"/>
            </a:lvl4pPr>
            <a:lvl5pPr marL="1813184" indent="0">
              <a:buNone/>
              <a:defRPr sz="1600" b="1"/>
            </a:lvl5pPr>
            <a:lvl6pPr marL="2266221" indent="0">
              <a:buNone/>
              <a:defRPr sz="1600" b="1"/>
            </a:lvl6pPr>
            <a:lvl7pPr marL="2719487" indent="0">
              <a:buNone/>
              <a:defRPr sz="1600" b="1"/>
            </a:lvl7pPr>
            <a:lvl8pPr marL="3172793" indent="0">
              <a:buNone/>
              <a:defRPr sz="1600" b="1"/>
            </a:lvl8pPr>
            <a:lvl9pPr marL="362610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15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3201" indent="0">
              <a:buNone/>
              <a:defRPr sz="2000" b="1"/>
            </a:lvl2pPr>
            <a:lvl3pPr marL="906593" indent="0">
              <a:buNone/>
              <a:defRPr sz="1800" b="1"/>
            </a:lvl3pPr>
            <a:lvl4pPr marL="1359802" indent="0">
              <a:buNone/>
              <a:defRPr sz="1600" b="1"/>
            </a:lvl4pPr>
            <a:lvl5pPr marL="1813184" indent="0">
              <a:buNone/>
              <a:defRPr sz="1600" b="1"/>
            </a:lvl5pPr>
            <a:lvl6pPr marL="2266221" indent="0">
              <a:buNone/>
              <a:defRPr sz="1600" b="1"/>
            </a:lvl6pPr>
            <a:lvl7pPr marL="2719487" indent="0">
              <a:buNone/>
              <a:defRPr sz="1600" b="1"/>
            </a:lvl7pPr>
            <a:lvl8pPr marL="3172793" indent="0">
              <a:buNone/>
              <a:defRPr sz="1600" b="1"/>
            </a:lvl8pPr>
            <a:lvl9pPr marL="362610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15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6593"/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20.10.2025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659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6593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615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6593"/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20.10.2025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659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6593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835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6593"/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20.10.2025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659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6593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724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84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3201" indent="0">
              <a:buNone/>
              <a:defRPr sz="1200"/>
            </a:lvl2pPr>
            <a:lvl3pPr marL="906593" indent="0">
              <a:buNone/>
              <a:defRPr sz="1000"/>
            </a:lvl3pPr>
            <a:lvl4pPr marL="1359802" indent="0">
              <a:buNone/>
              <a:defRPr sz="900"/>
            </a:lvl4pPr>
            <a:lvl5pPr marL="1813184" indent="0">
              <a:buNone/>
              <a:defRPr sz="900"/>
            </a:lvl5pPr>
            <a:lvl6pPr marL="2266221" indent="0">
              <a:buNone/>
              <a:defRPr sz="900"/>
            </a:lvl6pPr>
            <a:lvl7pPr marL="2719487" indent="0">
              <a:buNone/>
              <a:defRPr sz="900"/>
            </a:lvl7pPr>
            <a:lvl8pPr marL="3172793" indent="0">
              <a:buNone/>
              <a:defRPr sz="900"/>
            </a:lvl8pPr>
            <a:lvl9pPr marL="362610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6593"/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20.10.2025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659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6593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283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3201" indent="0">
              <a:buNone/>
              <a:defRPr sz="2800"/>
            </a:lvl2pPr>
            <a:lvl3pPr marL="906593" indent="0">
              <a:buNone/>
              <a:defRPr sz="2400"/>
            </a:lvl3pPr>
            <a:lvl4pPr marL="1359802" indent="0">
              <a:buNone/>
              <a:defRPr sz="2000"/>
            </a:lvl4pPr>
            <a:lvl5pPr marL="1813184" indent="0">
              <a:buNone/>
              <a:defRPr sz="2000"/>
            </a:lvl5pPr>
            <a:lvl6pPr marL="2266221" indent="0">
              <a:buNone/>
              <a:defRPr sz="2000"/>
            </a:lvl6pPr>
            <a:lvl7pPr marL="2719487" indent="0">
              <a:buNone/>
              <a:defRPr sz="2000"/>
            </a:lvl7pPr>
            <a:lvl8pPr marL="3172793" indent="0">
              <a:buNone/>
              <a:defRPr sz="2000"/>
            </a:lvl8pPr>
            <a:lvl9pPr marL="3626105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851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3201" indent="0">
              <a:buNone/>
              <a:defRPr sz="1200"/>
            </a:lvl2pPr>
            <a:lvl3pPr marL="906593" indent="0">
              <a:buNone/>
              <a:defRPr sz="1000"/>
            </a:lvl3pPr>
            <a:lvl4pPr marL="1359802" indent="0">
              <a:buNone/>
              <a:defRPr sz="900"/>
            </a:lvl4pPr>
            <a:lvl5pPr marL="1813184" indent="0">
              <a:buNone/>
              <a:defRPr sz="900"/>
            </a:lvl5pPr>
            <a:lvl6pPr marL="2266221" indent="0">
              <a:buNone/>
              <a:defRPr sz="900"/>
            </a:lvl6pPr>
            <a:lvl7pPr marL="2719487" indent="0">
              <a:buNone/>
              <a:defRPr sz="900"/>
            </a:lvl7pPr>
            <a:lvl8pPr marL="3172793" indent="0">
              <a:buNone/>
              <a:defRPr sz="900"/>
            </a:lvl8pPr>
            <a:lvl9pPr marL="362610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06593"/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20.10.2025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0659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06593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818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0752" tIns="45376" rIns="90752" bIns="45376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0752" tIns="45376" rIns="90752" bIns="4537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0752" tIns="45376" rIns="90752" bIns="4537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6593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20.10.2025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0752" tIns="45376" rIns="90752" bIns="4537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6593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0752" tIns="45376" rIns="90752" bIns="4537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6593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6593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29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hf hdr="0" ftr="0" dt="0"/>
  <p:txStyles>
    <p:titleStyle>
      <a:lvl1pPr algn="ctr" defTabSz="906593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9779" indent="-339779" algn="l" defTabSz="90659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6703" indent="-283321" algn="l" defTabSz="90659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144" indent="-226518" algn="l" defTabSz="90659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86537" indent="-226518" algn="l" defTabSz="90659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9702" indent="-226518" algn="l" defTabSz="90659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2776" indent="-226518" algn="l" defTabSz="9065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46182" indent="-226518" algn="l" defTabSz="9065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399424" indent="-226518" algn="l" defTabSz="9065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52770" indent="-226518" algn="l" defTabSz="9065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65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3201" algn="l" defTabSz="9065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6593" algn="l" defTabSz="9065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9802" algn="l" defTabSz="9065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3184" algn="l" defTabSz="9065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6221" algn="l" defTabSz="9065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19487" algn="l" defTabSz="9065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72793" algn="l" defTabSz="9065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26105" algn="l" defTabSz="9065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CD3156-9BB9-481F-911D-747229506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403" tIns="34289" rIns="68403" bIns="3428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867033-59DF-4263-BAD7-3709492A5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403" tIns="34289" rIns="68403" bIns="3428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B92437-0686-46AF-AD70-355A1D4A00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403" tIns="34289" rIns="68403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794"/>
            <a:fld id="{3757A5C4-763D-4FF3-AD8A-4001D70C88F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3794"/>
              <a:t>20.10.2025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5CC600C-7B2A-41A0-9457-C4529ED344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403" tIns="34289" rIns="68403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7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ADE476-02F3-48BB-A2B1-61B7B84E4A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403" tIns="34289" rIns="68403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3794"/>
            <a:fld id="{11657C9C-0CF3-439D-8B87-B172A13F8E8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37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A5CE9A-4B7A-4206-8711-B8A224BDDDE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273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7" r:id="rId1"/>
    <p:sldLayoutId id="2147484408" r:id="rId2"/>
    <p:sldLayoutId id="2147484409" r:id="rId3"/>
    <p:sldLayoutId id="2147484410" r:id="rId4"/>
    <p:sldLayoutId id="2147484411" r:id="rId5"/>
    <p:sldLayoutId id="2147484412" r:id="rId6"/>
    <p:sldLayoutId id="2147484413" r:id="rId7"/>
    <p:sldLayoutId id="2147484414" r:id="rId8"/>
    <p:sldLayoutId id="2147484415" r:id="rId9"/>
    <p:sldLayoutId id="2147484416" r:id="rId10"/>
    <p:sldLayoutId id="2147484417" r:id="rId11"/>
  </p:sldLayoutIdLst>
  <p:txStyles>
    <p:titleStyle>
      <a:lvl1pPr algn="l" defTabSz="68379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978" indent="-170978" algn="l" defTabSz="68379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933" indent="-170978" algn="l" defTabSz="68379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4771" indent="-170978" algn="l" defTabSz="68379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6610" indent="-170978" algn="l" defTabSz="68379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38450" indent="-170978" algn="l" defTabSz="68379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0404" indent="-170978" algn="l" defTabSz="68379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2302" indent="-170978" algn="l" defTabSz="68379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4198" indent="-170978" algn="l" defTabSz="68379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06153" indent="-170978" algn="l" defTabSz="68379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379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1840" algn="l" defTabSz="68379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3794" algn="l" defTabSz="68379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5691" algn="l" defTabSz="68379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67588" algn="l" defTabSz="68379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543" algn="l" defTabSz="68379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1381" algn="l" defTabSz="68379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3220" algn="l" defTabSz="68379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5060" algn="l" defTabSz="68379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21FCE-B97B-40C8-9BDE-4E9322122D2C}" type="datetimeFigureOut">
              <a:rPr lang="ru-RU" smtClean="0"/>
              <a:t>20.10.2025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12B25-8C25-4008-A89F-A26A9911C5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9" r:id="rId1"/>
    <p:sldLayoutId id="2147484420" r:id="rId2"/>
    <p:sldLayoutId id="2147484421" r:id="rId3"/>
    <p:sldLayoutId id="2147484422" r:id="rId4"/>
    <p:sldLayoutId id="2147484423" r:id="rId5"/>
    <p:sldLayoutId id="2147484424" r:id="rId6"/>
    <p:sldLayoutId id="2147484425" r:id="rId7"/>
    <p:sldLayoutId id="2147484426" r:id="rId8"/>
    <p:sldLayoutId id="2147484427" r:id="rId9"/>
    <p:sldLayoutId id="2147484428" r:id="rId10"/>
    <p:sldLayoutId id="2147484429" r:id="rId11"/>
    <p:sldLayoutId id="214748443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01788" y="1778350"/>
            <a:ext cx="7731409" cy="1061098"/>
          </a:xfrm>
          <a:prstGeom prst="rect">
            <a:avLst/>
          </a:prstGeom>
        </p:spPr>
        <p:txBody>
          <a:bodyPr wrap="square" lIns="90716" tIns="45358" rIns="90716" bIns="45358">
            <a:spAutoFit/>
          </a:bodyPr>
          <a:lstStyle/>
          <a:p>
            <a:pPr algn="ctr" defTabSz="679850">
              <a:defRPr/>
            </a:pPr>
            <a:r>
              <a:rPr lang="ru-RU" sz="21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ОРГАНИЗАЦИОННО-ПРАВОВЫЕ ОСНОВЫ ПРОФИЛАКТИЧЕСКОЙ РАБОТЫ </a:t>
            </a:r>
          </a:p>
          <a:p>
            <a:pPr algn="ctr" defTabSz="679850">
              <a:defRPr/>
            </a:pPr>
            <a:r>
              <a:rPr lang="ru-RU" sz="21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 ОБРАЗОВАТЕЛЬНЫХ ОРГАНИЗАЦИЯХ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0629" y="0"/>
            <a:ext cx="498763" cy="5143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7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D2C99B20-5B8F-42F8-98A2-F99D1A135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644" y="25245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22961" t="15983" r="74002" b="12731"/>
          <a:stretch/>
        </p:blipFill>
        <p:spPr bwMode="auto">
          <a:xfrm>
            <a:off x="130629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70037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19424761"/>
              </p:ext>
            </p:extLst>
          </p:nvPr>
        </p:nvGraphicFramePr>
        <p:xfrm>
          <a:off x="459581" y="465955"/>
          <a:ext cx="824377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/>
          <p:cNvPicPr/>
          <p:nvPr/>
        </p:nvPicPr>
        <p:blipFill rotWithShape="1">
          <a:blip r:embed="rId8"/>
          <a:srcRect l="22961" t="15983" r="74002" b="12731"/>
          <a:stretch/>
        </p:blipFill>
        <p:spPr bwMode="auto">
          <a:xfrm>
            <a:off x="132888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8484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76764057"/>
              </p:ext>
            </p:extLst>
          </p:nvPr>
        </p:nvGraphicFramePr>
        <p:xfrm>
          <a:off x="341056" y="446322"/>
          <a:ext cx="8243773" cy="4250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6CACFA8-C709-0125-5594-081BA669B346}"/>
              </a:ext>
            </a:extLst>
          </p:cNvPr>
          <p:cNvSpPr txBox="1"/>
          <p:nvPr/>
        </p:nvSpPr>
        <p:spPr>
          <a:xfrm>
            <a:off x="1711919" y="4006122"/>
            <a:ext cx="2554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Bookman Old Style" panose="02050604050505020204" pitchFamily="18" charset="0"/>
              </a:rPr>
              <a:t>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6769FD-FD5C-45DC-2F1D-0F7DE076A5BB}"/>
              </a:ext>
            </a:extLst>
          </p:cNvPr>
          <p:cNvSpPr txBox="1"/>
          <p:nvPr/>
        </p:nvSpPr>
        <p:spPr>
          <a:xfrm>
            <a:off x="1722268" y="3571884"/>
            <a:ext cx="2554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Bookman Old Style" panose="02050604050505020204" pitchFamily="18" charset="0"/>
              </a:rPr>
              <a:t>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2F58CF-667D-71C1-7D1D-59039CA35EE5}"/>
              </a:ext>
            </a:extLst>
          </p:cNvPr>
          <p:cNvSpPr txBox="1"/>
          <p:nvPr/>
        </p:nvSpPr>
        <p:spPr>
          <a:xfrm>
            <a:off x="1711919" y="2863998"/>
            <a:ext cx="3385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Bookman Old Style" panose="02050604050505020204" pitchFamily="18" charset="0"/>
              </a:rPr>
              <a:t>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E41E1C-F1F9-A963-B20E-166BDF6F594F}"/>
              </a:ext>
            </a:extLst>
          </p:cNvPr>
          <p:cNvSpPr txBox="1"/>
          <p:nvPr/>
        </p:nvSpPr>
        <p:spPr>
          <a:xfrm>
            <a:off x="1711919" y="2217807"/>
            <a:ext cx="3385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Bookman Old Style" panose="02050604050505020204" pitchFamily="18" charset="0"/>
              </a:rPr>
              <a:t>!</a:t>
            </a:r>
          </a:p>
        </p:txBody>
      </p:sp>
      <p:pic>
        <p:nvPicPr>
          <p:cNvPr id="10" name="Рисунок 9"/>
          <p:cNvPicPr/>
          <p:nvPr/>
        </p:nvPicPr>
        <p:blipFill rotWithShape="1">
          <a:blip r:embed="rId8"/>
          <a:srcRect l="22961" t="15983" r="74002" b="12731"/>
          <a:stretch/>
        </p:blipFill>
        <p:spPr bwMode="auto">
          <a:xfrm>
            <a:off x="83842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70609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59616809"/>
              </p:ext>
            </p:extLst>
          </p:nvPr>
        </p:nvGraphicFramePr>
        <p:xfrm>
          <a:off x="459581" y="491928"/>
          <a:ext cx="824377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/>
          <p:cNvPicPr/>
          <p:nvPr/>
        </p:nvPicPr>
        <p:blipFill rotWithShape="1">
          <a:blip r:embed="rId8"/>
          <a:srcRect l="22961" t="15983" r="74002" b="12731"/>
          <a:stretch/>
        </p:blipFill>
        <p:spPr bwMode="auto">
          <a:xfrm>
            <a:off x="157341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27796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61676205"/>
              </p:ext>
            </p:extLst>
          </p:nvPr>
        </p:nvGraphicFramePr>
        <p:xfrm>
          <a:off x="434923" y="447504"/>
          <a:ext cx="8243773" cy="3951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366C85A-070F-D792-1829-E497FC4376DA}"/>
              </a:ext>
            </a:extLst>
          </p:cNvPr>
          <p:cNvSpPr txBox="1"/>
          <p:nvPr/>
        </p:nvSpPr>
        <p:spPr>
          <a:xfrm>
            <a:off x="1698064" y="3186545"/>
            <a:ext cx="3385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Bookman Old Style" panose="02050604050505020204" pitchFamily="18" charset="0"/>
              </a:rPr>
              <a:t>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A41C9D-5AC6-87F0-EA5A-5A3C91C1B519}"/>
              </a:ext>
            </a:extLst>
          </p:cNvPr>
          <p:cNvSpPr txBox="1"/>
          <p:nvPr/>
        </p:nvSpPr>
        <p:spPr>
          <a:xfrm>
            <a:off x="1698064" y="2423241"/>
            <a:ext cx="3385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Bookman Old Style" panose="02050604050505020204" pitchFamily="18" charset="0"/>
              </a:rPr>
              <a:t>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CA57CB-7B78-3DDD-1C59-30D235E4274B}"/>
              </a:ext>
            </a:extLst>
          </p:cNvPr>
          <p:cNvSpPr txBox="1"/>
          <p:nvPr/>
        </p:nvSpPr>
        <p:spPr>
          <a:xfrm>
            <a:off x="1698064" y="1551709"/>
            <a:ext cx="3385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Bookman Old Style" panose="02050604050505020204" pitchFamily="18" charset="0"/>
              </a:rPr>
              <a:t>!</a:t>
            </a:r>
          </a:p>
        </p:txBody>
      </p:sp>
      <p:pic>
        <p:nvPicPr>
          <p:cNvPr id="9" name="Рисунок 8"/>
          <p:cNvPicPr/>
          <p:nvPr/>
        </p:nvPicPr>
        <p:blipFill rotWithShape="1">
          <a:blip r:embed="rId8"/>
          <a:srcRect l="22961" t="15983" r="74002" b="12731"/>
          <a:stretch/>
        </p:blipFill>
        <p:spPr bwMode="auto">
          <a:xfrm>
            <a:off x="108230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06433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E843E773-66B7-415D-8FBF-19CFD1E53BD9}"/>
              </a:ext>
            </a:extLst>
          </p:cNvPr>
          <p:cNvSpPr txBox="1">
            <a:spLocks/>
          </p:cNvSpPr>
          <p:nvPr/>
        </p:nvSpPr>
        <p:spPr>
          <a:xfrm>
            <a:off x="-70135" y="234552"/>
            <a:ext cx="9115202" cy="589596"/>
          </a:xfrm>
          <a:prstGeom prst="rect">
            <a:avLst/>
          </a:prstGeom>
        </p:spPr>
        <p:txBody>
          <a:bodyPr lIns="68372" tIns="34289" rIns="68372" bIns="34289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СОВЕТ ПРОФИЛАКТИКИ ПРАВОНАРУШЕНИЙ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 ОБРАЗОВАТЕЛЬНОЙ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C47F68A-92D7-4D7B-ABE2-6EF14378481C}"/>
              </a:ext>
            </a:extLst>
          </p:cNvPr>
          <p:cNvSpPr/>
          <p:nvPr/>
        </p:nvSpPr>
        <p:spPr>
          <a:xfrm>
            <a:off x="410535" y="1829745"/>
            <a:ext cx="83643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Коллегиальный орган, целью которого является планирование, организация и осуществление контроля за проведением первичной, вторичной и третичной профилактики социально опасных явлений</a:t>
            </a:r>
          </a:p>
        </p:txBody>
      </p:sp>
      <p:pic>
        <p:nvPicPr>
          <p:cNvPr id="9" name="Рисунок 8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83842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48024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E843E773-66B7-415D-8FBF-19CFD1E53BD9}"/>
              </a:ext>
            </a:extLst>
          </p:cNvPr>
          <p:cNvSpPr txBox="1">
            <a:spLocks/>
          </p:cNvSpPr>
          <p:nvPr/>
        </p:nvSpPr>
        <p:spPr>
          <a:xfrm>
            <a:off x="557674" y="234553"/>
            <a:ext cx="9115202" cy="589596"/>
          </a:xfrm>
          <a:prstGeom prst="rect">
            <a:avLst/>
          </a:prstGeom>
        </p:spPr>
        <p:txBody>
          <a:bodyPr lIns="68372" tIns="34289" rIns="68372" bIns="34289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СОВЕТ ПРОФИЛАКТИКИ ПРАВОНАРУШЕНИЙ </a:t>
            </a:r>
          </a:p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ОБРАЗОВАТЕЛЬНОЙ ОРГАНИЗАЦИИ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C47F68A-92D7-4D7B-ABE2-6EF14378481C}"/>
              </a:ext>
            </a:extLst>
          </p:cNvPr>
          <p:cNvSpPr/>
          <p:nvPr/>
        </p:nvSpPr>
        <p:spPr>
          <a:xfrm>
            <a:off x="510031" y="1141829"/>
            <a:ext cx="8375415" cy="3745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Обязательные документы: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о создании Совета профилактики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Положение о Совете профилактики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работы Совета профилактики на учебный год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Протоколы заседаний Совета профилактики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(планы) индивидуальной профилактической работы с обучающимися, состоящими на различных видах профилактического учета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Списки учащихся, семей, состоящих на различных видах профилактического учета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Социальный паспорт школы</a:t>
            </a:r>
          </a:p>
        </p:txBody>
      </p:sp>
      <p:pic>
        <p:nvPicPr>
          <p:cNvPr id="9" name="Рисунок 8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32888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97219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E843E773-66B7-415D-8FBF-19CFD1E53BD9}"/>
              </a:ext>
            </a:extLst>
          </p:cNvPr>
          <p:cNvSpPr txBox="1">
            <a:spLocks/>
          </p:cNvSpPr>
          <p:nvPr/>
        </p:nvSpPr>
        <p:spPr>
          <a:xfrm>
            <a:off x="573881" y="405606"/>
            <a:ext cx="9115202" cy="589596"/>
          </a:xfrm>
          <a:prstGeom prst="rect">
            <a:avLst/>
          </a:prstGeom>
        </p:spPr>
        <p:txBody>
          <a:bodyPr lIns="68372" tIns="34289" rIns="68372" bIns="34289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СОВЕТ ПРОФИЛАКТИКИ ПРАВОНАРУШЕНИЙ </a:t>
            </a:r>
          </a:p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ОБРАЗОВАТЕЛЬНОЙ ОРГАНИЗАЦИИ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C47F68A-92D7-4D7B-ABE2-6EF14378481C}"/>
              </a:ext>
            </a:extLst>
          </p:cNvPr>
          <p:cNvSpPr/>
          <p:nvPr/>
        </p:nvSpPr>
        <p:spPr>
          <a:xfrm>
            <a:off x="573881" y="1236685"/>
            <a:ext cx="887272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реже одного раза в месяц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планово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spcAft>
                <a:spcPts val="1200"/>
              </a:spcAft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экстренные случаи –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внепланово!</a:t>
            </a:r>
          </a:p>
        </p:txBody>
      </p:sp>
      <p:pic>
        <p:nvPicPr>
          <p:cNvPr id="9" name="Рисунок 8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60072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07390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0962" y="1168312"/>
            <a:ext cx="8284369" cy="2217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Основание для постановки на </a:t>
            </a:r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учёт </a:t>
            </a:r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Решение Совета профилактики образовательной организации!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81934" y="25242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71362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9734" y="131282"/>
            <a:ext cx="82843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Обязательные члены Совета профилактики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9581" y="757773"/>
            <a:ext cx="872251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инспектор ПДН,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воспитательной работе, педагог-психолог,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медицинский работник (при наличии),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советник директора по воспитанию,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социальный педагог,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школьных спортивных клубов, школьного театра,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физической культуры,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педагоги-предметники,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представители школьного родительского комитета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57341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22925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0981" y="50246"/>
            <a:ext cx="82843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Процедура постановки на внутренний контроль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ВЫУЧИТЬ НАИЗУСТЬ!!!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0981" y="1566469"/>
            <a:ext cx="89535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Социальный педагог, педагог-психолог или классный руководитель направляют руководителю образовательной организации обоснованное представление о необходимости учета несовершеннолетнего;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Руководитель информирует Совет профилактики образовательной организации и уведомляет инспектора ПДН о дате проведения Совета профилактики. При отсутствии инспектора ПДН уведомляет территориальный отдел полиции. </a:t>
            </a:r>
            <a:r>
              <a:rPr lang="ru-RU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 этом при регулярной неявке сотрудников правоохранительных органов на Совет профилактики информацию необходимо направить в КДН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Представление рассматривается Советом профилактики не позднее трех рабочих дней с момента его получения;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результатам рассмотрения Совет профилактики выносит одно из решений: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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 учете несовершеннолетнего и организации с ним индивидуальной профилактической работы, направленной на устранение причин, послуживших его основанием (красная и желтая зоны);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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 учете несовершеннолетнего и об организации контроля за его поведением со стороны классного руководителя, иного педагога образовательной организации (куратора) (зеленая зона);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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 нецелесообразности учета несовершеннолетнего;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"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дает конкретные поручения по сопровождению несовершеннолетнего </a:t>
            </a:r>
            <a:r>
              <a:rPr lang="ru-RU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 указанием временных рамок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81934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3225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blob:https://web.telegram.org/841c7838-26dc-4def-9b55-e2c4eef591bf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1AF90D8-CF86-404C-B600-5E3B253CD37B}"/>
              </a:ext>
            </a:extLst>
          </p:cNvPr>
          <p:cNvSpPr txBox="1">
            <a:spLocks/>
          </p:cNvSpPr>
          <p:nvPr/>
        </p:nvSpPr>
        <p:spPr>
          <a:xfrm>
            <a:off x="459581" y="1287658"/>
            <a:ext cx="8341519" cy="5895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СОГЛАШЕНИЕ ОБ ИНФОРМАЦИОННОМ ВЗАИМОДЕЙСТВИИ ПО ВОПРОСАМ 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ПРОФИЛАКТИКИ ПРАВОНАРУШЕНИЙ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АНТИОБЩЕСТВЕННОГО ПОВЕДЕНИЯ НЕСОВЕРШЕННОЛЕТНИХ 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(от 25.03.2021 №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MVD/C-17/21)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81934" y="5953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1020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8627" y="1450181"/>
            <a:ext cx="828436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400" b="1" dirty="0">
                <a:solidFill>
                  <a:srgbClr val="E810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красной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зоны и </a:t>
            </a:r>
            <a:r>
              <a:rPr lang="ru-RU" sz="2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желтой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зоны – наблюдательное дело с индивидуальным маршрутом сопровождения (</a:t>
            </a:r>
            <a:r>
              <a:rPr lang="ru-RU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зам.директора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ВР)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зеленой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зоны – дневник наблюдения (классный руководитель)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3200" y="256234"/>
            <a:ext cx="81921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Индивидуальные маршруты сопровождения для несовершеннолетних, состоящих на учете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81934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46315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1662" y="975499"/>
            <a:ext cx="8284369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индивидуальный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маршрут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сопровожде-ния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/социализации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обучающегося и его семьи,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результаты диагностик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анкетирования и тестирования несовершеннолетнего,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рекомендации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педагога-психолога для классного руководителя, советника директора по воспитанию, социального педагога и других педагогов, работающих с несовершеннолетним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73881" y="297974"/>
            <a:ext cx="8192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включает дело?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59853" y="16810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863109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6954" y="315056"/>
            <a:ext cx="81921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каждой зоны риска – программы реабилитации и индивидуальной профилактической работы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516981" y="1155700"/>
            <a:ext cx="812800" cy="8763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972905" y="1155700"/>
            <a:ext cx="780195" cy="8763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688181" y="2149669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</a:p>
          <a:p>
            <a:r>
              <a:rPr lang="ru-RU" sz="2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желтой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</a:p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наблюдательное дело </a:t>
            </a:r>
          </a:p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индивидуальным маршрутом </a:t>
            </a:r>
          </a:p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сопровождения №1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972905" y="2149669"/>
            <a:ext cx="296882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желтой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зоны </a:t>
            </a:r>
          </a:p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(СПТ, МБОС)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</a:p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индивидуальный </a:t>
            </a:r>
          </a:p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маршрут </a:t>
            </a:r>
          </a:p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социализации</a:t>
            </a:r>
          </a:p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04015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41049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2108" y="248388"/>
            <a:ext cx="81921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Социально-психологическое тестирование (СПТ)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80281" y="1907262"/>
            <a:ext cx="67286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15.09 – 15.10 ежегодно</a:t>
            </a:r>
          </a:p>
          <a:p>
            <a:pPr algn="ctr"/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7 класса (от 13 лет)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38762" y="5953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708692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2108" y="288971"/>
            <a:ext cx="81921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выявляет социально-психологическое тестирование (СПТ) 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3881" y="1676432"/>
            <a:ext cx="846851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ресурсные стороны личности;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поведенческие реакции в стрессе;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различные формы рискованного поведения.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38762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12342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0981" y="234553"/>
            <a:ext cx="81921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безопасности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среды (МБОС)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3881" y="1701538"/>
            <a:ext cx="84685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дважды в год (осень и весна)</a:t>
            </a:r>
          </a:p>
          <a:p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</a:rPr>
              <a:t>с 6 класса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04015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17715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200" y="253847"/>
            <a:ext cx="81921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выявляет мониторинг безопасности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образовательной среды (МБОС)?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0520" y="1676432"/>
            <a:ext cx="846851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тревожность;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депрессию;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агрессивность;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проблемы социальной адаптации.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04015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11655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0981" y="79757"/>
            <a:ext cx="81921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 после получения результатов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СПТ и МБОС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0708" y="1216080"/>
            <a:ext cx="846851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течение недели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после получения результатов тестирований необходимо: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организовать Совет профилактики,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сформировать «группу риска»,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подключить педагогов-психологов к разработке индивидуальных маршрутов сопровождения,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ежеквартально направлять результаты проводимых диагностических материалов в Республиканский центр «Росток».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04015" y="5953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158109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9581" y="1298957"/>
            <a:ext cx="81921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Типовой план совместных мероприятий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профилактике правонарушений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преступлений обучающихся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образовательных организациях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75551" y="25245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47956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0942" y="109762"/>
            <a:ext cx="8192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включает Типовой план мероприятий?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3881" y="717498"/>
            <a:ext cx="8468519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комплекс мероприятий, направленных на предупреждение правонарушений,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организацию психологического сопровождения,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мониторинг посещаемости,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проведение профилактических бесед и собраний,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обеспечение занятости детей, требующих особого внимания,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регулярное взаимодействие администрации образовательных организаций с отделами образования, здравоохранения, культуры, спорта, молодежной политики и территориальными органами внутренних дел.</a:t>
            </a:r>
            <a:endParaRPr lang="ru-RU" sz="2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17596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5234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blob:https://web.telegram.org/841c7838-26dc-4def-9b55-e2c4eef591bf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1AF90D8-CF86-404C-B600-5E3B253CD37B}"/>
              </a:ext>
            </a:extLst>
          </p:cNvPr>
          <p:cNvSpPr txBox="1">
            <a:spLocks/>
          </p:cNvSpPr>
          <p:nvPr/>
        </p:nvSpPr>
        <p:spPr>
          <a:xfrm>
            <a:off x="230981" y="766957"/>
            <a:ext cx="8455819" cy="385353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!!!!!!!! </a:t>
            </a:r>
          </a:p>
          <a:p>
            <a:pPr algn="ctr"/>
            <a:endParaRPr lang="ru-RU" sz="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ВОСЬМИСТОРОННЕЕ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СОГЛАШЕНИЕ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 информационном обмене и взаимодействии по профилактике безнадзорности и правонарушений несовершеннолетних между министерствами и ведомствами республики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67634" y="5953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138926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74662" y="267562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237" y="103368"/>
            <a:ext cx="81921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действий для классных руководителей,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педагогов-психологов и социальных педагогов 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работе с несовершеннолетними с девиантным поведением </a:t>
            </a:r>
          </a:p>
          <a:p>
            <a:pPr algn="ctr"/>
            <a:r>
              <a:rPr lang="ru-RU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11 основным видам правонарушений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1934" y="1462764"/>
            <a:ext cx="8821413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классному руководителю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усилить наблюдение за несовершеннолетним, собрать информацию о его семье и социальных связях, провести индивидуальное собеседование с учеником и родителями, а также инициировать рассмотрение ситуации на Совете профилактики.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педагогу-психологу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провести диагностику эмоционально-личностной сферы подростка с особым вниманием к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родительско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-детским отношениям, выработать рекомендации по профилактическим мерам и проинформировать всех участников образовательного процесса о сделанных выводах.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социальному педагогу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исследовать социально-психологический климат в семье и классном коллективе, посетить несовершеннолетнего на дому, изучить факторы, влияющие на формирование противоправного поведения, и обеспечить системное взаимодействие с подростком, его классом и родителями.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81934" y="25242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868344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29D51-A90E-4652-7D8E-1BC51EB09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>
            <a:extLst>
              <a:ext uri="{FF2B5EF4-FFF2-40B4-BE49-F238E27FC236}">
                <a16:creationId xmlns:a16="http://schemas.microsoft.com/office/drawing/2014/main" id="{A7E37351-AF95-DA20-10CF-53AF3C9188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>
            <a:extLst>
              <a:ext uri="{FF2B5EF4-FFF2-40B4-BE49-F238E27FC236}">
                <a16:creationId xmlns:a16="http://schemas.microsoft.com/office/drawing/2014/main" id="{B8A89A17-2267-D36C-AFFA-2ACD2A3107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4662" y="267562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356C8076-001B-2DC2-3C2C-D55900BA9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366B2D8-9FFD-13EC-218A-D37D3FCC20E6}"/>
              </a:ext>
            </a:extLst>
          </p:cNvPr>
          <p:cNvSpPr/>
          <p:nvPr/>
        </p:nvSpPr>
        <p:spPr>
          <a:xfrm>
            <a:off x="323200" y="1670038"/>
            <a:ext cx="819215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ВСЁ ИЗМЕРЯЕТСЯ </a:t>
            </a:r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endParaRPr lang="ru-RU" sz="24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ВСЁ ФИКСИРУЕТСЯ </a:t>
            </a:r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75551" y="25245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393575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74662" y="267562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9581" y="1346765"/>
            <a:ext cx="81921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действий – не догма!!!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Образовательное учреждение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 право его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совершенствовать.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75551" y="25245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860012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74662" y="267562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5624" y="1593454"/>
            <a:ext cx="819215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числа учащихся,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совершивших преступление</a:t>
            </a:r>
          </a:p>
          <a:p>
            <a:pPr algn="ctr"/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173 до 221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5600" y="386954"/>
            <a:ext cx="81921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чему привели факты сокрытия?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75551" y="25245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943985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74662" y="267562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200" y="-24826"/>
            <a:ext cx="81921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особого внимания (ШОВ):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532571"/>
              </p:ext>
            </p:extLst>
          </p:nvPr>
        </p:nvGraphicFramePr>
        <p:xfrm>
          <a:off x="513231" y="647558"/>
          <a:ext cx="8002119" cy="42914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6858">
                  <a:extLst>
                    <a:ext uri="{9D8B030D-6E8A-4147-A177-3AD203B41FA5}">
                      <a16:colId xmlns:a16="http://schemas.microsoft.com/office/drawing/2014/main" val="3798473255"/>
                    </a:ext>
                  </a:extLst>
                </a:gridCol>
                <a:gridCol w="5865412">
                  <a:extLst>
                    <a:ext uri="{9D8B030D-6E8A-4147-A177-3AD203B41FA5}">
                      <a16:colId xmlns:a16="http://schemas.microsoft.com/office/drawing/2014/main" val="291595059"/>
                    </a:ext>
                  </a:extLst>
                </a:gridCol>
                <a:gridCol w="349849">
                  <a:extLst>
                    <a:ext uri="{9D8B030D-6E8A-4147-A177-3AD203B41FA5}">
                      <a16:colId xmlns:a16="http://schemas.microsoft.com/office/drawing/2014/main" val="1401492095"/>
                    </a:ext>
                  </a:extLst>
                </a:gridCol>
              </a:tblGrid>
              <a:tr h="25243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279" marR="6727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3130010"/>
                  </a:ext>
                </a:extLst>
              </a:tr>
              <a:tr h="2524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общеобразовательная русско-татарская школа №147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41204937"/>
                  </a:ext>
                </a:extLst>
              </a:tr>
              <a:tr h="2524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Кукморский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«Большекукморская средняя школа им. М.М.Мансурова»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41420405"/>
                  </a:ext>
                </a:extLst>
              </a:tr>
              <a:tr h="2524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Черемшанский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ГАПОУ «</a:t>
                      </a: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Черемшанский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аграрный техникум»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4724106"/>
                  </a:ext>
                </a:extLst>
              </a:tr>
              <a:tr h="252438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Образовательные организации повышенного внимания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055843"/>
                  </a:ext>
                </a:extLst>
              </a:tr>
              <a:tr h="2524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"Средняя общеобразовательная школа №87"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11080056"/>
                  </a:ext>
                </a:extLst>
              </a:tr>
              <a:tr h="2524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"Средняя общеобразовательная школа №69"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9749393"/>
                  </a:ext>
                </a:extLst>
              </a:tr>
              <a:tr h="2524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"Гимназия № 180"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6393628"/>
                  </a:ext>
                </a:extLst>
              </a:tr>
              <a:tr h="2524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"Средняя общеобразовательная школа №99"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41101558"/>
                  </a:ext>
                </a:extLst>
              </a:tr>
              <a:tr h="2524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"Средняя общеобразовательная школа №49"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51349311"/>
                  </a:ext>
                </a:extLst>
              </a:tr>
              <a:tr h="2524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"Гимназия №175"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88645696"/>
                  </a:ext>
                </a:extLst>
              </a:tr>
              <a:tr h="2524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«Средняя общеобразовательная школа №71»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0662015"/>
                  </a:ext>
                </a:extLst>
              </a:tr>
              <a:tr h="2524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«Средняя общеобразовательная школа 72»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73818726"/>
                  </a:ext>
                </a:extLst>
              </a:tr>
              <a:tr h="5048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Татарско-русская школа №68 с углубленным изучением отдельных предметов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9804354"/>
                  </a:ext>
                </a:extLst>
              </a:tr>
              <a:tr h="2524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«Многопрофильный лицей №187»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42680280"/>
                  </a:ext>
                </a:extLst>
              </a:tr>
              <a:tr h="2524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«Гимназия №20 «Гармония»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279" marR="6727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2035534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57115" y="25242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401333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1" y="0"/>
            <a:ext cx="947651" cy="514350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340" y="0"/>
            <a:ext cx="521660" cy="73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blob:https://web.telegram.org/841c7838-26dc-4def-9b55-e2c4eef591bf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1AF90D8-CF86-404C-B600-5E3B253CD37B}"/>
              </a:ext>
            </a:extLst>
          </p:cNvPr>
          <p:cNvSpPr txBox="1">
            <a:spLocks/>
          </p:cNvSpPr>
          <p:nvPr/>
        </p:nvSpPr>
        <p:spPr>
          <a:xfrm>
            <a:off x="230981" y="34297"/>
            <a:ext cx="8422568" cy="5895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особого внимания (ШОВ):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371525"/>
              </p:ext>
            </p:extLst>
          </p:nvPr>
        </p:nvGraphicFramePr>
        <p:xfrm>
          <a:off x="473827" y="652236"/>
          <a:ext cx="8241352" cy="43944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4414">
                  <a:extLst>
                    <a:ext uri="{9D8B030D-6E8A-4147-A177-3AD203B41FA5}">
                      <a16:colId xmlns:a16="http://schemas.microsoft.com/office/drawing/2014/main" val="1433014020"/>
                    </a:ext>
                  </a:extLst>
                </a:gridCol>
                <a:gridCol w="6316938">
                  <a:extLst>
                    <a:ext uri="{9D8B030D-6E8A-4147-A177-3AD203B41FA5}">
                      <a16:colId xmlns:a16="http://schemas.microsoft.com/office/drawing/2014/main" val="261189410"/>
                    </a:ext>
                  </a:extLst>
                </a:gridCol>
              </a:tblGrid>
              <a:tr h="2516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 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«Средняя общеобразовательная школа №77»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528496"/>
                  </a:ext>
                </a:extLst>
              </a:tr>
              <a:tr h="2516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«Гимназия №183»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8130388"/>
                  </a:ext>
                </a:extLst>
              </a:tr>
              <a:tr h="2516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«Гимназия №6»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7327812"/>
                  </a:ext>
                </a:extLst>
              </a:tr>
              <a:tr h="2516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«Гимназия №107 «Открытие»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1827011"/>
                  </a:ext>
                </a:extLst>
              </a:tr>
              <a:tr h="2516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«Гимназия №33»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335597"/>
                  </a:ext>
                </a:extLst>
              </a:tr>
              <a:tr h="2516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Казань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«Средняя русско-татарская общеобразовательная школа № 57»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863528"/>
                  </a:ext>
                </a:extLst>
              </a:tr>
              <a:tr h="2626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Набережные Челны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«Средняя общеобразовательная школа №39»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50406918"/>
                  </a:ext>
                </a:extLst>
              </a:tr>
              <a:tr h="424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Набережные Челны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«Средняя общеобразовательная школа №41»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38639720"/>
                  </a:ext>
                </a:extLst>
              </a:tr>
              <a:tr h="2354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Набережные Челны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«Гимназия №14»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88277812"/>
                  </a:ext>
                </a:extLst>
              </a:tr>
              <a:tr h="424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Набережные Челны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«Средняя общеобразовательная школа «Центр образования №62»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87721466"/>
                  </a:ext>
                </a:extLst>
              </a:tr>
              <a:tr h="317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Набережные Челны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«Средняя общеобразовательная школа № 7»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7921398"/>
                  </a:ext>
                </a:extLst>
              </a:tr>
              <a:tr h="424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Набережные Челны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«Средняя общеобразовательная школа № 65»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4506579"/>
                  </a:ext>
                </a:extLst>
              </a:tr>
              <a:tr h="2766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Набережные Челны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МАОУ "СОШ №40 с углубленным изучением отдельных предметов"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3823630"/>
                  </a:ext>
                </a:extLst>
              </a:tr>
              <a:tr h="2660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Набережные Челны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«Профильный лицей № 42»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65199891"/>
                  </a:ext>
                </a:extLst>
              </a:tr>
              <a:tr h="2516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Нижнекамск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«Нижнекамский политехнический колледж имени Е.Н. Королева»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32478592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97422" y="0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153400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1" y="0"/>
            <a:ext cx="947651" cy="514350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5086" y="25243"/>
            <a:ext cx="543953" cy="769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blob:https://web.telegram.org/841c7838-26dc-4def-9b55-e2c4eef591bf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1AF90D8-CF86-404C-B600-5E3B253CD37B}"/>
              </a:ext>
            </a:extLst>
          </p:cNvPr>
          <p:cNvSpPr txBox="1">
            <a:spLocks/>
          </p:cNvSpPr>
          <p:nvPr/>
        </p:nvSpPr>
        <p:spPr>
          <a:xfrm>
            <a:off x="230981" y="48103"/>
            <a:ext cx="8422568" cy="5895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особого внимания (ШОВ):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792228"/>
              </p:ext>
            </p:extLst>
          </p:nvPr>
        </p:nvGraphicFramePr>
        <p:xfrm>
          <a:off x="530116" y="744471"/>
          <a:ext cx="8193967" cy="41995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3349">
                  <a:extLst>
                    <a:ext uri="{9D8B030D-6E8A-4147-A177-3AD203B41FA5}">
                      <a16:colId xmlns:a16="http://schemas.microsoft.com/office/drawing/2014/main" val="565347614"/>
                    </a:ext>
                  </a:extLst>
                </a:gridCol>
                <a:gridCol w="6280618">
                  <a:extLst>
                    <a:ext uri="{9D8B030D-6E8A-4147-A177-3AD203B41FA5}">
                      <a16:colId xmlns:a16="http://schemas.microsoft.com/office/drawing/2014/main" val="3828979005"/>
                    </a:ext>
                  </a:extLst>
                </a:gridCol>
              </a:tblGrid>
              <a:tr h="3742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Зеленодольский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«Гимназия №10»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7793808"/>
                  </a:ext>
                </a:extLst>
              </a:tr>
              <a:tr h="348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Зеленодольский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«Лицей имени В.В.Карпова»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2464960"/>
                  </a:ext>
                </a:extLst>
              </a:tr>
              <a:tr h="246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Елабужский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«Многопрофильный лицей №10»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49342003"/>
                  </a:ext>
                </a:extLst>
              </a:tr>
              <a:tr h="246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Елабужский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ГАПОУ «Елабужский политехнический колледж»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9958481"/>
                  </a:ext>
                </a:extLst>
              </a:tr>
              <a:tr h="246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Елабужский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«Средняя общеобразовательная школа № 2»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1203228"/>
                  </a:ext>
                </a:extLst>
              </a:tr>
              <a:tr h="246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Альметьевский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«Средняя общеобразовательная школа №21 «Дай 5»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4502988"/>
                  </a:ext>
                </a:extLst>
              </a:tr>
              <a:tr h="2344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Арский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</a:t>
                      </a: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Наласинская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средняя общеобразовательная школа»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0829891"/>
                  </a:ext>
                </a:extLst>
              </a:tr>
              <a:tr h="246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Алькеевский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Сиктерминская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средняя общеобразовательная школа»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9258386"/>
                  </a:ext>
                </a:extLst>
              </a:tr>
              <a:tr h="246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Буинский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ГАПОУ «</a:t>
                      </a: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Буинский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ветеринарный техникум»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6541846"/>
                  </a:ext>
                </a:extLst>
              </a:tr>
              <a:tr h="246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Буинский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«Средняя общеобразовательная школа № 1»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6061507"/>
                  </a:ext>
                </a:extLst>
              </a:tr>
              <a:tr h="246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Высокогорский 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«Средняя общеобразовательная школа №3»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3837705"/>
                  </a:ext>
                </a:extLst>
              </a:tr>
              <a:tr h="246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Пестречинский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«Технологический лицей «Алгоритм»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2263538"/>
                  </a:ext>
                </a:extLst>
              </a:tr>
              <a:tr h="246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Дрожжановский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Марсовская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средняя общеобразовательная школа»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2589832"/>
                  </a:ext>
                </a:extLst>
              </a:tr>
              <a:tr h="2700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Дрожжановский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МБОУ «</a:t>
                      </a: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Старочукалинская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основная общеобразовательная школа»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9935922"/>
                  </a:ext>
                </a:extLst>
              </a:tr>
              <a:tr h="5113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Чистопольский</a:t>
                      </a:r>
                      <a:endParaRPr lang="ru-RU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ГАПОУ "</a:t>
                      </a:r>
                      <a:r>
                        <a:rPr lang="ru-RU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Чистопольский</a:t>
                      </a:r>
                      <a:r>
                        <a:rPr lang="ru-RU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сельскохозяйственный техникум им. Г.И. Усманова"</a:t>
                      </a:r>
                      <a:endParaRPr lang="ru-RU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7136623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60052" y="646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523515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74662" y="267562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200" y="83016"/>
            <a:ext cx="81921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критерии включения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перечень ШОВ: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9581" y="1221669"/>
            <a:ext cx="8354544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высокий уровень преступности среди учащихся;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низкие показатели внутреннего контроля в образовательном учреждении;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наличие фактов укрытия преступлений и правонарушений администрацией школы;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статистические данные по итогам проведения МБОС и СПТ.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81934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648868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74662" y="267562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5281" y="1518116"/>
            <a:ext cx="81921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– 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профилактический инструмент  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75551" y="25245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753771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74662" y="267562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200" y="267562"/>
            <a:ext cx="81921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9581" y="1225973"/>
            <a:ext cx="794448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системе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заняты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84%</a:t>
            </a:r>
            <a:r>
              <a:rPr lang="ru-RU" sz="24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(1071 чел.)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системе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молодежной политики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28%</a:t>
            </a:r>
            <a:r>
              <a:rPr 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(359 чел.)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спорте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9%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(121 чел.)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81934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95158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blob:https://web.telegram.org/841c7838-26dc-4def-9b55-e2c4eef591bf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1AF90D8-CF86-404C-B600-5E3B253CD37B}"/>
              </a:ext>
            </a:extLst>
          </p:cNvPr>
          <p:cNvSpPr txBox="1">
            <a:spLocks/>
          </p:cNvSpPr>
          <p:nvPr/>
        </p:nvSpPr>
        <p:spPr>
          <a:xfrm>
            <a:off x="459581" y="1287658"/>
            <a:ext cx="8341519" cy="5895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</a:p>
          <a:p>
            <a:pPr algn="ctr"/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НЕЗАМЕДЛИТЕЛЬНО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52927" y="2785039"/>
            <a:ext cx="75548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сообщать в территориальные отделы полиции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 всех фактах правонарушений 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75551" y="25245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428211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74662" y="267562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28100" y="1181962"/>
            <a:ext cx="81921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какой занятости мы говорим?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55662" y="2290862"/>
            <a:ext cx="75014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внутреннем учете 61 971 ученик!</a:t>
            </a:r>
          </a:p>
          <a:p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ПДН – 2330 !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75551" y="25245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034764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843E773-66B7-415D-8FBF-19CFD1E53BD9}"/>
              </a:ext>
            </a:extLst>
          </p:cNvPr>
          <p:cNvSpPr txBox="1">
            <a:spLocks/>
          </p:cNvSpPr>
          <p:nvPr/>
        </p:nvSpPr>
        <p:spPr>
          <a:xfrm>
            <a:off x="-70135" y="205870"/>
            <a:ext cx="9115202" cy="589596"/>
          </a:xfrm>
          <a:prstGeom prst="rect">
            <a:avLst/>
          </a:prstGeom>
        </p:spPr>
        <p:txBody>
          <a:bodyPr lIns="68372" tIns="34289" rIns="68372" bIns="34289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ЗЕЛЕНАЯ ЗОНА </a:t>
            </a:r>
            <a:r>
              <a:rPr lang="ru-RU" sz="18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ОРГАНИЗАЦИИ ЗАНЯТОСТИ </a:t>
            </a:r>
          </a:p>
          <a:p>
            <a:pPr algn="ctr"/>
            <a:r>
              <a:rPr lang="ru-RU" sz="18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НЕСОВЕРШЕННОЛЕТНИХ, СОСТОЯЩИХ НА УЧЕТЕ В ПДН 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91637758"/>
              </p:ext>
            </p:extLst>
          </p:nvPr>
        </p:nvGraphicFramePr>
        <p:xfrm>
          <a:off x="2063245" y="909392"/>
          <a:ext cx="4247501" cy="3937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 rot="16200000">
            <a:off x="670189" y="1692953"/>
            <a:ext cx="19736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&lt;80%</a:t>
            </a:r>
            <a:endParaRPr lang="ru-RU" sz="5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8"/>
          <a:srcRect l="22961" t="15983" r="74002" b="12731"/>
          <a:stretch/>
        </p:blipFill>
        <p:spPr bwMode="auto">
          <a:xfrm>
            <a:off x="275551" y="25245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519511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843E773-66B7-415D-8FBF-19CFD1E53BD9}"/>
              </a:ext>
            </a:extLst>
          </p:cNvPr>
          <p:cNvSpPr txBox="1">
            <a:spLocks/>
          </p:cNvSpPr>
          <p:nvPr/>
        </p:nvSpPr>
        <p:spPr>
          <a:xfrm>
            <a:off x="-70135" y="192015"/>
            <a:ext cx="9115202" cy="589596"/>
          </a:xfrm>
          <a:prstGeom prst="rect">
            <a:avLst/>
          </a:prstGeom>
        </p:spPr>
        <p:txBody>
          <a:bodyPr lIns="68372" tIns="34289" rIns="68372" bIns="34289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КРАСНАЯ ЗОНА </a:t>
            </a:r>
            <a:r>
              <a:rPr lang="ru-RU" sz="18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ОРГАНИЗАЦИИ ЗАНЯТОСТИ </a:t>
            </a:r>
          </a:p>
          <a:p>
            <a:pPr algn="ctr"/>
            <a:r>
              <a:rPr lang="ru-RU" sz="18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НЕСОВЕРШЕННОЛЕТНИХ, СОСТОЯЩИХ НА УЧЕТЕ В ПДН 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6076674"/>
              </p:ext>
            </p:extLst>
          </p:nvPr>
        </p:nvGraphicFramePr>
        <p:xfrm>
          <a:off x="1127871" y="879069"/>
          <a:ext cx="58980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 rot="16200000">
            <a:off x="738002" y="1668449"/>
            <a:ext cx="19736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&gt;50%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8"/>
          <a:srcRect l="22961" t="15983" r="74002" b="12731"/>
          <a:stretch/>
        </p:blipFill>
        <p:spPr bwMode="auto">
          <a:xfrm>
            <a:off x="275551" y="25245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268036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74662" y="267562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88506" y="705668"/>
            <a:ext cx="2641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КАЗАНЬ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1657" y="1738368"/>
            <a:ext cx="787161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На учете </a:t>
            </a:r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895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человек!</a:t>
            </a:r>
          </a:p>
          <a:p>
            <a:pPr algn="ctr"/>
            <a:endParaRPr lang="ru-RU" sz="1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Доля охвата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доп.образованием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40%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75551" y="25245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70753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74662" y="267562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0981" y="1441916"/>
            <a:ext cx="81921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взаимодействия учреждений молодежной политики при организации работы с несовершеннолетними, состоящими на различных видах профилактического учета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75551" y="25245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874678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5551" y="253846"/>
            <a:ext cx="8192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определяет Порядок?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3881" y="1217175"/>
            <a:ext cx="80744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механизм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взаимодействия  учреждений              при 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организации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работы  с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несовершен-нолетними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описывает содержание, формы работы и обмен информацией в рамках вторичной профилактики.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75551" y="25245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302671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0059" y="111173"/>
            <a:ext cx="81921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работы учреждений молодежной политики за 3 квартал 2025 года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4125" y="1068954"/>
            <a:ext cx="87049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из 45 муниципальных районов РТ информация предоставлена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25 районами (55,6%) !!!!</a:t>
            </a:r>
          </a:p>
          <a:p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по данным 25 районов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отработано: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ПДН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425 чел. из 891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(47,7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%);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756 чел. из 1044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(72,4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%);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Внутренний контроль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1499 чел. из 3888 </a:t>
            </a:r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(37,6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%) (численность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9 районов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остальные информацию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предоставили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17766" y="25242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317557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0337" y="190427"/>
            <a:ext cx="81921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Данная картина наглядно показывает: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5281" y="797117"/>
            <a:ext cx="860482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несоответствие количества несовершеннолетних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состоящих на различных видах профилактического учета, предоставляемого в отчетах органов молодежной политики муниципальных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районов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реальным  цифрам  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баз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ПДН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ИС СОП, базы внутреннего контроля;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низкий уровень межведомственного взаимодействия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районах, отсутствие информации у руководителей отделов  по делам молодежи по несовершеннолетним, состоящим на учетах в ПДН и внутреннем контроле;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недостаточный уровень компетентности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у лиц, ответственных за профилактическую работу в учреждениях молодежной политики.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90780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40076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587" y="120253"/>
            <a:ext cx="86048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Исполнительская дисциплина – неудовлетворительная!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101082" y="1320582"/>
            <a:ext cx="216917" cy="4435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6043" y="1764111"/>
            <a:ext cx="828436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В адрес всех субъектов, включая образовательные организации, учреждения молодежной политики, культуры, спорта и районные КДН, будет вынесено </a:t>
            </a:r>
          </a:p>
          <a:p>
            <a:pPr algn="ctr"/>
            <a: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представление РКДН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и приняты меры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дисциплинарного характера.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00082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358822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59581" y="1094969"/>
            <a:ext cx="828436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01.11.2025 в соответствии 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с Поручением Раиса 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Республики Татарстан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Р.Н.Минниханова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Председатель КДН –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Глава муниципального образования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275551" y="25245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02538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blob:https://web.telegram.org/841c7838-26dc-4def-9b55-e2c4eef591bf"/>
          <p:cNvSpPr>
            <a:spLocks noChangeAspect="1" noChangeArrowheads="1"/>
          </p:cNvSpPr>
          <p:nvPr/>
        </p:nvSpPr>
        <p:spPr bwMode="auto">
          <a:xfrm>
            <a:off x="116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1AF90D8-CF86-404C-B600-5E3B253CD37B}"/>
              </a:ext>
            </a:extLst>
          </p:cNvPr>
          <p:cNvSpPr txBox="1">
            <a:spLocks/>
          </p:cNvSpPr>
          <p:nvPr/>
        </p:nvSpPr>
        <p:spPr>
          <a:xfrm>
            <a:off x="475675" y="240508"/>
            <a:ext cx="8341519" cy="5895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Количество сообщений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9581" y="976098"/>
            <a:ext cx="8406946" cy="375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За текущий учебный год:   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Буинский и Заинский </a:t>
            </a:r>
            <a:r>
              <a:rPr lang="ru-RU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м.р</a:t>
            </a: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органы МВД уведомлений о правонарушениях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</a:t>
            </a:r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направляли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 МБОУ «Средняя общеобразовательная школа №32»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Кировского района г. Казани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направлено  </a:t>
            </a:r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уведомления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4,10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 сентября 2025 года)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48982" y="25242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25162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67AD8CBD-02E6-4B4E-A5FC-C223A02C4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94A614D7-1A6E-4202-8853-E8A052476D08}"/>
              </a:ext>
            </a:extLst>
          </p:cNvPr>
          <p:cNvSpPr txBox="1">
            <a:spLocks/>
          </p:cNvSpPr>
          <p:nvPr/>
        </p:nvSpPr>
        <p:spPr>
          <a:xfrm>
            <a:off x="281781" y="1655958"/>
            <a:ext cx="8384237" cy="13158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ПОЛОЖЕНИЕ ОБ УЧЁТЕ ОТДЕЛЬНЫХ КАТЕГОРИЙ НЕСОВЕРШЕННОЛЕТНИХ 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ОБРАЗОВАТЕЛЬНЫХ ОРГАНИЗАЦИЯХ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4"/>
          <a:srcRect l="22961" t="15983" r="74002" b="12731"/>
          <a:stretch/>
        </p:blipFill>
        <p:spPr bwMode="auto">
          <a:xfrm>
            <a:off x="206182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8825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67AD8CBD-02E6-4B4E-A5FC-C223A02C4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94A614D7-1A6E-4202-8853-E8A052476D08}"/>
              </a:ext>
            </a:extLst>
          </p:cNvPr>
          <p:cNvSpPr txBox="1">
            <a:spLocks/>
          </p:cNvSpPr>
          <p:nvPr/>
        </p:nvSpPr>
        <p:spPr>
          <a:xfrm>
            <a:off x="173831" y="289473"/>
            <a:ext cx="8341519" cy="58959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Что регламентирует положение?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0524" y="1282700"/>
            <a:ext cx="8534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несовершеннолетних, подлежащих учету в образовательных организациях;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основания для постановки на учет;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организации и ведения учета;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процедуру формирования наблюдательных дел;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основания и порядок снятия с учета;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роли и ответственность участников образовательного процесса.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4"/>
          <a:srcRect l="22961" t="15983" r="74002" b="12731"/>
          <a:stretch/>
        </p:blipFill>
        <p:spPr bwMode="auto">
          <a:xfrm>
            <a:off x="173831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4526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blob:https://web.telegram.org/841c7838-26dc-4def-9b55-e2c4eef591bf"/>
          <p:cNvSpPr>
            <a:spLocks noChangeAspect="1" noChangeArrowheads="1"/>
          </p:cNvSpPr>
          <p:nvPr/>
        </p:nvSpPr>
        <p:spPr bwMode="auto">
          <a:xfrm>
            <a:off x="-344098" y="-64012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-229798" y="50289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250C1E1C-3656-4B70-B2A1-4D9E11D7016B}"/>
              </a:ext>
            </a:extLst>
          </p:cNvPr>
          <p:cNvSpPr txBox="1">
            <a:spLocks/>
          </p:cNvSpPr>
          <p:nvPr/>
        </p:nvSpPr>
        <p:spPr>
          <a:xfrm>
            <a:off x="320630" y="164589"/>
            <a:ext cx="8688536" cy="495811"/>
          </a:xfrm>
          <a:prstGeom prst="rect">
            <a:avLst/>
          </a:prstGeom>
        </p:spPr>
        <p:txBody>
          <a:bodyPr lIns="68402" tIns="34289" rIns="68402" bIns="34289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Категории, подлежащие учету</a:t>
            </a:r>
          </a:p>
          <a:p>
            <a:r>
              <a:rPr lang="ru-RU" sz="2100" b="1" dirty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</a:p>
          <a:p>
            <a:pPr algn="ctr"/>
            <a:r>
              <a:rPr lang="ru-RU" sz="21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000" b="1" i="1" kern="0" dirty="0">
                <a:solidFill>
                  <a:schemeClr val="accent1">
                    <a:lumMod val="50000"/>
                  </a:schemeClr>
                </a:solidFill>
                <a:latin typeface="Arial"/>
                <a:ea typeface="Roboto Black" panose="02000000000000000000" pitchFamily="2" charset="0"/>
              </a:rPr>
              <a:t>а внутреннем контроле </a:t>
            </a:r>
            <a:r>
              <a:rPr lang="ru-RU" sz="2000" b="1" i="1" kern="0" dirty="0" smtClean="0">
                <a:solidFill>
                  <a:srgbClr val="FF0000"/>
                </a:solidFill>
                <a:latin typeface="Arial"/>
                <a:ea typeface="Roboto Black" panose="02000000000000000000" pitchFamily="2" charset="0"/>
              </a:rPr>
              <a:t>61 971 </a:t>
            </a:r>
            <a:r>
              <a:rPr lang="ru-RU" sz="2000" b="1" i="1" kern="0" dirty="0">
                <a:solidFill>
                  <a:schemeClr val="accent1">
                    <a:lumMod val="50000"/>
                  </a:schemeClr>
                </a:solidFill>
                <a:latin typeface="Arial"/>
                <a:ea typeface="Roboto Black" panose="02000000000000000000" pitchFamily="2" charset="0"/>
              </a:rPr>
              <a:t>ученик</a:t>
            </a:r>
          </a:p>
          <a:p>
            <a:endParaRPr lang="ru-RU" sz="2100" b="1" dirty="0">
              <a:solidFill>
                <a:srgbClr val="5B9BD5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5482" y="1474014"/>
            <a:ext cx="857883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defTabSz="514337">
              <a:buFont typeface="Wingdings" panose="05000000000000000000" pitchFamily="2" charset="2"/>
              <a:buChar char="ü"/>
            </a:pPr>
            <a:r>
              <a:rPr lang="ru-RU" sz="3600" b="1" kern="0" dirty="0">
                <a:solidFill>
                  <a:srgbClr val="E81046"/>
                </a:solidFill>
                <a:latin typeface="Arial"/>
                <a:ea typeface="Roboto Black" panose="02000000000000000000" pitchFamily="2" charset="0"/>
              </a:rPr>
              <a:t>красная зона – </a:t>
            </a:r>
            <a:r>
              <a:rPr lang="ru-RU" sz="2800" b="1" kern="0" dirty="0">
                <a:solidFill>
                  <a:srgbClr val="E81046"/>
                </a:solidFill>
                <a:latin typeface="Arial"/>
                <a:ea typeface="Roboto Black" panose="02000000000000000000" pitchFamily="2" charset="0"/>
              </a:rPr>
              <a:t>зона высокого риска</a:t>
            </a:r>
          </a:p>
          <a:p>
            <a:pPr marL="571500" indent="-571500" defTabSz="514337">
              <a:buFont typeface="Wingdings" panose="05000000000000000000" pitchFamily="2" charset="2"/>
              <a:buChar char="ü"/>
            </a:pPr>
            <a:endParaRPr lang="ru-RU" sz="3600" b="1" kern="0" dirty="0">
              <a:solidFill>
                <a:srgbClr val="D1CC00"/>
              </a:solidFill>
              <a:latin typeface="Arial"/>
              <a:ea typeface="Roboto Black" panose="02000000000000000000" pitchFamily="2" charset="0"/>
            </a:endParaRPr>
          </a:p>
          <a:p>
            <a:pPr marL="571500" indent="-571500" defTabSz="514337">
              <a:buFont typeface="Wingdings" panose="05000000000000000000" pitchFamily="2" charset="2"/>
              <a:buChar char="ü"/>
            </a:pPr>
            <a:r>
              <a:rPr lang="ru-RU" sz="3600" b="1" kern="0" dirty="0">
                <a:solidFill>
                  <a:srgbClr val="D1CC00"/>
                </a:solidFill>
                <a:latin typeface="Arial"/>
                <a:ea typeface="Roboto Black" panose="02000000000000000000" pitchFamily="2" charset="0"/>
              </a:rPr>
              <a:t>желтая зона </a:t>
            </a:r>
            <a:r>
              <a:rPr lang="ru-RU" sz="2800" b="1" kern="0" dirty="0">
                <a:solidFill>
                  <a:srgbClr val="D1CC00"/>
                </a:solidFill>
                <a:latin typeface="Arial"/>
                <a:ea typeface="Roboto Black" panose="02000000000000000000" pitchFamily="2" charset="0"/>
              </a:rPr>
              <a:t>–</a:t>
            </a:r>
            <a:r>
              <a:rPr lang="ru-RU" sz="3600" b="1" kern="0" dirty="0">
                <a:solidFill>
                  <a:srgbClr val="D1CC00"/>
                </a:solidFill>
                <a:latin typeface="Arial"/>
                <a:ea typeface="Roboto Black" panose="02000000000000000000" pitchFamily="2" charset="0"/>
              </a:rPr>
              <a:t> </a:t>
            </a:r>
            <a:r>
              <a:rPr lang="ru-RU" sz="2800" b="1" kern="0" dirty="0">
                <a:solidFill>
                  <a:srgbClr val="D1CC00"/>
                </a:solidFill>
                <a:latin typeface="Arial"/>
                <a:ea typeface="Roboto Black" panose="02000000000000000000" pitchFamily="2" charset="0"/>
              </a:rPr>
              <a:t>зона повышенного риска</a:t>
            </a:r>
          </a:p>
          <a:p>
            <a:pPr marL="571500" indent="-571500" defTabSz="514337">
              <a:buFont typeface="Wingdings" panose="05000000000000000000" pitchFamily="2" charset="2"/>
              <a:buChar char="ü"/>
            </a:pPr>
            <a:endParaRPr lang="ru-RU" sz="3600" b="1" kern="0" dirty="0">
              <a:solidFill>
                <a:srgbClr val="00B050"/>
              </a:solidFill>
              <a:latin typeface="Arial"/>
              <a:ea typeface="Roboto Black" panose="02000000000000000000" pitchFamily="2" charset="0"/>
            </a:endParaRPr>
          </a:p>
          <a:p>
            <a:pPr marL="571500" indent="-571500" defTabSz="514337">
              <a:buFont typeface="Wingdings" panose="05000000000000000000" pitchFamily="2" charset="2"/>
              <a:buChar char="ü"/>
            </a:pPr>
            <a:r>
              <a:rPr lang="ru-RU" sz="3600" b="1" kern="0" dirty="0">
                <a:solidFill>
                  <a:srgbClr val="00B050"/>
                </a:solidFill>
                <a:latin typeface="Arial"/>
                <a:ea typeface="Roboto Black" panose="02000000000000000000" pitchFamily="2" charset="0"/>
              </a:rPr>
              <a:t>зеленая зона </a:t>
            </a:r>
            <a:r>
              <a:rPr lang="ru-RU" sz="2800" b="1" kern="0" dirty="0">
                <a:solidFill>
                  <a:srgbClr val="00B050"/>
                </a:solidFill>
                <a:latin typeface="Arial"/>
                <a:ea typeface="Roboto Black" panose="02000000000000000000" pitchFamily="2" charset="0"/>
              </a:rPr>
              <a:t>– зона умеренного риска</a:t>
            </a:r>
          </a:p>
          <a:p>
            <a:pPr defTabSz="514337"/>
            <a:endParaRPr lang="ru-RU" sz="2800" b="1" kern="0" dirty="0">
              <a:solidFill>
                <a:srgbClr val="00B050"/>
              </a:solidFill>
              <a:latin typeface="Arial"/>
              <a:ea typeface="Roboto Black" panose="02000000000000000000" pitchFamily="2" charset="0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3"/>
          <a:srcRect l="22961" t="15983" r="74002" b="12731"/>
          <a:stretch/>
        </p:blipFill>
        <p:spPr bwMode="auto">
          <a:xfrm>
            <a:off x="113102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67474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4" descr="blob:https://web.telegram.org/d84efb9a-3943-4166-ba49-348d0121ec59"/>
          <p:cNvSpPr>
            <a:spLocks noChangeAspect="1" noChangeArrowheads="1"/>
          </p:cNvSpPr>
          <p:nvPr/>
        </p:nvSpPr>
        <p:spPr bwMode="auto">
          <a:xfrm>
            <a:off x="230981" y="59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sp>
        <p:nvSpPr>
          <p:cNvPr id="7" name="AutoShape 4" descr="blob:https://web.telegram.org/5d067c79-9307-4160-b2ad-2f0d18d8fdce"/>
          <p:cNvSpPr>
            <a:spLocks noChangeAspect="1" noChangeArrowheads="1"/>
          </p:cNvSpPr>
          <p:nvPr/>
        </p:nvSpPr>
        <p:spPr bwMode="auto">
          <a:xfrm>
            <a:off x="459581" y="23455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13" name="Picture 4" descr="https://detskiysadv2.02edu.ru/upload/iblock/3de/zatwi86idjb8f23rcefjqjran9cwcksy/%D0%9B%D0%BE%D0%B3%D0%BE%2080%20%D0%BB%D0%B5%D1%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25242"/>
            <a:ext cx="603689" cy="853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567994933"/>
              </p:ext>
            </p:extLst>
          </p:nvPr>
        </p:nvGraphicFramePr>
        <p:xfrm>
          <a:off x="341056" y="485700"/>
          <a:ext cx="824377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15060FA-296C-9A12-7F1A-DE8815340192}"/>
              </a:ext>
            </a:extLst>
          </p:cNvPr>
          <p:cNvSpPr txBox="1"/>
          <p:nvPr/>
        </p:nvSpPr>
        <p:spPr>
          <a:xfrm>
            <a:off x="2036618" y="3131127"/>
            <a:ext cx="3385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Bookman Old Style" panose="02050604050505020204" pitchFamily="18" charset="0"/>
              </a:rPr>
              <a:t>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921845-3EB7-8B0A-99B7-131AB36DC247}"/>
              </a:ext>
            </a:extLst>
          </p:cNvPr>
          <p:cNvSpPr txBox="1"/>
          <p:nvPr/>
        </p:nvSpPr>
        <p:spPr>
          <a:xfrm>
            <a:off x="2036618" y="3839013"/>
            <a:ext cx="3385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Bookman Old Style" panose="02050604050505020204" pitchFamily="18" charset="0"/>
              </a:rPr>
              <a:t>!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8"/>
          <a:srcRect l="22961" t="15983" r="74002" b="12731"/>
          <a:stretch/>
        </p:blipFill>
        <p:spPr bwMode="auto">
          <a:xfrm>
            <a:off x="83842" y="25246"/>
            <a:ext cx="326693" cy="51182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14985914"/>
      </p:ext>
    </p:extLst>
  </p:cSld>
  <p:clrMapOvr>
    <a:masterClrMapping/>
  </p:clrMapOvr>
</p:sld>
</file>

<file path=ppt/theme/theme1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7795</TotalTime>
  <Words>2334</Words>
  <Application>Microsoft Office PowerPoint</Application>
  <PresentationFormat>Экран (16:9)</PresentationFormat>
  <Paragraphs>386</Paragraphs>
  <Slides>49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49</vt:i4>
      </vt:variant>
    </vt:vector>
  </HeadingPairs>
  <TitlesOfParts>
    <vt:vector size="60" baseType="lpstr">
      <vt:lpstr>Arial</vt:lpstr>
      <vt:lpstr>Bookman Old Style</vt:lpstr>
      <vt:lpstr>Calibri</vt:lpstr>
      <vt:lpstr>Calibri Light</vt:lpstr>
      <vt:lpstr>Roboto Black</vt:lpstr>
      <vt:lpstr>Symbol</vt:lpstr>
      <vt:lpstr>Times New Roman</vt:lpstr>
      <vt:lpstr>Wingdings</vt:lpstr>
      <vt:lpstr>5_Тема Office</vt:lpstr>
      <vt:lpstr>20_Тема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работы с несовершеннолетними, состоящими на внутреннем контроле в образовательной организации</dc:title>
  <dc:creator>Пользователь Windows</dc:creator>
  <cp:lastModifiedBy>Биканова Э.Р.</cp:lastModifiedBy>
  <cp:revision>430</cp:revision>
  <cp:lastPrinted>2025-10-20T07:08:08Z</cp:lastPrinted>
  <dcterms:created xsi:type="dcterms:W3CDTF">2023-03-13T05:12:03Z</dcterms:created>
  <dcterms:modified xsi:type="dcterms:W3CDTF">2025-10-20T11:42:49Z</dcterms:modified>
</cp:coreProperties>
</file>