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71" r:id="rId2"/>
    <p:sldId id="272" r:id="rId3"/>
    <p:sldId id="270" r:id="rId4"/>
    <p:sldId id="260" r:id="rId5"/>
    <p:sldId id="267" r:id="rId6"/>
    <p:sldId id="266" r:id="rId7"/>
    <p:sldId id="265" r:id="rId8"/>
    <p:sldId id="257" r:id="rId9"/>
    <p:sldId id="262" r:id="rId10"/>
    <p:sldId id="258" r:id="rId11"/>
    <p:sldId id="263" r:id="rId12"/>
    <p:sldId id="261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8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760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547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2379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925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326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5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74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65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5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25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15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5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6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09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F9181-B8F0-494F-B744-783109AB230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5D1EB8-C7DD-4002-B0BF-AF1B185221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2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учащегося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стендовой стрельбы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Маслова Кирилла</a:t>
            </a:r>
            <a:r>
              <a:rPr lang="ru-RU" sz="36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занявшего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Кубке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реди мужчин и женщин  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Тарадайко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Татьяну Викторовну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г.Казань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12-16.05.2021г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123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настольного тенниса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Слаутину</a:t>
            </a:r>
            <a:r>
              <a:rPr lang="ru-RU" sz="24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Арину</a:t>
            </a:r>
            <a:r>
              <a:rPr lang="ru-RU" sz="2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Розикову</a:t>
            </a:r>
            <a:r>
              <a:rPr lang="ru-RU" sz="2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Алину, Грушину Екатерину </a:t>
            </a:r>
            <a:endParaRPr lang="ru-RU" sz="24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занявших 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юниоров и юниорок до 19 лет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Жижикина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Дмитрия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Чебоксары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25-29.03.2021г.)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19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1800" y="2475010"/>
            <a:ext cx="94144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тяжелой атлетики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Кутякину</a:t>
            </a:r>
            <a:r>
              <a:rPr lang="ru-RU" sz="4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Милану, </a:t>
            </a:r>
            <a:endParaRPr lang="ru-RU" sz="44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девушек до 15 лет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Петрова Игоря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(Старый Оскол, 15-24.03.2021г.)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365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1800" y="2475010"/>
            <a:ext cx="941448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легкой атлетики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Плаксину Валерию, </a:t>
            </a:r>
            <a:endParaRPr lang="ru-RU" sz="44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Павлова Игоря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(Смоленск, 12.02.2021г.)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63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1800" y="2475010"/>
            <a:ext cx="94144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учащегося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прыжков в воду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Касьянова Глеба</a:t>
            </a:r>
            <a:r>
              <a:rPr lang="ru-RU" sz="4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, </a:t>
            </a:r>
            <a:endParaRPr lang="ru-RU" sz="44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занявшего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юниоров и юниорок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Муякина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Павла Борисовича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г.Саранск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01-08.05.2021г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24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отделения водное поло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Иванова Даниила, </a:t>
            </a:r>
            <a:r>
              <a:rPr lang="ru-RU" sz="32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Саввина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Руслана, </a:t>
            </a:r>
            <a:endParaRPr lang="ru-RU" sz="3200" b="1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Сергеева Владислава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, </a:t>
            </a:r>
            <a:r>
              <a:rPr lang="ru-RU" sz="32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Ярощука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Владимира, </a:t>
            </a:r>
            <a:r>
              <a:rPr lang="ru-RU" sz="32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Кучушева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Аскара</a:t>
            </a:r>
            <a:endParaRPr lang="ru-RU" sz="32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занявших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чемпионате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мужчин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Ярощука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Sitka Heading" panose="02000505000000020004" pitchFamily="2" charset="0"/>
                <a:ea typeface="Times New Roman" panose="02020603050405020304" pitchFamily="18" charset="0"/>
              </a:rPr>
              <a:t>Евгения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с.Раменское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24-30.04.2021г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400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настольного тенниса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Слаутину</a:t>
            </a:r>
            <a:r>
              <a:rPr lang="ru-RU" sz="36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Арину</a:t>
            </a:r>
            <a:r>
              <a:rPr lang="ru-RU" sz="36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чемпионате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мужчин и женщин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Жижикина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Дмитрия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Москва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17.04.2021г.)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144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настольного тенниса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Дмитриеву Анну</a:t>
            </a:r>
            <a:r>
              <a:rPr lang="ru-RU" sz="36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чемпионате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мужчин и женщин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Жижикина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Дмитрия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Москва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17.04.2021г.)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640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учащегося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стендовой стрельбы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Ананьенок</a:t>
            </a:r>
            <a:r>
              <a:rPr lang="ru-RU" sz="36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Тимура</a:t>
            </a:r>
            <a:r>
              <a:rPr lang="ru-RU" sz="36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занявшего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юниоров и юниорок до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года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Митяшову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Анну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Тугургой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01-11.04.2021г.)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96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стендовой стрельбы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Лекомцеву</a:t>
            </a:r>
            <a:r>
              <a:rPr lang="ru-RU" sz="36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Дарью</a:t>
            </a:r>
            <a:r>
              <a:rPr lang="ru-RU" sz="36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</a:t>
            </a:r>
            <a:endParaRPr lang="ru-RU" sz="36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юниоров и юниорок до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 года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Митяшову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Анну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Тугургой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01-11.04.2021г.)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853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3518" y="2367433"/>
            <a:ext cx="91350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 отделения водное поло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Иванова Даниила, </a:t>
            </a:r>
            <a:r>
              <a:rPr lang="ru-RU" sz="32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Саввина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Руслана, Тимофеева Родиона, </a:t>
            </a:r>
            <a:r>
              <a:rPr lang="ru-RU" sz="3200" b="1" dirty="0" err="1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Мубаракшина</a:t>
            </a:r>
            <a:r>
              <a:rPr lang="ru-RU" sz="32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 Аскара, </a:t>
            </a:r>
            <a:endParaRPr lang="ru-RU" sz="32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занявших 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первенстве России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юниоров до 19 лет 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тренера </a:t>
            </a:r>
            <a:r>
              <a:rPr lang="ru-RU" sz="3200" b="1" dirty="0" err="1">
                <a:latin typeface="Sitka Heading" panose="02000505000000020004" pitchFamily="2" charset="0"/>
                <a:ea typeface="Times New Roman" panose="02020603050405020304" pitchFamily="18" charset="0"/>
              </a:rPr>
              <a:t>Ярощук</a:t>
            </a:r>
            <a:r>
              <a:rPr lang="ru-RU" sz="3200" b="1" dirty="0">
                <a:latin typeface="Sitka Heading" panose="02000505000000020004" pitchFamily="2" charset="0"/>
                <a:ea typeface="Times New Roman" panose="02020603050405020304" pitchFamily="18" charset="0"/>
              </a:rPr>
              <a:t> Евгения</a:t>
            </a: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(Санкт-Петербург, 29.03-3.04.2021г.)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155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07036" cy="23674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1800" y="2475010"/>
            <a:ext cx="94144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учащуюся отделения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легкой атлетики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effectLst/>
                <a:latin typeface="Sitka Heading" panose="02000505000000020004" pitchFamily="2" charset="0"/>
                <a:ea typeface="Times New Roman" panose="02020603050405020304" pitchFamily="18" charset="0"/>
              </a:rPr>
              <a:t>Павлову Елизавету, </a:t>
            </a:r>
            <a:endParaRPr lang="ru-RU" sz="4400" dirty="0" smtClean="0">
              <a:effectLst/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занявшую </a:t>
            </a:r>
            <a:r>
              <a:rPr lang="ru-RU" sz="32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b="1" i="1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место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международных соревнованиях «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EEVZA Championship 2020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среди девушек до 16 лет и тренера </a:t>
            </a:r>
            <a:r>
              <a:rPr lang="ru-RU" sz="3200" b="1" dirty="0" err="1" smtClean="0">
                <a:latin typeface="Sitka Heading" panose="02000505000000020004" pitchFamily="2" charset="0"/>
                <a:ea typeface="Times New Roman" panose="02020603050405020304" pitchFamily="18" charset="0"/>
              </a:rPr>
              <a:t>Бубнову</a:t>
            </a:r>
            <a:r>
              <a:rPr lang="ru-RU" sz="3200" b="1" dirty="0" smtClean="0">
                <a:latin typeface="Sitka Heading" panose="02000505000000020004" pitchFamily="2" charset="0"/>
                <a:ea typeface="Times New Roman" panose="02020603050405020304" pitchFamily="18" charset="0"/>
              </a:rPr>
              <a:t> Юлию</a:t>
            </a:r>
            <a:endParaRPr lang="ru-RU" sz="3200" b="1" dirty="0">
              <a:latin typeface="Sitka Heading" panose="02000505000000020004" pitchFamily="2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(Латвия, 10-16.03.2021г.)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53553" y="1314455"/>
            <a:ext cx="7243482" cy="95436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ПОЗДРАВЛЯЕМ!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18253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</TotalTime>
  <Words>371</Words>
  <Application>Microsoft Office PowerPoint</Application>
  <PresentationFormat>Широкоэкранный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Sitka Heading</vt:lpstr>
      <vt:lpstr>Times New Roman</vt:lpstr>
      <vt:lpstr>Trebuchet MS</vt:lpstr>
      <vt:lpstr>Wingdings 3</vt:lpstr>
      <vt:lpstr>Грань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  <vt:lpstr>ПОЗДРАВЛЯЕМ!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User103</dc:creator>
  <cp:lastModifiedBy>User</cp:lastModifiedBy>
  <cp:revision>14</cp:revision>
  <cp:lastPrinted>2021-05-19T08:09:40Z</cp:lastPrinted>
  <dcterms:created xsi:type="dcterms:W3CDTF">2021-04-06T07:45:35Z</dcterms:created>
  <dcterms:modified xsi:type="dcterms:W3CDTF">2021-05-19T08:15:43Z</dcterms:modified>
</cp:coreProperties>
</file>