
<file path=[Content_Types].xml><?xml version="1.0" encoding="utf-8"?>
<Types xmlns="http://schemas.openxmlformats.org/package/2006/content-types">
  <Default Extension="web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3A9-2F28-4806-BDD1-480AF056725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AF0-90F0-4445-A38B-8DF4B9124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891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3A9-2F28-4806-BDD1-480AF056725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AF0-90F0-4445-A38B-8DF4B9124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171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3A9-2F28-4806-BDD1-480AF056725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AF0-90F0-4445-A38B-8DF4B912497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3932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3A9-2F28-4806-BDD1-480AF056725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AF0-90F0-4445-A38B-8DF4B9124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600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3A9-2F28-4806-BDD1-480AF056725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AF0-90F0-4445-A38B-8DF4B912497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0116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3A9-2F28-4806-BDD1-480AF056725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AF0-90F0-4445-A38B-8DF4B9124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141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3A9-2F28-4806-BDD1-480AF056725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AF0-90F0-4445-A38B-8DF4B9124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107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3A9-2F28-4806-BDD1-480AF056725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AF0-90F0-4445-A38B-8DF4B9124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911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3A9-2F28-4806-BDD1-480AF056725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AF0-90F0-4445-A38B-8DF4B9124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334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3A9-2F28-4806-BDD1-480AF056725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AF0-90F0-4445-A38B-8DF4B9124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078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3A9-2F28-4806-BDD1-480AF056725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AF0-90F0-4445-A38B-8DF4B9124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185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3A9-2F28-4806-BDD1-480AF056725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AF0-90F0-4445-A38B-8DF4B9124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56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3A9-2F28-4806-BDD1-480AF056725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AF0-90F0-4445-A38B-8DF4B9124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94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3A9-2F28-4806-BDD1-480AF056725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AF0-90F0-4445-A38B-8DF4B9124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884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3A9-2F28-4806-BDD1-480AF056725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AF0-90F0-4445-A38B-8DF4B9124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552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4D3A9-2F28-4806-BDD1-480AF056725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1AF0-90F0-4445-A38B-8DF4B9124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821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4D3A9-2F28-4806-BDD1-480AF0567254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7D1AF0-90F0-4445-A38B-8DF4B9124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45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historynetwork.ru/PressRelease/PressReleaseShow.asp?id=767690" TargetMode="External"/><Relationship Id="rId3" Type="http://schemas.openxmlformats.org/officeDocument/2006/relationships/image" Target="../media/image2.webp"/><Relationship Id="rId7" Type="http://schemas.openxmlformats.org/officeDocument/2006/relationships/hyperlink" Target="https://wikiway.com/russia/volgograd/mamaev-kurgan/" TargetMode="External"/><Relationship Id="rId2" Type="http://schemas.openxmlformats.org/officeDocument/2006/relationships/image" Target="../media/image1.webp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webp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hyperlink" Target="https://topwar.ru/39816-dom-pavlova-bez-legend-i-mifov.html?ysclid=ls20bqiuvm80235078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F6A10120-DDDA-45C4-8E31-0B11021B13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939" y="2740728"/>
            <a:ext cx="3691151" cy="3578411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A0048B0-9955-428F-AC35-03DBC69002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472" y="33102"/>
            <a:ext cx="3112086" cy="207872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43787D6-2C70-40E2-874E-645BDCAD6C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7" y="400812"/>
            <a:ext cx="3621628" cy="243487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704E84D-B96A-4802-814C-529E95521D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49" y="3971562"/>
            <a:ext cx="3621628" cy="2434870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C45653C7-2912-4AB1-82CC-54C4EC3DB70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930" y="1618247"/>
            <a:ext cx="5094563" cy="3913596"/>
          </a:xfrm>
        </p:spPr>
      </p:pic>
      <p:sp>
        <p:nvSpPr>
          <p:cNvPr id="3" name="Прямоугольник 2">
            <a:hlinkClick r:id="rId7"/>
            <a:extLst>
              <a:ext uri="{FF2B5EF4-FFF2-40B4-BE49-F238E27FC236}">
                <a16:creationId xmlns:a16="http://schemas.microsoft.com/office/drawing/2014/main" id="{0FAE119A-4942-4440-8685-9D21065586FE}"/>
              </a:ext>
            </a:extLst>
          </p:cNvPr>
          <p:cNvSpPr/>
          <p:nvPr/>
        </p:nvSpPr>
        <p:spPr>
          <a:xfrm>
            <a:off x="3598460" y="164420"/>
            <a:ext cx="46454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https://wikiway.com/russia/volgograd/mamaev-kurgan/</a:t>
            </a:r>
            <a:endParaRPr lang="ru-RU" sz="32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Прямоугольник 1">
            <a:hlinkClick r:id="rId8"/>
            <a:extLst>
              <a:ext uri="{FF2B5EF4-FFF2-40B4-BE49-F238E27FC236}">
                <a16:creationId xmlns:a16="http://schemas.microsoft.com/office/drawing/2014/main" id="{8510FC6B-74A6-4A03-9731-7A14BACB841C}"/>
              </a:ext>
            </a:extLst>
          </p:cNvPr>
          <p:cNvSpPr/>
          <p:nvPr/>
        </p:nvSpPr>
        <p:spPr>
          <a:xfrm>
            <a:off x="8887946" y="2111828"/>
            <a:ext cx="32231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https://historynetwork.ru/PressRelease/PressReleaseShow.asp?id=767690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Прямоугольник 6">
            <a:hlinkClick r:id="rId9"/>
            <a:extLst>
              <a:ext uri="{FF2B5EF4-FFF2-40B4-BE49-F238E27FC236}">
                <a16:creationId xmlns:a16="http://schemas.microsoft.com/office/drawing/2014/main" id="{59573218-A742-4896-8789-61519D84B29F}"/>
              </a:ext>
            </a:extLst>
          </p:cNvPr>
          <p:cNvSpPr/>
          <p:nvPr/>
        </p:nvSpPr>
        <p:spPr>
          <a:xfrm>
            <a:off x="152849" y="2869960"/>
            <a:ext cx="34456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https://topwar.ru/39816-dom-pavlova-bez-legend-i-mifov.html?ysclid=ls20bqiuvm802350780</a:t>
            </a:r>
          </a:p>
        </p:txBody>
      </p:sp>
    </p:spTree>
    <p:extLst>
      <p:ext uri="{BB962C8B-B14F-4D97-AF65-F5344CB8AC3E}">
        <p14:creationId xmlns:p14="http://schemas.microsoft.com/office/powerpoint/2010/main" val="1246568773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</TotalTime>
  <Words>40</Words>
  <Application>Microsoft Office PowerPoint</Application>
  <PresentationFormat>Широкоэкранный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Trebuchet MS</vt:lpstr>
      <vt:lpstr>Wingdings 3</vt:lpstr>
      <vt:lpstr>Аспект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SAPSAN</dc:creator>
  <cp:lastModifiedBy>SAPSAN</cp:lastModifiedBy>
  <cp:revision>15</cp:revision>
  <dcterms:created xsi:type="dcterms:W3CDTF">2024-01-31T17:23:07Z</dcterms:created>
  <dcterms:modified xsi:type="dcterms:W3CDTF">2024-02-01T19:38:22Z</dcterms:modified>
</cp:coreProperties>
</file>