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4" r:id="rId18"/>
    <p:sldId id="272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E0BF9"/>
    <a:srgbClr val="6CE3F0"/>
    <a:srgbClr val="FFFF66"/>
    <a:srgbClr val="FF99FF"/>
    <a:srgbClr val="FF0066"/>
    <a:srgbClr val="85F16B"/>
    <a:srgbClr val="00CC00"/>
    <a:srgbClr val="341312"/>
    <a:srgbClr val="C5B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0C0C1-1808-4F59-B3FE-126734AAF63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3C02F-96F5-404E-B655-3D39308FA3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3C02F-96F5-404E-B655-3D39308FA3F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9FF4C-5DE2-4B98-BBED-99958F67FCA5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556F9-BD7F-430F-8772-414B28D4AC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Nsmk_pr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tx2">
                <a:lumMod val="60000"/>
                <a:lumOff val="40000"/>
              </a:schemeClr>
            </a:gs>
            <a:gs pos="100000">
              <a:srgbClr val="00B0F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428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«</a:t>
            </a:r>
            <a:r>
              <a:rPr lang="ru-RU" dirty="0">
                <a:latin typeface="Monotype Corsiva" pitchFamily="66" charset="0"/>
              </a:rPr>
              <a:t>Хороший повар стоит доктора</a:t>
            </a:r>
            <a:r>
              <a:rPr lang="ru-RU" dirty="0" smtClean="0">
                <a:latin typeface="Monotype Corsiva" pitchFamily="66" charset="0"/>
              </a:rPr>
              <a:t>».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                   </a:t>
            </a:r>
            <a:r>
              <a:rPr lang="ru-RU" sz="2700" dirty="0" smtClean="0">
                <a:latin typeface="Monotype Corsiva" pitchFamily="66" charset="0"/>
              </a:rPr>
              <a:t>Старая русская пословица </a:t>
            </a:r>
            <a:endParaRPr lang="ru-RU" sz="2700" dirty="0">
              <a:latin typeface="Monotype Corsiva" pitchFamily="66" charset="0"/>
            </a:endParaRPr>
          </a:p>
        </p:txBody>
      </p:sp>
      <p:pic>
        <p:nvPicPr>
          <p:cNvPr id="3074" name="Picture 2" descr="E:\DCIM\108CANON\IMG_0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857364"/>
            <a:ext cx="6034617" cy="452596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57166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341312"/>
                </a:solidFill>
                <a:latin typeface="Comic Sans MS" pitchFamily="66" charset="0"/>
              </a:rPr>
              <a:t>Кулинария - это не просто кинуть кубик «Магги» и через пять минут наслаждаться отличным бульоном</a:t>
            </a:r>
            <a:r>
              <a:rPr lang="ru-RU" sz="2800" dirty="0" smtClean="0">
                <a:solidFill>
                  <a:srgbClr val="341312"/>
                </a:solidFill>
                <a:latin typeface="Comic Sans MS" pitchFamily="66" charset="0"/>
              </a:rPr>
              <a:t>.</a:t>
            </a:r>
          </a:p>
          <a:p>
            <a:pPr algn="ctr"/>
            <a:endParaRPr lang="ru-RU" sz="2800" dirty="0" smtClean="0">
              <a:solidFill>
                <a:srgbClr val="341312"/>
              </a:solidFill>
              <a:latin typeface="Comic Sans MS" pitchFamily="66" charset="0"/>
            </a:endParaRPr>
          </a:p>
          <a:p>
            <a:pPr algn="ctr"/>
            <a:r>
              <a:rPr lang="ru-RU" sz="2800" dirty="0" smtClean="0">
                <a:solidFill>
                  <a:srgbClr val="341312"/>
                </a:solidFill>
                <a:latin typeface="Comic Sans MS" pitchFamily="66" charset="0"/>
              </a:rPr>
              <a:t> Это очень большой труд: </a:t>
            </a:r>
            <a:endParaRPr lang="ru-RU" sz="2800" dirty="0">
              <a:solidFill>
                <a:srgbClr val="341312"/>
              </a:solidFill>
              <a:latin typeface="Comic Sans MS" pitchFamily="66" charset="0"/>
            </a:endParaRPr>
          </a:p>
        </p:txBody>
      </p:sp>
      <p:pic>
        <p:nvPicPr>
          <p:cNvPr id="22534" name="Picture 6" descr="E:\аааааааааааааааааа\m_26b239b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786058"/>
            <a:ext cx="2714643" cy="3601056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F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CIM\108CANON\IMG_0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500042"/>
            <a:ext cx="3809678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8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E:\DCIM\108CANON\IMG_01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9183" y="500042"/>
            <a:ext cx="3809677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4" cstate="print"/>
          <a:srcRect t="6110"/>
          <a:stretch>
            <a:fillRect/>
          </a:stretch>
        </p:blipFill>
        <p:spPr bwMode="auto">
          <a:xfrm>
            <a:off x="428596" y="3714752"/>
            <a:ext cx="3714776" cy="2620205"/>
          </a:xfrm>
          <a:prstGeom prst="rect">
            <a:avLst/>
          </a:prstGeom>
          <a:ln w="76200"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 b="12598"/>
          <a:stretch>
            <a:fillRect/>
          </a:stretch>
        </p:blipFill>
        <p:spPr bwMode="auto">
          <a:xfrm>
            <a:off x="4643438" y="3714752"/>
            <a:ext cx="3929090" cy="2643206"/>
          </a:xfrm>
          <a:prstGeom prst="rect">
            <a:avLst/>
          </a:prstGeom>
          <a:ln w="76200">
            <a:solidFill>
              <a:srgbClr val="008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5F16B"/>
            </a:gs>
            <a:gs pos="50000">
              <a:srgbClr val="008000"/>
            </a:gs>
            <a:gs pos="100000">
              <a:srgbClr val="92D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E:\аааааааааааааааааа\x_a241564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5"/>
            <a:ext cx="3786214" cy="2839661"/>
          </a:xfrm>
          <a:prstGeom prst="roundRect">
            <a:avLst/>
          </a:prstGeom>
          <a:noFill/>
        </p:spPr>
      </p:pic>
      <p:pic>
        <p:nvPicPr>
          <p:cNvPr id="6146" name="Picture 2" descr="E:\DCIM\108CANON\IMG_0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429000"/>
            <a:ext cx="3786188" cy="2839901"/>
          </a:xfrm>
          <a:prstGeom prst="roundRect">
            <a:avLst/>
          </a:prstGeom>
          <a:noFill/>
        </p:spPr>
      </p:pic>
      <p:pic>
        <p:nvPicPr>
          <p:cNvPr id="6148" name="Picture 4" descr="E:\DCIM\108CANON\IMG_01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134601" y="1651821"/>
            <a:ext cx="4643471" cy="348292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CE3F0"/>
            </a:gs>
            <a:gs pos="50000">
              <a:srgbClr val="FFFF66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24098" y="1000108"/>
            <a:ext cx="3619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Порой и опасный труд</a:t>
            </a:r>
          </a:p>
        </p:txBody>
      </p:sp>
      <p:pic>
        <p:nvPicPr>
          <p:cNvPr id="25604" name="Picture 4" descr="E:\108CANON\IMG_0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857364"/>
            <a:ext cx="3470269" cy="462660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E:\DCIM\108CANON\IMG_0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8603"/>
            <a:ext cx="4643470" cy="3482923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FF"/>
            </a:gs>
            <a:gs pos="50000">
              <a:schemeClr val="accent4">
                <a:lumMod val="60000"/>
                <a:lumOff val="40000"/>
              </a:schemeClr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:\108CANON\IMG_0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2411253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428992" y="1071546"/>
            <a:ext cx="4979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Иногда даже заставляет плакать</a:t>
            </a:r>
          </a:p>
        </p:txBody>
      </p:sp>
      <p:pic>
        <p:nvPicPr>
          <p:cNvPr id="2050" name="Picture 2" descr="E:\DCIM\108CANON\IMG_0156.JPG"/>
          <p:cNvPicPr>
            <a:picLocks noChangeAspect="1" noChangeArrowheads="1"/>
          </p:cNvPicPr>
          <p:nvPr/>
        </p:nvPicPr>
        <p:blipFill>
          <a:blip r:embed="rId3" cstate="print"/>
          <a:srcRect l="7798" r="1248"/>
          <a:stretch>
            <a:fillRect/>
          </a:stretch>
        </p:blipFill>
        <p:spPr bwMode="auto">
          <a:xfrm>
            <a:off x="2857488" y="2357430"/>
            <a:ext cx="3443712" cy="2839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E:\DCIM\108CANON\IMG_02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285860"/>
            <a:ext cx="4247751" cy="3186105"/>
          </a:xfrm>
          <a:prstGeom prst="rect">
            <a:avLst/>
          </a:prstGeom>
          <a:noFill/>
          <a:scene3d>
            <a:camera prst="orthographicFront">
              <a:rot lat="0" lon="5400000" rev="0"/>
            </a:camera>
            <a:lightRig rig="threePt" dir="t"/>
          </a:scene3d>
        </p:spPr>
      </p:pic>
      <p:pic>
        <p:nvPicPr>
          <p:cNvPr id="7" name="Picture 3" descr="E:\DCIM\108CANON\IMG_0280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 rot="5400000">
            <a:off x="6043355" y="3743595"/>
            <a:ext cx="3088264" cy="2316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CIM\108CANON\IMG_0120.JPG"/>
          <p:cNvPicPr>
            <a:picLocks noChangeAspect="1" noChangeArrowheads="1"/>
          </p:cNvPicPr>
          <p:nvPr/>
        </p:nvPicPr>
        <p:blipFill>
          <a:blip r:embed="rId2" cstate="print"/>
          <a:srcRect l="7486" t="10813"/>
          <a:stretch>
            <a:fillRect/>
          </a:stretch>
        </p:blipFill>
        <p:spPr bwMode="auto">
          <a:xfrm rot="5400000">
            <a:off x="-80406" y="3437936"/>
            <a:ext cx="3676403" cy="2658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66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6" name="Picture 4" descr="E:\DCIM\108CANON\IMG_0284.JPG"/>
          <p:cNvPicPr>
            <a:picLocks noChangeAspect="1" noChangeArrowheads="1"/>
          </p:cNvPicPr>
          <p:nvPr/>
        </p:nvPicPr>
        <p:blipFill>
          <a:blip r:embed="rId3" cstate="print"/>
          <a:srcRect l="16219" t="24537" b="4159"/>
          <a:stretch>
            <a:fillRect/>
          </a:stretch>
        </p:blipFill>
        <p:spPr bwMode="auto">
          <a:xfrm rot="5400000">
            <a:off x="2689760" y="3596728"/>
            <a:ext cx="3693042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28596" y="357166"/>
            <a:ext cx="83582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Comic Sans MS" pitchFamily="66" charset="0"/>
              </a:rPr>
              <a:t>Плох тот повар, который не мечтает стать шеф-поваром</a:t>
            </a:r>
            <a:endParaRPr lang="ru-RU" sz="2200" b="1" dirty="0">
              <a:latin typeface="Comic Sans MS" pitchFamily="66" charset="0"/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928670"/>
            <a:ext cx="1857373" cy="1857373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1928802"/>
            <a:ext cx="714365" cy="714365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1357284"/>
            <a:ext cx="928694" cy="928694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2143116"/>
            <a:ext cx="714365" cy="714365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1500160"/>
            <a:ext cx="928694" cy="928694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 descr="E:\DCIM\108CANON\IMG_0271.JPG"/>
          <p:cNvPicPr>
            <a:picLocks noChangeAspect="1" noChangeArrowheads="1"/>
          </p:cNvPicPr>
          <p:nvPr/>
        </p:nvPicPr>
        <p:blipFill>
          <a:blip r:embed="rId9" cstate="print"/>
          <a:srcRect l="5926" t="5406" b="2495"/>
          <a:stretch>
            <a:fillRect/>
          </a:stretch>
        </p:blipFill>
        <p:spPr bwMode="auto">
          <a:xfrm rot="6000000">
            <a:off x="5454669" y="3476994"/>
            <a:ext cx="3661759" cy="2688951"/>
          </a:xfrm>
          <a:prstGeom prst="rect">
            <a:avLst/>
          </a:prstGeom>
          <a:ln w="127000" cap="rnd">
            <a:solidFill>
              <a:srgbClr val="FF0066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66"/>
            </a:gs>
            <a:gs pos="50000">
              <a:srgbClr val="85F16B"/>
            </a:gs>
            <a:gs pos="100000">
              <a:srgbClr val="92D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41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E0BF9"/>
                </a:solidFill>
              </a:rPr>
              <a:t>Забавы в ней тоже много</a:t>
            </a:r>
          </a:p>
        </p:txBody>
      </p:sp>
      <p:pic>
        <p:nvPicPr>
          <p:cNvPr id="4098" name="Picture 2" descr="E:\DCIM\108CANON\IMG_0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429000"/>
            <a:ext cx="3928748" cy="3161146"/>
          </a:xfrm>
          <a:prstGeom prst="snip2Diag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099" name="Picture 3" descr="E:\DCIM\108CANON\IMG_0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66"/>
            <a:ext cx="3913069" cy="2935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377344"/>
            <a:ext cx="4143404" cy="31234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1000108"/>
            <a:ext cx="2970257" cy="2239116"/>
          </a:xfrm>
          <a:prstGeom prst="snip2DiagRect">
            <a:avLst/>
          </a:prstGeom>
          <a:noFill/>
          <a:ln w="76200">
            <a:solidFill>
              <a:srgbClr val="FF0066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E:\DCIM\108CANON\IMG_0224.JPG"/>
          <p:cNvPicPr>
            <a:picLocks noChangeAspect="1" noChangeArrowheads="1"/>
          </p:cNvPicPr>
          <p:nvPr/>
        </p:nvPicPr>
        <p:blipFill>
          <a:blip r:embed="rId2" cstate="print"/>
          <a:srcRect l="9981" r="14348"/>
          <a:stretch>
            <a:fillRect/>
          </a:stretch>
        </p:blipFill>
        <p:spPr bwMode="auto">
          <a:xfrm>
            <a:off x="214282" y="357166"/>
            <a:ext cx="3315264" cy="3286148"/>
          </a:xfrm>
          <a:prstGeom prst="teardrop">
            <a:avLst/>
          </a:prstGeom>
          <a:noFill/>
          <a:ln>
            <a:solidFill>
              <a:srgbClr val="3E0BF9"/>
            </a:solidFill>
          </a:ln>
        </p:spPr>
      </p:pic>
      <p:pic>
        <p:nvPicPr>
          <p:cNvPr id="9218" name="Picture 2" descr="E:\DCIM\108CANON\IMG_0235.JPG"/>
          <p:cNvPicPr>
            <a:picLocks noChangeAspect="1" noChangeArrowheads="1"/>
          </p:cNvPicPr>
          <p:nvPr/>
        </p:nvPicPr>
        <p:blipFill>
          <a:blip r:embed="rId3" cstate="print"/>
          <a:srcRect l="9981"/>
          <a:stretch>
            <a:fillRect/>
          </a:stretch>
        </p:blipFill>
        <p:spPr bwMode="auto">
          <a:xfrm>
            <a:off x="5072066" y="3571876"/>
            <a:ext cx="3600790" cy="3000372"/>
          </a:xfrm>
          <a:prstGeom prst="teardrop">
            <a:avLst/>
          </a:prstGeom>
          <a:noFill/>
          <a:ln>
            <a:solidFill>
              <a:srgbClr val="3E0BF9"/>
            </a:solidFill>
          </a:ln>
        </p:spPr>
      </p:pic>
      <p:pic>
        <p:nvPicPr>
          <p:cNvPr id="5" name="Picture 4" descr="E:\DCIM\108CANON\IMG_0215.JPG"/>
          <p:cNvPicPr>
            <a:picLocks noChangeAspect="1" noChangeArrowheads="1"/>
          </p:cNvPicPr>
          <p:nvPr/>
        </p:nvPicPr>
        <p:blipFill>
          <a:blip r:embed="rId4" cstate="print"/>
          <a:srcRect l="10917" r="9045"/>
          <a:stretch>
            <a:fillRect/>
          </a:stretch>
        </p:blipFill>
        <p:spPr bwMode="auto">
          <a:xfrm>
            <a:off x="1428728" y="3500438"/>
            <a:ext cx="3286148" cy="3079594"/>
          </a:xfrm>
          <a:prstGeom prst="teardrop">
            <a:avLst/>
          </a:prstGeom>
          <a:noFill/>
          <a:ln>
            <a:solidFill>
              <a:srgbClr val="3E0BF9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643306" y="714356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3E0BF9"/>
                </a:solidFill>
                <a:latin typeface="Comic Sans MS" pitchFamily="66" charset="0"/>
              </a:rPr>
              <a:t>Умеем радоваться даже  маленьким успехам</a:t>
            </a:r>
            <a:endParaRPr lang="ru-RU" sz="3200" dirty="0">
              <a:solidFill>
                <a:srgbClr val="3E0BF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50000">
              <a:schemeClr val="accent4">
                <a:lumMod val="60000"/>
                <a:lumOff val="40000"/>
              </a:schemeClr>
            </a:gs>
            <a:gs pos="100000">
              <a:srgbClr val="7030A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DCIM\108CANON\IMG_0273.JPG"/>
          <p:cNvPicPr>
            <a:picLocks noChangeAspect="1" noChangeArrowheads="1"/>
          </p:cNvPicPr>
          <p:nvPr/>
        </p:nvPicPr>
        <p:blipFill>
          <a:blip r:embed="rId2" cstate="print"/>
          <a:srcRect l="24017" t="1248" r="18403"/>
          <a:stretch>
            <a:fillRect/>
          </a:stretch>
        </p:blipFill>
        <p:spPr bwMode="auto">
          <a:xfrm rot="5400000">
            <a:off x="2245485" y="897731"/>
            <a:ext cx="4703271" cy="60510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28662" y="642918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</a:rPr>
              <a:t>Вот так мы живем!</a:t>
            </a:r>
            <a:endParaRPr lang="ru-RU" sz="72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latin typeface="Monotype Corsiva" pitchFamily="66" charset="0"/>
              </a:rPr>
              <a:t>            И ждем Вас…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714348" y="1500174"/>
            <a:ext cx="785818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 приемной комиссии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(8555) 39-21-54,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36-84-45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Подробная информация размещена на сайте                      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Nsmk_pr@mail.ru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 г. Нижнекамск, проспект Химиков, дом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483" y="1424900"/>
            <a:ext cx="2571130" cy="1932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2071678"/>
            <a:ext cx="2225679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500438"/>
            <a:ext cx="1875602" cy="1401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4857760"/>
            <a:ext cx="2844800" cy="1663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85720" y="285728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Профессия повар развивалась вместе с цивилизацией, так что можно сказать — это древнейшая профессия</a:t>
            </a:r>
            <a:r>
              <a:rPr lang="ru-RU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8715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Times New Roman" pitchFamily="18" charset="0"/>
              </a:rPr>
              <a:t>Каким же должен быть современный повар?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</a:endParaRPr>
          </a:p>
        </p:txBody>
      </p:sp>
      <p:pic>
        <p:nvPicPr>
          <p:cNvPr id="21508" name="Picture 4" descr="E:\108CANON\IMG_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6571694" cy="4929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8001024" y="1214422"/>
            <a:ext cx="7175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85F16B"/>
                </a:solidFill>
                <a:latin typeface="Comic Sans MS" pitchFamily="66" charset="0"/>
              </a:rPr>
              <a:t>?</a:t>
            </a:r>
            <a:endParaRPr lang="ru-RU" sz="7200" dirty="0">
              <a:solidFill>
                <a:srgbClr val="85F16B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58214" y="3357562"/>
            <a:ext cx="371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?</a:t>
            </a:r>
            <a:endParaRPr lang="ru-RU" sz="72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29652" y="5214950"/>
            <a:ext cx="7072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Comic Sans MS" pitchFamily="66" charset="0"/>
              </a:rPr>
              <a:t>?</a:t>
            </a:r>
            <a:endParaRPr lang="ru-RU" sz="7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714488"/>
            <a:ext cx="371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  <a:latin typeface="Comic Sans MS" pitchFamily="66" charset="0"/>
              </a:rPr>
              <a:t>?</a:t>
            </a:r>
            <a:endParaRPr lang="ru-RU" sz="7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286124"/>
            <a:ext cx="371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FF0066"/>
                </a:solidFill>
                <a:latin typeface="Comic Sans MS" pitchFamily="66" charset="0"/>
              </a:rPr>
              <a:t>?</a:t>
            </a:r>
            <a:endParaRPr lang="ru-RU" sz="7200" dirty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5214950"/>
            <a:ext cx="3715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?</a:t>
            </a:r>
            <a:endParaRPr lang="ru-RU" sz="72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14480" y="428604"/>
            <a:ext cx="6303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Повар должен быть чистоплотным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075" name="Picture 3" descr="E:\108CANON\IMG_0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428736"/>
            <a:ext cx="3643338" cy="48573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9" name="Picture 7" descr="E:\108CANON\IMG_0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357298"/>
            <a:ext cx="3571900" cy="48811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108CANON\IMG_0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71678"/>
            <a:ext cx="4285886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99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85720" y="357166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7030A0"/>
                </a:solidFill>
                <a:latin typeface="Comic Sans MS" pitchFamily="66" charset="0"/>
                <a:ea typeface="Times New Roman" pitchFamily="18" charset="0"/>
              </a:rPr>
              <a:t>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itchFamily="66" charset="0"/>
                <a:ea typeface="Times New Roman" pitchFamily="18" charset="0"/>
              </a:rPr>
              <a:t>тветственность- залог успеха повара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omic Sans MS" pitchFamily="66" charset="0"/>
            </a:endParaRPr>
          </a:p>
        </p:txBody>
      </p:sp>
      <p:pic>
        <p:nvPicPr>
          <p:cNvPr id="16386" name="Picture 2" descr="E:\108CANON\IMG_01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482624"/>
            <a:ext cx="3985776" cy="29896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6CE3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57148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C3300"/>
                </a:solidFill>
                <a:latin typeface="Comic Sans MS" pitchFamily="66" charset="0"/>
              </a:rPr>
              <a:t>Повар должен иметь глаз-алмаз </a:t>
            </a:r>
            <a:endParaRPr lang="ru-RU" sz="3200" dirty="0">
              <a:solidFill>
                <a:srgbClr val="CC3300"/>
              </a:solidFill>
              <a:latin typeface="Comic Sans MS" pitchFamily="66" charset="0"/>
            </a:endParaRPr>
          </a:p>
        </p:txBody>
      </p:sp>
      <p:pic>
        <p:nvPicPr>
          <p:cNvPr id="17410" name="Picture 2" descr="E:\108CANON\IMG_0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99" y="1071546"/>
            <a:ext cx="5619275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E:\108CANON\IMG_0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536186"/>
            <a:ext cx="4033566" cy="3025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928670"/>
            <a:ext cx="1572109" cy="1217614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85728"/>
            <a:ext cx="2357454" cy="1969715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IMG_0121"/>
          <p:cNvPicPr>
            <a:picLocks noChangeAspect="1" noChangeArrowheads="1"/>
          </p:cNvPicPr>
          <p:nvPr/>
        </p:nvPicPr>
        <p:blipFill>
          <a:blip r:embed="rId4" cstate="print"/>
          <a:srcRect t="4678" r="13724"/>
          <a:stretch>
            <a:fillRect/>
          </a:stretch>
        </p:blipFill>
        <p:spPr bwMode="auto">
          <a:xfrm>
            <a:off x="357158" y="2428868"/>
            <a:ext cx="2857520" cy="422416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1714488"/>
            <a:ext cx="1270000" cy="11811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29026" y="3500438"/>
            <a:ext cx="5214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Comic Sans MS" pitchFamily="66" charset="0"/>
              </a:rPr>
              <a:t>Повару необходима воспроизводящая память </a:t>
            </a:r>
            <a:endParaRPr lang="ru-RU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50000">
              <a:schemeClr val="accent4">
                <a:lumMod val="40000"/>
                <a:lumOff val="60000"/>
              </a:schemeClr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858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Вежливость украшает повара и придает вкус к его блюдам  </a:t>
            </a:r>
            <a:endParaRPr lang="ru-RU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9458" name="Picture 2" descr="E:\108CANON\IMG_0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85860"/>
            <a:ext cx="3571900" cy="47620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9" name="Picture 3" descr="E:\108CANON\IMG_0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714488"/>
            <a:ext cx="3643338" cy="48573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0000">
              <a:schemeClr val="accent4">
                <a:lumMod val="40000"/>
                <a:lumOff val="60000"/>
              </a:schemeClr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428728" y="214290"/>
            <a:ext cx="71437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</a:rPr>
              <a:t>Талант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  <a:ea typeface="Times New Roman" pitchFamily="18" charset="0"/>
              </a:rPr>
              <a:t>и фантазия – спутники повара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  <p:pic>
        <p:nvPicPr>
          <p:cNvPr id="20483" name="Рисунок 1" descr="E:\108CANON\IMG_0131.JPG"/>
          <p:cNvPicPr>
            <a:picLocks noChangeAspect="1" noChangeArrowheads="1"/>
          </p:cNvPicPr>
          <p:nvPr/>
        </p:nvPicPr>
        <p:blipFill>
          <a:blip r:embed="rId2" cstate="print"/>
          <a:srcRect l="10397" t="17155"/>
          <a:stretch>
            <a:fillRect/>
          </a:stretch>
        </p:blipFill>
        <p:spPr bwMode="auto">
          <a:xfrm>
            <a:off x="3000364" y="2428868"/>
            <a:ext cx="3375446" cy="4190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516" y="857232"/>
            <a:ext cx="2636402" cy="2214578"/>
          </a:xfrm>
          <a:prstGeom prst="cloud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000108"/>
            <a:ext cx="2755564" cy="2071702"/>
          </a:xfrm>
          <a:prstGeom prst="cloud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785794"/>
            <a:ext cx="2190745" cy="1643059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157</Words>
  <Application>Microsoft Office PowerPoint</Application>
  <PresentationFormat>Экран (4:3)</PresentationFormat>
  <Paragraphs>32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Comic Sans MS</vt:lpstr>
      <vt:lpstr>Monotype Corsiva</vt:lpstr>
      <vt:lpstr>Times New Roman</vt:lpstr>
      <vt:lpstr>Тема Office</vt:lpstr>
      <vt:lpstr>«Хороший повар стоит доктора».                                            Старая русская пословица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И ждем Вас…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«Хороший повар стоит доктора».  Старая русская пословица </dc:title>
  <dc:creator>Admin</dc:creator>
  <cp:lastModifiedBy>Почкалина_З</cp:lastModifiedBy>
  <cp:revision>47</cp:revision>
  <dcterms:created xsi:type="dcterms:W3CDTF">2011-04-28T06:51:35Z</dcterms:created>
  <dcterms:modified xsi:type="dcterms:W3CDTF">2020-04-15T07:53:29Z</dcterms:modified>
</cp:coreProperties>
</file>