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90" y="-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37CDF6-F8F6-4D9D-9E9F-B69DAA6D7A7B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DE899E-BA5A-4FCE-82FD-E7FAEF159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8960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" name="Google Shape;9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цЕНТРИРОВАТЬ</a:t>
            </a:r>
            <a:endParaRPr/>
          </a:p>
        </p:txBody>
      </p:sp>
      <p:sp>
        <p:nvSpPr>
          <p:cNvPr id="91" name="Google Shape;91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671684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3799FF-35C2-4A5A-8481-0A8850F55985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8384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" name="Google Shape;9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цЕНТРИРОВАТЬ</a:t>
            </a:r>
            <a:endParaRPr/>
          </a:p>
        </p:txBody>
      </p:sp>
      <p:sp>
        <p:nvSpPr>
          <p:cNvPr id="91" name="Google Shape;91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176764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3799FF-35C2-4A5A-8481-0A8850F5598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9627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3799FF-35C2-4A5A-8481-0A8850F5598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10489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3799FF-35C2-4A5A-8481-0A8850F5598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7430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3799FF-35C2-4A5A-8481-0A8850F5598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32284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3799FF-35C2-4A5A-8481-0A8850F5598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6537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3799FF-35C2-4A5A-8481-0A8850F5598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72847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3799FF-35C2-4A5A-8481-0A8850F55985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24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A43F8-FBD1-456A-8D5E-EFBE12772A29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D37DB-B07F-4398-AF57-1F464B603C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652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A43F8-FBD1-456A-8D5E-EFBE12772A29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D37DB-B07F-4398-AF57-1F464B603C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859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A43F8-FBD1-456A-8D5E-EFBE12772A29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D37DB-B07F-4398-AF57-1F464B603C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186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A43F8-FBD1-456A-8D5E-EFBE12772A29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D37DB-B07F-4398-AF57-1F464B603C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8947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A43F8-FBD1-456A-8D5E-EFBE12772A29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D37DB-B07F-4398-AF57-1F464B603C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528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A43F8-FBD1-456A-8D5E-EFBE12772A29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D37DB-B07F-4398-AF57-1F464B603C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579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A43F8-FBD1-456A-8D5E-EFBE12772A29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D37DB-B07F-4398-AF57-1F464B603C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189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A43F8-FBD1-456A-8D5E-EFBE12772A29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D37DB-B07F-4398-AF57-1F464B603C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776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A43F8-FBD1-456A-8D5E-EFBE12772A29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D37DB-B07F-4398-AF57-1F464B603C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08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A43F8-FBD1-456A-8D5E-EFBE12772A29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D37DB-B07F-4398-AF57-1F464B603C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065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A43F8-FBD1-456A-8D5E-EFBE12772A29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D37DB-B07F-4398-AF57-1F464B603C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798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A43F8-FBD1-456A-8D5E-EFBE12772A29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D37DB-B07F-4398-AF57-1F464B603C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881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6" y="-1"/>
            <a:ext cx="12191065" cy="6858877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019" y="466192"/>
            <a:ext cx="1271736" cy="1271736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"/>
          <p:cNvSpPr/>
          <p:nvPr/>
        </p:nvSpPr>
        <p:spPr>
          <a:xfrm rot="10800000" flipH="1">
            <a:off x="8233" y="438"/>
            <a:ext cx="12352431" cy="6857999"/>
          </a:xfrm>
          <a:prstGeom prst="rect">
            <a:avLst/>
          </a:prstGeom>
          <a:gradFill>
            <a:gsLst>
              <a:gs pos="0">
                <a:srgbClr val="1D2A61">
                  <a:alpha val="51372"/>
                </a:srgbClr>
              </a:gs>
              <a:gs pos="47000">
                <a:srgbClr val="1D2A61">
                  <a:alpha val="51372"/>
                </a:srgbClr>
              </a:gs>
              <a:gs pos="100000">
                <a:srgbClr val="1D2A61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2400"/>
            </a:pPr>
            <a:endParaRPr sz="2400">
              <a:solidFill>
                <a:schemeClr val="lt1"/>
              </a:solidFill>
              <a:latin typeface="Muller ExtraBold" pitchFamily="2" charset="-52"/>
            </a:endParaRPr>
          </a:p>
        </p:txBody>
      </p:sp>
      <p:pic>
        <p:nvPicPr>
          <p:cNvPr id="96" name="Google Shape;96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52857" y="4315003"/>
            <a:ext cx="1857488" cy="451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15288" y="919269"/>
            <a:ext cx="6986987" cy="5938731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"/>
          <p:cNvSpPr/>
          <p:nvPr/>
        </p:nvSpPr>
        <p:spPr>
          <a:xfrm>
            <a:off x="0" y="-323144"/>
            <a:ext cx="121920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>
              <a:buClr>
                <a:schemeClr val="dk1"/>
              </a:buClr>
              <a:buSzPts val="1800"/>
            </a:pPr>
            <a:r>
              <a:rPr lang="en-US">
                <a:solidFill>
                  <a:schemeClr val="dk1"/>
                </a:solidFill>
                <a:latin typeface="Muller ExtraBold" pitchFamily="2" charset="-52"/>
              </a:rPr>
              <a:t/>
            </a:r>
            <a:br>
              <a:rPr lang="en-US">
                <a:solidFill>
                  <a:schemeClr val="dk1"/>
                </a:solidFill>
                <a:latin typeface="Muller ExtraBold" pitchFamily="2" charset="-52"/>
              </a:rPr>
            </a:br>
            <a:endParaRPr>
              <a:solidFill>
                <a:schemeClr val="dk1"/>
              </a:solidFill>
              <a:latin typeface="Muller ExtraBold" pitchFamily="2" charset="-52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6784583" y="3668713"/>
            <a:ext cx="3836992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SzPts val="3600"/>
            </a:pPr>
            <a:r>
              <a:rPr lang="ru-RU" sz="3600" b="1" dirty="0">
                <a:solidFill>
                  <a:srgbClr val="FFFFFF"/>
                </a:solidFill>
                <a:latin typeface="Muller ExtraBold" pitchFamily="2" charset="-52"/>
              </a:rPr>
              <a:t>ПАТРИОТЫ</a:t>
            </a:r>
            <a:endParaRPr sz="3600" dirty="0">
              <a:solidFill>
                <a:schemeClr val="dk1"/>
              </a:solidFill>
              <a:latin typeface="Muller ExtraBold" pitchFamily="2" charset="-52"/>
            </a:endParaRPr>
          </a:p>
        </p:txBody>
      </p:sp>
      <p:pic>
        <p:nvPicPr>
          <p:cNvPr id="100" name="Google Shape;100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099829" y="2357441"/>
            <a:ext cx="1206500" cy="112606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2" name="Google Shape;102;p1"/>
          <p:cNvCxnSpPr/>
          <p:nvPr/>
        </p:nvCxnSpPr>
        <p:spPr>
          <a:xfrm>
            <a:off x="6784583" y="4260679"/>
            <a:ext cx="3836992" cy="26159"/>
          </a:xfrm>
          <a:prstGeom prst="straightConnector1">
            <a:avLst/>
          </a:prstGeom>
          <a:noFill/>
          <a:ln w="1905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03" name="Google Shape;103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1054929" y="5689705"/>
            <a:ext cx="826995" cy="826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2331" y="6305820"/>
            <a:ext cx="826995" cy="826995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"/>
          <p:cNvSpPr txBox="1"/>
          <p:nvPr/>
        </p:nvSpPr>
        <p:spPr>
          <a:xfrm>
            <a:off x="9626569" y="4171268"/>
            <a:ext cx="1562865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n-US" sz="3600" b="1" dirty="0" smtClean="0">
                <a:solidFill>
                  <a:srgbClr val="FFFFFF"/>
                </a:solidFill>
                <a:latin typeface="Muller ExtraBold" pitchFamily="2" charset="-52"/>
              </a:rPr>
              <a:t>20</a:t>
            </a:r>
            <a:r>
              <a:rPr lang="ru-RU" sz="3600" b="1" dirty="0" smtClean="0">
                <a:solidFill>
                  <a:srgbClr val="FFFFFF"/>
                </a:solidFill>
                <a:latin typeface="Muller ExtraBold" pitchFamily="2" charset="-52"/>
              </a:rPr>
              <a:t>24</a:t>
            </a:r>
            <a:endParaRPr sz="1400" dirty="0">
              <a:latin typeface="Muller ExtraBold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81610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Picture 2" descr="P:\Никита\!!НОВАЯ ПРЕЗЕНТАЦИЯ\Фоны\6.jpg">
            <a:extLst>
              <a:ext uri="{FF2B5EF4-FFF2-40B4-BE49-F238E27FC236}">
                <a16:creationId xmlns:a16="http://schemas.microsoft.com/office/drawing/2014/main" id="{2F48C97A-8309-41EA-BE78-968C4DA06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-14466" y="-12699"/>
            <a:ext cx="12202736" cy="687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" name="Полилиния 94"/>
          <p:cNvSpPr/>
          <p:nvPr/>
        </p:nvSpPr>
        <p:spPr>
          <a:xfrm>
            <a:off x="907143" y="3025831"/>
            <a:ext cx="10308813" cy="3021805"/>
          </a:xfrm>
          <a:custGeom>
            <a:avLst/>
            <a:gdLst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5149404 w 10307226"/>
              <a:gd name="connsiteY6" fmla="*/ 2983705 h 2983706"/>
              <a:gd name="connsiteX7" fmla="*/ 2581068 w 10307226"/>
              <a:gd name="connsiteY7" fmla="*/ 2983705 h 2983706"/>
              <a:gd name="connsiteX8" fmla="*/ 2576142 w 10307226"/>
              <a:gd name="connsiteY8" fmla="*/ 2983705 h 2983706"/>
              <a:gd name="connsiteX9" fmla="*/ 0 w 10307226"/>
              <a:gd name="connsiteY9" fmla="*/ 2983705 h 2983706"/>
              <a:gd name="connsiteX10" fmla="*/ 0 w 10307226"/>
              <a:gd name="connsiteY10" fmla="*/ 1812832 h 2983706"/>
              <a:gd name="connsiteX11" fmla="*/ 2576142 w 10307226"/>
              <a:gd name="connsiteY11" fmla="*/ 1812832 h 2983706"/>
              <a:gd name="connsiteX12" fmla="*/ 2576142 w 10307226"/>
              <a:gd name="connsiteY12" fmla="*/ 1205084 h 2983706"/>
              <a:gd name="connsiteX13" fmla="*/ 5149404 w 10307226"/>
              <a:gd name="connsiteY13" fmla="*/ 1205084 h 2983706"/>
              <a:gd name="connsiteX14" fmla="*/ 5149404 w 10307226"/>
              <a:gd name="connsiteY14" fmla="*/ 614534 h 2983706"/>
              <a:gd name="connsiteX15" fmla="*/ 7726158 w 10307226"/>
              <a:gd name="connsiteY15" fmla="*/ 614534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2581068 w 10307226"/>
              <a:gd name="connsiteY6" fmla="*/ 2983705 h 2983706"/>
              <a:gd name="connsiteX7" fmla="*/ 2576142 w 10307226"/>
              <a:gd name="connsiteY7" fmla="*/ 2983705 h 2983706"/>
              <a:gd name="connsiteX8" fmla="*/ 0 w 10307226"/>
              <a:gd name="connsiteY8" fmla="*/ 2983705 h 2983706"/>
              <a:gd name="connsiteX9" fmla="*/ 0 w 10307226"/>
              <a:gd name="connsiteY9" fmla="*/ 1812832 h 2983706"/>
              <a:gd name="connsiteX10" fmla="*/ 2576142 w 10307226"/>
              <a:gd name="connsiteY10" fmla="*/ 1812832 h 2983706"/>
              <a:gd name="connsiteX11" fmla="*/ 2576142 w 10307226"/>
              <a:gd name="connsiteY11" fmla="*/ 1205084 h 2983706"/>
              <a:gd name="connsiteX12" fmla="*/ 5149404 w 10307226"/>
              <a:gd name="connsiteY12" fmla="*/ 1205084 h 2983706"/>
              <a:gd name="connsiteX13" fmla="*/ 5149404 w 10307226"/>
              <a:gd name="connsiteY13" fmla="*/ 614534 h 2983706"/>
              <a:gd name="connsiteX14" fmla="*/ 7726158 w 10307226"/>
              <a:gd name="connsiteY14" fmla="*/ 614534 h 2983706"/>
              <a:gd name="connsiteX15" fmla="*/ 7726158 w 10307226"/>
              <a:gd name="connsiteY15" fmla="*/ 0 h 2983706"/>
              <a:gd name="connsiteX0" fmla="*/ 7726158 w 10307226"/>
              <a:gd name="connsiteY0" fmla="*/ 0 h 3020217"/>
              <a:gd name="connsiteX1" fmla="*/ 10307226 w 10307226"/>
              <a:gd name="connsiteY1" fmla="*/ 0 h 3020217"/>
              <a:gd name="connsiteX2" fmla="*/ 10307226 w 10307226"/>
              <a:gd name="connsiteY2" fmla="*/ 2983706 h 3020217"/>
              <a:gd name="connsiteX3" fmla="*/ 7726158 w 10307226"/>
              <a:gd name="connsiteY3" fmla="*/ 2983706 h 3020217"/>
              <a:gd name="connsiteX4" fmla="*/ 7726158 w 10307226"/>
              <a:gd name="connsiteY4" fmla="*/ 2983705 h 3020217"/>
              <a:gd name="connsiteX5" fmla="*/ 5160385 w 10307226"/>
              <a:gd name="connsiteY5" fmla="*/ 3020217 h 3020217"/>
              <a:gd name="connsiteX6" fmla="*/ 2581068 w 10307226"/>
              <a:gd name="connsiteY6" fmla="*/ 2983705 h 3020217"/>
              <a:gd name="connsiteX7" fmla="*/ 2576142 w 10307226"/>
              <a:gd name="connsiteY7" fmla="*/ 2983705 h 3020217"/>
              <a:gd name="connsiteX8" fmla="*/ 0 w 10307226"/>
              <a:gd name="connsiteY8" fmla="*/ 2983705 h 3020217"/>
              <a:gd name="connsiteX9" fmla="*/ 0 w 10307226"/>
              <a:gd name="connsiteY9" fmla="*/ 1812832 h 3020217"/>
              <a:gd name="connsiteX10" fmla="*/ 2576142 w 10307226"/>
              <a:gd name="connsiteY10" fmla="*/ 1812832 h 3020217"/>
              <a:gd name="connsiteX11" fmla="*/ 2576142 w 10307226"/>
              <a:gd name="connsiteY11" fmla="*/ 1205084 h 3020217"/>
              <a:gd name="connsiteX12" fmla="*/ 5149404 w 10307226"/>
              <a:gd name="connsiteY12" fmla="*/ 1205084 h 3020217"/>
              <a:gd name="connsiteX13" fmla="*/ 5149404 w 10307226"/>
              <a:gd name="connsiteY13" fmla="*/ 614534 h 3020217"/>
              <a:gd name="connsiteX14" fmla="*/ 7726158 w 10307226"/>
              <a:gd name="connsiteY14" fmla="*/ 614534 h 3020217"/>
              <a:gd name="connsiteX15" fmla="*/ 7726158 w 10307226"/>
              <a:gd name="connsiteY15" fmla="*/ 0 h 3020217"/>
              <a:gd name="connsiteX0" fmla="*/ 7726158 w 10307226"/>
              <a:gd name="connsiteY0" fmla="*/ 0 h 3021805"/>
              <a:gd name="connsiteX1" fmla="*/ 10307226 w 10307226"/>
              <a:gd name="connsiteY1" fmla="*/ 0 h 3021805"/>
              <a:gd name="connsiteX2" fmla="*/ 10307226 w 10307226"/>
              <a:gd name="connsiteY2" fmla="*/ 2983706 h 3021805"/>
              <a:gd name="connsiteX3" fmla="*/ 7726158 w 10307226"/>
              <a:gd name="connsiteY3" fmla="*/ 2983706 h 3021805"/>
              <a:gd name="connsiteX4" fmla="*/ 7740446 w 10307226"/>
              <a:gd name="connsiteY4" fmla="*/ 3021805 h 3021805"/>
              <a:gd name="connsiteX5" fmla="*/ 5160385 w 10307226"/>
              <a:gd name="connsiteY5" fmla="*/ 3020217 h 3021805"/>
              <a:gd name="connsiteX6" fmla="*/ 2581068 w 10307226"/>
              <a:gd name="connsiteY6" fmla="*/ 2983705 h 3021805"/>
              <a:gd name="connsiteX7" fmla="*/ 2576142 w 10307226"/>
              <a:gd name="connsiteY7" fmla="*/ 2983705 h 3021805"/>
              <a:gd name="connsiteX8" fmla="*/ 0 w 10307226"/>
              <a:gd name="connsiteY8" fmla="*/ 2983705 h 3021805"/>
              <a:gd name="connsiteX9" fmla="*/ 0 w 10307226"/>
              <a:gd name="connsiteY9" fmla="*/ 1812832 h 3021805"/>
              <a:gd name="connsiteX10" fmla="*/ 2576142 w 10307226"/>
              <a:gd name="connsiteY10" fmla="*/ 1812832 h 3021805"/>
              <a:gd name="connsiteX11" fmla="*/ 2576142 w 10307226"/>
              <a:gd name="connsiteY11" fmla="*/ 1205084 h 3021805"/>
              <a:gd name="connsiteX12" fmla="*/ 5149404 w 10307226"/>
              <a:gd name="connsiteY12" fmla="*/ 1205084 h 3021805"/>
              <a:gd name="connsiteX13" fmla="*/ 5149404 w 10307226"/>
              <a:gd name="connsiteY13" fmla="*/ 614534 h 3021805"/>
              <a:gd name="connsiteX14" fmla="*/ 7726158 w 10307226"/>
              <a:gd name="connsiteY14" fmla="*/ 614534 h 3021805"/>
              <a:gd name="connsiteX15" fmla="*/ 7726158 w 10307226"/>
              <a:gd name="connsiteY15" fmla="*/ 0 h 3021805"/>
              <a:gd name="connsiteX0" fmla="*/ 7726158 w 10307226"/>
              <a:gd name="connsiteY0" fmla="*/ 0 h 3021805"/>
              <a:gd name="connsiteX1" fmla="*/ 10307226 w 10307226"/>
              <a:gd name="connsiteY1" fmla="*/ 0 h 3021805"/>
              <a:gd name="connsiteX2" fmla="*/ 10307226 w 10307226"/>
              <a:gd name="connsiteY2" fmla="*/ 2983706 h 3021805"/>
              <a:gd name="connsiteX3" fmla="*/ 7740446 w 10307226"/>
              <a:gd name="connsiteY3" fmla="*/ 3021805 h 3021805"/>
              <a:gd name="connsiteX4" fmla="*/ 5160385 w 10307226"/>
              <a:gd name="connsiteY4" fmla="*/ 3020217 h 3021805"/>
              <a:gd name="connsiteX5" fmla="*/ 2581068 w 10307226"/>
              <a:gd name="connsiteY5" fmla="*/ 2983705 h 3021805"/>
              <a:gd name="connsiteX6" fmla="*/ 2576142 w 10307226"/>
              <a:gd name="connsiteY6" fmla="*/ 2983705 h 3021805"/>
              <a:gd name="connsiteX7" fmla="*/ 0 w 10307226"/>
              <a:gd name="connsiteY7" fmla="*/ 2983705 h 3021805"/>
              <a:gd name="connsiteX8" fmla="*/ 0 w 10307226"/>
              <a:gd name="connsiteY8" fmla="*/ 1812832 h 3021805"/>
              <a:gd name="connsiteX9" fmla="*/ 2576142 w 10307226"/>
              <a:gd name="connsiteY9" fmla="*/ 1812832 h 3021805"/>
              <a:gd name="connsiteX10" fmla="*/ 2576142 w 10307226"/>
              <a:gd name="connsiteY10" fmla="*/ 1205084 h 3021805"/>
              <a:gd name="connsiteX11" fmla="*/ 5149404 w 10307226"/>
              <a:gd name="connsiteY11" fmla="*/ 1205084 h 3021805"/>
              <a:gd name="connsiteX12" fmla="*/ 5149404 w 10307226"/>
              <a:gd name="connsiteY12" fmla="*/ 614534 h 3021805"/>
              <a:gd name="connsiteX13" fmla="*/ 7726158 w 10307226"/>
              <a:gd name="connsiteY13" fmla="*/ 614534 h 3021805"/>
              <a:gd name="connsiteX14" fmla="*/ 7726158 w 10307226"/>
              <a:gd name="connsiteY14" fmla="*/ 0 h 3021805"/>
              <a:gd name="connsiteX0" fmla="*/ 7726158 w 10307226"/>
              <a:gd name="connsiteY0" fmla="*/ 0 h 3020217"/>
              <a:gd name="connsiteX1" fmla="*/ 10307226 w 10307226"/>
              <a:gd name="connsiteY1" fmla="*/ 0 h 3020217"/>
              <a:gd name="connsiteX2" fmla="*/ 10307226 w 10307226"/>
              <a:gd name="connsiteY2" fmla="*/ 2983706 h 3020217"/>
              <a:gd name="connsiteX3" fmla="*/ 7734096 w 10307226"/>
              <a:gd name="connsiteY3" fmla="*/ 3018630 h 3020217"/>
              <a:gd name="connsiteX4" fmla="*/ 5160385 w 10307226"/>
              <a:gd name="connsiteY4" fmla="*/ 3020217 h 3020217"/>
              <a:gd name="connsiteX5" fmla="*/ 2581068 w 10307226"/>
              <a:gd name="connsiteY5" fmla="*/ 2983705 h 3020217"/>
              <a:gd name="connsiteX6" fmla="*/ 2576142 w 10307226"/>
              <a:gd name="connsiteY6" fmla="*/ 2983705 h 3020217"/>
              <a:gd name="connsiteX7" fmla="*/ 0 w 10307226"/>
              <a:gd name="connsiteY7" fmla="*/ 2983705 h 3020217"/>
              <a:gd name="connsiteX8" fmla="*/ 0 w 10307226"/>
              <a:gd name="connsiteY8" fmla="*/ 1812832 h 3020217"/>
              <a:gd name="connsiteX9" fmla="*/ 2576142 w 10307226"/>
              <a:gd name="connsiteY9" fmla="*/ 1812832 h 3020217"/>
              <a:gd name="connsiteX10" fmla="*/ 2576142 w 10307226"/>
              <a:gd name="connsiteY10" fmla="*/ 1205084 h 3020217"/>
              <a:gd name="connsiteX11" fmla="*/ 5149404 w 10307226"/>
              <a:gd name="connsiteY11" fmla="*/ 1205084 h 3020217"/>
              <a:gd name="connsiteX12" fmla="*/ 5149404 w 10307226"/>
              <a:gd name="connsiteY12" fmla="*/ 614534 h 3020217"/>
              <a:gd name="connsiteX13" fmla="*/ 7726158 w 10307226"/>
              <a:gd name="connsiteY13" fmla="*/ 614534 h 3020217"/>
              <a:gd name="connsiteX14" fmla="*/ 7726158 w 10307226"/>
              <a:gd name="connsiteY14" fmla="*/ 0 h 3020217"/>
              <a:gd name="connsiteX0" fmla="*/ 7726158 w 10308813"/>
              <a:gd name="connsiteY0" fmla="*/ 0 h 3020217"/>
              <a:gd name="connsiteX1" fmla="*/ 10307226 w 10308813"/>
              <a:gd name="connsiteY1" fmla="*/ 0 h 3020217"/>
              <a:gd name="connsiteX2" fmla="*/ 10308813 w 10308813"/>
              <a:gd name="connsiteY2" fmla="*/ 3015456 h 3020217"/>
              <a:gd name="connsiteX3" fmla="*/ 7734096 w 10308813"/>
              <a:gd name="connsiteY3" fmla="*/ 3018630 h 3020217"/>
              <a:gd name="connsiteX4" fmla="*/ 5160385 w 10308813"/>
              <a:gd name="connsiteY4" fmla="*/ 3020217 h 3020217"/>
              <a:gd name="connsiteX5" fmla="*/ 2581068 w 10308813"/>
              <a:gd name="connsiteY5" fmla="*/ 2983705 h 3020217"/>
              <a:gd name="connsiteX6" fmla="*/ 2576142 w 10308813"/>
              <a:gd name="connsiteY6" fmla="*/ 2983705 h 3020217"/>
              <a:gd name="connsiteX7" fmla="*/ 0 w 10308813"/>
              <a:gd name="connsiteY7" fmla="*/ 2983705 h 3020217"/>
              <a:gd name="connsiteX8" fmla="*/ 0 w 10308813"/>
              <a:gd name="connsiteY8" fmla="*/ 1812832 h 3020217"/>
              <a:gd name="connsiteX9" fmla="*/ 2576142 w 10308813"/>
              <a:gd name="connsiteY9" fmla="*/ 1812832 h 3020217"/>
              <a:gd name="connsiteX10" fmla="*/ 2576142 w 10308813"/>
              <a:gd name="connsiteY10" fmla="*/ 1205084 h 3020217"/>
              <a:gd name="connsiteX11" fmla="*/ 5149404 w 10308813"/>
              <a:gd name="connsiteY11" fmla="*/ 1205084 h 3020217"/>
              <a:gd name="connsiteX12" fmla="*/ 5149404 w 10308813"/>
              <a:gd name="connsiteY12" fmla="*/ 614534 h 3020217"/>
              <a:gd name="connsiteX13" fmla="*/ 7726158 w 10308813"/>
              <a:gd name="connsiteY13" fmla="*/ 614534 h 3020217"/>
              <a:gd name="connsiteX14" fmla="*/ 7726158 w 10308813"/>
              <a:gd name="connsiteY14" fmla="*/ 0 h 3020217"/>
              <a:gd name="connsiteX0" fmla="*/ 7726158 w 10308813"/>
              <a:gd name="connsiteY0" fmla="*/ 0 h 3020217"/>
              <a:gd name="connsiteX1" fmla="*/ 10307226 w 10308813"/>
              <a:gd name="connsiteY1" fmla="*/ 0 h 3020217"/>
              <a:gd name="connsiteX2" fmla="*/ 10308813 w 10308813"/>
              <a:gd name="connsiteY2" fmla="*/ 3015456 h 3020217"/>
              <a:gd name="connsiteX3" fmla="*/ 7734096 w 10308813"/>
              <a:gd name="connsiteY3" fmla="*/ 3018630 h 3020217"/>
              <a:gd name="connsiteX4" fmla="*/ 5160385 w 10308813"/>
              <a:gd name="connsiteY4" fmla="*/ 3020217 h 3020217"/>
              <a:gd name="connsiteX5" fmla="*/ 2581068 w 10308813"/>
              <a:gd name="connsiteY5" fmla="*/ 2983705 h 3020217"/>
              <a:gd name="connsiteX6" fmla="*/ 0 w 10308813"/>
              <a:gd name="connsiteY6" fmla="*/ 2983705 h 3020217"/>
              <a:gd name="connsiteX7" fmla="*/ 0 w 10308813"/>
              <a:gd name="connsiteY7" fmla="*/ 1812832 h 3020217"/>
              <a:gd name="connsiteX8" fmla="*/ 2576142 w 10308813"/>
              <a:gd name="connsiteY8" fmla="*/ 1812832 h 3020217"/>
              <a:gd name="connsiteX9" fmla="*/ 2576142 w 10308813"/>
              <a:gd name="connsiteY9" fmla="*/ 1205084 h 3020217"/>
              <a:gd name="connsiteX10" fmla="*/ 5149404 w 10308813"/>
              <a:gd name="connsiteY10" fmla="*/ 1205084 h 3020217"/>
              <a:gd name="connsiteX11" fmla="*/ 5149404 w 10308813"/>
              <a:gd name="connsiteY11" fmla="*/ 614534 h 3020217"/>
              <a:gd name="connsiteX12" fmla="*/ 7726158 w 10308813"/>
              <a:gd name="connsiteY12" fmla="*/ 614534 h 3020217"/>
              <a:gd name="connsiteX13" fmla="*/ 7726158 w 10308813"/>
              <a:gd name="connsiteY13" fmla="*/ 0 h 3020217"/>
              <a:gd name="connsiteX0" fmla="*/ 7726158 w 10308813"/>
              <a:gd name="connsiteY0" fmla="*/ 0 h 3021805"/>
              <a:gd name="connsiteX1" fmla="*/ 10307226 w 10308813"/>
              <a:gd name="connsiteY1" fmla="*/ 0 h 3021805"/>
              <a:gd name="connsiteX2" fmla="*/ 10308813 w 10308813"/>
              <a:gd name="connsiteY2" fmla="*/ 3015456 h 3021805"/>
              <a:gd name="connsiteX3" fmla="*/ 7734096 w 10308813"/>
              <a:gd name="connsiteY3" fmla="*/ 3018630 h 3021805"/>
              <a:gd name="connsiteX4" fmla="*/ 5160385 w 10308813"/>
              <a:gd name="connsiteY4" fmla="*/ 3020217 h 3021805"/>
              <a:gd name="connsiteX5" fmla="*/ 2576305 w 10308813"/>
              <a:gd name="connsiteY5" fmla="*/ 3021805 h 3021805"/>
              <a:gd name="connsiteX6" fmla="*/ 0 w 10308813"/>
              <a:gd name="connsiteY6" fmla="*/ 2983705 h 3021805"/>
              <a:gd name="connsiteX7" fmla="*/ 0 w 10308813"/>
              <a:gd name="connsiteY7" fmla="*/ 1812832 h 3021805"/>
              <a:gd name="connsiteX8" fmla="*/ 2576142 w 10308813"/>
              <a:gd name="connsiteY8" fmla="*/ 1812832 h 3021805"/>
              <a:gd name="connsiteX9" fmla="*/ 2576142 w 10308813"/>
              <a:gd name="connsiteY9" fmla="*/ 1205084 h 3021805"/>
              <a:gd name="connsiteX10" fmla="*/ 5149404 w 10308813"/>
              <a:gd name="connsiteY10" fmla="*/ 1205084 h 3021805"/>
              <a:gd name="connsiteX11" fmla="*/ 5149404 w 10308813"/>
              <a:gd name="connsiteY11" fmla="*/ 614534 h 3021805"/>
              <a:gd name="connsiteX12" fmla="*/ 7726158 w 10308813"/>
              <a:gd name="connsiteY12" fmla="*/ 614534 h 3021805"/>
              <a:gd name="connsiteX13" fmla="*/ 7726158 w 10308813"/>
              <a:gd name="connsiteY13" fmla="*/ 0 h 3021805"/>
              <a:gd name="connsiteX0" fmla="*/ 7726158 w 10308813"/>
              <a:gd name="connsiteY0" fmla="*/ 0 h 3021805"/>
              <a:gd name="connsiteX1" fmla="*/ 10307226 w 10308813"/>
              <a:gd name="connsiteY1" fmla="*/ 0 h 3021805"/>
              <a:gd name="connsiteX2" fmla="*/ 10308813 w 10308813"/>
              <a:gd name="connsiteY2" fmla="*/ 3015456 h 3021805"/>
              <a:gd name="connsiteX3" fmla="*/ 7734096 w 10308813"/>
              <a:gd name="connsiteY3" fmla="*/ 3018630 h 3021805"/>
              <a:gd name="connsiteX4" fmla="*/ 5160385 w 10308813"/>
              <a:gd name="connsiteY4" fmla="*/ 3020217 h 3021805"/>
              <a:gd name="connsiteX5" fmla="*/ 2576305 w 10308813"/>
              <a:gd name="connsiteY5" fmla="*/ 3021805 h 3021805"/>
              <a:gd name="connsiteX6" fmla="*/ 1587 w 10308813"/>
              <a:gd name="connsiteY6" fmla="*/ 3020218 h 3021805"/>
              <a:gd name="connsiteX7" fmla="*/ 0 w 10308813"/>
              <a:gd name="connsiteY7" fmla="*/ 1812832 h 3021805"/>
              <a:gd name="connsiteX8" fmla="*/ 2576142 w 10308813"/>
              <a:gd name="connsiteY8" fmla="*/ 1812832 h 3021805"/>
              <a:gd name="connsiteX9" fmla="*/ 2576142 w 10308813"/>
              <a:gd name="connsiteY9" fmla="*/ 1205084 h 3021805"/>
              <a:gd name="connsiteX10" fmla="*/ 5149404 w 10308813"/>
              <a:gd name="connsiteY10" fmla="*/ 1205084 h 3021805"/>
              <a:gd name="connsiteX11" fmla="*/ 5149404 w 10308813"/>
              <a:gd name="connsiteY11" fmla="*/ 614534 h 3021805"/>
              <a:gd name="connsiteX12" fmla="*/ 7726158 w 10308813"/>
              <a:gd name="connsiteY12" fmla="*/ 614534 h 3021805"/>
              <a:gd name="connsiteX13" fmla="*/ 7726158 w 10308813"/>
              <a:gd name="connsiteY13" fmla="*/ 0 h 3021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308813" h="3021805">
                <a:moveTo>
                  <a:pt x="7726158" y="0"/>
                </a:moveTo>
                <a:lnTo>
                  <a:pt x="10307226" y="0"/>
                </a:lnTo>
                <a:lnTo>
                  <a:pt x="10308813" y="3015456"/>
                </a:lnTo>
                <a:lnTo>
                  <a:pt x="7734096" y="3018630"/>
                </a:lnTo>
                <a:lnTo>
                  <a:pt x="5160385" y="3020217"/>
                </a:lnTo>
                <a:lnTo>
                  <a:pt x="2576305" y="3021805"/>
                </a:lnTo>
                <a:lnTo>
                  <a:pt x="1587" y="3020218"/>
                </a:lnTo>
                <a:lnTo>
                  <a:pt x="0" y="1812832"/>
                </a:lnTo>
                <a:lnTo>
                  <a:pt x="2576142" y="1812832"/>
                </a:lnTo>
                <a:lnTo>
                  <a:pt x="2576142" y="1205084"/>
                </a:lnTo>
                <a:lnTo>
                  <a:pt x="5149404" y="1205084"/>
                </a:lnTo>
                <a:lnTo>
                  <a:pt x="5149404" y="614534"/>
                </a:lnTo>
                <a:lnTo>
                  <a:pt x="7726158" y="614534"/>
                </a:lnTo>
                <a:lnTo>
                  <a:pt x="7726158" y="0"/>
                </a:lnTo>
                <a:close/>
              </a:path>
            </a:pathLst>
          </a:custGeom>
          <a:gradFill>
            <a:gsLst>
              <a:gs pos="100000">
                <a:srgbClr val="00B0F0">
                  <a:alpha val="15000"/>
                </a:srgbClr>
              </a:gs>
              <a:gs pos="0">
                <a:srgbClr val="012F79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uller Bold" pitchFamily="2" charset="-52"/>
            </a:endParaRPr>
          </a:p>
        </p:txBody>
      </p:sp>
      <p:sp>
        <p:nvSpPr>
          <p:cNvPr id="98" name="Полилиния 97"/>
          <p:cNvSpPr/>
          <p:nvPr/>
        </p:nvSpPr>
        <p:spPr>
          <a:xfrm>
            <a:off x="911653" y="4590378"/>
            <a:ext cx="2571634" cy="1455505"/>
          </a:xfrm>
          <a:custGeom>
            <a:avLst/>
            <a:gdLst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5149404 w 10307226"/>
              <a:gd name="connsiteY6" fmla="*/ 2983705 h 2983706"/>
              <a:gd name="connsiteX7" fmla="*/ 2581068 w 10307226"/>
              <a:gd name="connsiteY7" fmla="*/ 2983705 h 2983706"/>
              <a:gd name="connsiteX8" fmla="*/ 2576142 w 10307226"/>
              <a:gd name="connsiteY8" fmla="*/ 2983705 h 2983706"/>
              <a:gd name="connsiteX9" fmla="*/ 0 w 10307226"/>
              <a:gd name="connsiteY9" fmla="*/ 2983705 h 2983706"/>
              <a:gd name="connsiteX10" fmla="*/ 0 w 10307226"/>
              <a:gd name="connsiteY10" fmla="*/ 1812832 h 2983706"/>
              <a:gd name="connsiteX11" fmla="*/ 2576142 w 10307226"/>
              <a:gd name="connsiteY11" fmla="*/ 1812832 h 2983706"/>
              <a:gd name="connsiteX12" fmla="*/ 2576142 w 10307226"/>
              <a:gd name="connsiteY12" fmla="*/ 1205084 h 2983706"/>
              <a:gd name="connsiteX13" fmla="*/ 5149404 w 10307226"/>
              <a:gd name="connsiteY13" fmla="*/ 1205084 h 2983706"/>
              <a:gd name="connsiteX14" fmla="*/ 5149404 w 10307226"/>
              <a:gd name="connsiteY14" fmla="*/ 614534 h 2983706"/>
              <a:gd name="connsiteX15" fmla="*/ 7726158 w 10307226"/>
              <a:gd name="connsiteY15" fmla="*/ 614534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7726158 w 10307226"/>
              <a:gd name="connsiteY3" fmla="*/ 2983705 h 2983706"/>
              <a:gd name="connsiteX4" fmla="*/ 5157210 w 10307226"/>
              <a:gd name="connsiteY4" fmla="*/ 2983705 h 2983706"/>
              <a:gd name="connsiteX5" fmla="*/ 5149404 w 10307226"/>
              <a:gd name="connsiteY5" fmla="*/ 2983705 h 2983706"/>
              <a:gd name="connsiteX6" fmla="*/ 2581068 w 10307226"/>
              <a:gd name="connsiteY6" fmla="*/ 2983705 h 2983706"/>
              <a:gd name="connsiteX7" fmla="*/ 2576142 w 10307226"/>
              <a:gd name="connsiteY7" fmla="*/ 2983705 h 2983706"/>
              <a:gd name="connsiteX8" fmla="*/ 0 w 10307226"/>
              <a:gd name="connsiteY8" fmla="*/ 2983705 h 2983706"/>
              <a:gd name="connsiteX9" fmla="*/ 0 w 10307226"/>
              <a:gd name="connsiteY9" fmla="*/ 1812832 h 2983706"/>
              <a:gd name="connsiteX10" fmla="*/ 2576142 w 10307226"/>
              <a:gd name="connsiteY10" fmla="*/ 1812832 h 2983706"/>
              <a:gd name="connsiteX11" fmla="*/ 2576142 w 10307226"/>
              <a:gd name="connsiteY11" fmla="*/ 1205084 h 2983706"/>
              <a:gd name="connsiteX12" fmla="*/ 5149404 w 10307226"/>
              <a:gd name="connsiteY12" fmla="*/ 1205084 h 2983706"/>
              <a:gd name="connsiteX13" fmla="*/ 5149404 w 10307226"/>
              <a:gd name="connsiteY13" fmla="*/ 614534 h 2983706"/>
              <a:gd name="connsiteX14" fmla="*/ 7726158 w 10307226"/>
              <a:gd name="connsiteY14" fmla="*/ 614534 h 2983706"/>
              <a:gd name="connsiteX15" fmla="*/ 7726158 w 10307226"/>
              <a:gd name="connsiteY15" fmla="*/ 0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5157210 w 10307226"/>
              <a:gd name="connsiteY3" fmla="*/ 2983705 h 2983706"/>
              <a:gd name="connsiteX4" fmla="*/ 5149404 w 10307226"/>
              <a:gd name="connsiteY4" fmla="*/ 2983705 h 2983706"/>
              <a:gd name="connsiteX5" fmla="*/ 2581068 w 10307226"/>
              <a:gd name="connsiteY5" fmla="*/ 2983705 h 2983706"/>
              <a:gd name="connsiteX6" fmla="*/ 2576142 w 10307226"/>
              <a:gd name="connsiteY6" fmla="*/ 2983705 h 2983706"/>
              <a:gd name="connsiteX7" fmla="*/ 0 w 10307226"/>
              <a:gd name="connsiteY7" fmla="*/ 2983705 h 2983706"/>
              <a:gd name="connsiteX8" fmla="*/ 0 w 10307226"/>
              <a:gd name="connsiteY8" fmla="*/ 1812832 h 2983706"/>
              <a:gd name="connsiteX9" fmla="*/ 2576142 w 10307226"/>
              <a:gd name="connsiteY9" fmla="*/ 1812832 h 2983706"/>
              <a:gd name="connsiteX10" fmla="*/ 2576142 w 10307226"/>
              <a:gd name="connsiteY10" fmla="*/ 1205084 h 2983706"/>
              <a:gd name="connsiteX11" fmla="*/ 5149404 w 10307226"/>
              <a:gd name="connsiteY11" fmla="*/ 1205084 h 2983706"/>
              <a:gd name="connsiteX12" fmla="*/ 5149404 w 10307226"/>
              <a:gd name="connsiteY12" fmla="*/ 614534 h 2983706"/>
              <a:gd name="connsiteX13" fmla="*/ 7726158 w 10307226"/>
              <a:gd name="connsiteY13" fmla="*/ 614534 h 2983706"/>
              <a:gd name="connsiteX14" fmla="*/ 7726158 w 10307226"/>
              <a:gd name="connsiteY14" fmla="*/ 0 h 2983706"/>
              <a:gd name="connsiteX0" fmla="*/ 7726158 w 10307226"/>
              <a:gd name="connsiteY0" fmla="*/ 0 h 2983705"/>
              <a:gd name="connsiteX1" fmla="*/ 10307226 w 10307226"/>
              <a:gd name="connsiteY1" fmla="*/ 0 h 2983705"/>
              <a:gd name="connsiteX2" fmla="*/ 5157210 w 10307226"/>
              <a:gd name="connsiteY2" fmla="*/ 2983705 h 2983705"/>
              <a:gd name="connsiteX3" fmla="*/ 5149404 w 10307226"/>
              <a:gd name="connsiteY3" fmla="*/ 2983705 h 2983705"/>
              <a:gd name="connsiteX4" fmla="*/ 2581068 w 10307226"/>
              <a:gd name="connsiteY4" fmla="*/ 2983705 h 2983705"/>
              <a:gd name="connsiteX5" fmla="*/ 2576142 w 10307226"/>
              <a:gd name="connsiteY5" fmla="*/ 2983705 h 2983705"/>
              <a:gd name="connsiteX6" fmla="*/ 0 w 10307226"/>
              <a:gd name="connsiteY6" fmla="*/ 2983705 h 2983705"/>
              <a:gd name="connsiteX7" fmla="*/ 0 w 10307226"/>
              <a:gd name="connsiteY7" fmla="*/ 1812832 h 2983705"/>
              <a:gd name="connsiteX8" fmla="*/ 2576142 w 10307226"/>
              <a:gd name="connsiteY8" fmla="*/ 1812832 h 2983705"/>
              <a:gd name="connsiteX9" fmla="*/ 2576142 w 10307226"/>
              <a:gd name="connsiteY9" fmla="*/ 1205084 h 2983705"/>
              <a:gd name="connsiteX10" fmla="*/ 5149404 w 10307226"/>
              <a:gd name="connsiteY10" fmla="*/ 1205084 h 2983705"/>
              <a:gd name="connsiteX11" fmla="*/ 5149404 w 10307226"/>
              <a:gd name="connsiteY11" fmla="*/ 614534 h 2983705"/>
              <a:gd name="connsiteX12" fmla="*/ 7726158 w 10307226"/>
              <a:gd name="connsiteY12" fmla="*/ 614534 h 2983705"/>
              <a:gd name="connsiteX13" fmla="*/ 7726158 w 10307226"/>
              <a:gd name="connsiteY13" fmla="*/ 0 h 2983705"/>
              <a:gd name="connsiteX0" fmla="*/ 5149404 w 10307226"/>
              <a:gd name="connsiteY0" fmla="*/ 2983705 h 3075145"/>
              <a:gd name="connsiteX1" fmla="*/ 2581068 w 10307226"/>
              <a:gd name="connsiteY1" fmla="*/ 2983705 h 3075145"/>
              <a:gd name="connsiteX2" fmla="*/ 2576142 w 10307226"/>
              <a:gd name="connsiteY2" fmla="*/ 2983705 h 3075145"/>
              <a:gd name="connsiteX3" fmla="*/ 0 w 10307226"/>
              <a:gd name="connsiteY3" fmla="*/ 2983705 h 3075145"/>
              <a:gd name="connsiteX4" fmla="*/ 0 w 10307226"/>
              <a:gd name="connsiteY4" fmla="*/ 1812832 h 3075145"/>
              <a:gd name="connsiteX5" fmla="*/ 2576142 w 10307226"/>
              <a:gd name="connsiteY5" fmla="*/ 1812832 h 3075145"/>
              <a:gd name="connsiteX6" fmla="*/ 2576142 w 10307226"/>
              <a:gd name="connsiteY6" fmla="*/ 1205084 h 3075145"/>
              <a:gd name="connsiteX7" fmla="*/ 5149404 w 10307226"/>
              <a:gd name="connsiteY7" fmla="*/ 1205084 h 3075145"/>
              <a:gd name="connsiteX8" fmla="*/ 5149404 w 10307226"/>
              <a:gd name="connsiteY8" fmla="*/ 614534 h 3075145"/>
              <a:gd name="connsiteX9" fmla="*/ 7726158 w 10307226"/>
              <a:gd name="connsiteY9" fmla="*/ 614534 h 3075145"/>
              <a:gd name="connsiteX10" fmla="*/ 7726158 w 10307226"/>
              <a:gd name="connsiteY10" fmla="*/ 0 h 3075145"/>
              <a:gd name="connsiteX11" fmla="*/ 10307226 w 10307226"/>
              <a:gd name="connsiteY11" fmla="*/ 0 h 3075145"/>
              <a:gd name="connsiteX12" fmla="*/ 5157210 w 10307226"/>
              <a:gd name="connsiteY12" fmla="*/ 2983705 h 3075145"/>
              <a:gd name="connsiteX13" fmla="*/ 5240844 w 10307226"/>
              <a:gd name="connsiteY13" fmla="*/ 3075145 h 307514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12" fmla="*/ 5157210 w 10307226"/>
              <a:gd name="connsiteY12" fmla="*/ 2983705 h 298370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0" fmla="*/ 2581068 w 10307226"/>
              <a:gd name="connsiteY0" fmla="*/ 2983705 h 2983705"/>
              <a:gd name="connsiteX1" fmla="*/ 2576142 w 10307226"/>
              <a:gd name="connsiteY1" fmla="*/ 2983705 h 2983705"/>
              <a:gd name="connsiteX2" fmla="*/ 0 w 10307226"/>
              <a:gd name="connsiteY2" fmla="*/ 2983705 h 2983705"/>
              <a:gd name="connsiteX3" fmla="*/ 0 w 10307226"/>
              <a:gd name="connsiteY3" fmla="*/ 1812832 h 2983705"/>
              <a:gd name="connsiteX4" fmla="*/ 2576142 w 10307226"/>
              <a:gd name="connsiteY4" fmla="*/ 1812832 h 2983705"/>
              <a:gd name="connsiteX5" fmla="*/ 2576142 w 10307226"/>
              <a:gd name="connsiteY5" fmla="*/ 1205084 h 2983705"/>
              <a:gd name="connsiteX6" fmla="*/ 5149404 w 10307226"/>
              <a:gd name="connsiteY6" fmla="*/ 1205084 h 2983705"/>
              <a:gd name="connsiteX7" fmla="*/ 5149404 w 10307226"/>
              <a:gd name="connsiteY7" fmla="*/ 614534 h 2983705"/>
              <a:gd name="connsiteX8" fmla="*/ 7726158 w 10307226"/>
              <a:gd name="connsiteY8" fmla="*/ 614534 h 2983705"/>
              <a:gd name="connsiteX9" fmla="*/ 7726158 w 10307226"/>
              <a:gd name="connsiteY9" fmla="*/ 0 h 2983705"/>
              <a:gd name="connsiteX10" fmla="*/ 10307226 w 10307226"/>
              <a:gd name="connsiteY10" fmla="*/ 0 h 2983705"/>
              <a:gd name="connsiteX0" fmla="*/ 2581068 w 10307226"/>
              <a:gd name="connsiteY0" fmla="*/ 2983705 h 2983705"/>
              <a:gd name="connsiteX1" fmla="*/ 0 w 10307226"/>
              <a:gd name="connsiteY1" fmla="*/ 2983705 h 2983705"/>
              <a:gd name="connsiteX2" fmla="*/ 0 w 10307226"/>
              <a:gd name="connsiteY2" fmla="*/ 1812832 h 2983705"/>
              <a:gd name="connsiteX3" fmla="*/ 2576142 w 10307226"/>
              <a:gd name="connsiteY3" fmla="*/ 1812832 h 2983705"/>
              <a:gd name="connsiteX4" fmla="*/ 2576142 w 10307226"/>
              <a:gd name="connsiteY4" fmla="*/ 1205084 h 2983705"/>
              <a:gd name="connsiteX5" fmla="*/ 5149404 w 10307226"/>
              <a:gd name="connsiteY5" fmla="*/ 1205084 h 2983705"/>
              <a:gd name="connsiteX6" fmla="*/ 5149404 w 10307226"/>
              <a:gd name="connsiteY6" fmla="*/ 614534 h 2983705"/>
              <a:gd name="connsiteX7" fmla="*/ 7726158 w 10307226"/>
              <a:gd name="connsiteY7" fmla="*/ 614534 h 2983705"/>
              <a:gd name="connsiteX8" fmla="*/ 7726158 w 10307226"/>
              <a:gd name="connsiteY8" fmla="*/ 0 h 2983705"/>
              <a:gd name="connsiteX9" fmla="*/ 10307226 w 10307226"/>
              <a:gd name="connsiteY9" fmla="*/ 0 h 2983705"/>
              <a:gd name="connsiteX0" fmla="*/ 0 w 10307226"/>
              <a:gd name="connsiteY0" fmla="*/ 2983705 h 2983705"/>
              <a:gd name="connsiteX1" fmla="*/ 0 w 10307226"/>
              <a:gd name="connsiteY1" fmla="*/ 1812832 h 2983705"/>
              <a:gd name="connsiteX2" fmla="*/ 2576142 w 10307226"/>
              <a:gd name="connsiteY2" fmla="*/ 1812832 h 2983705"/>
              <a:gd name="connsiteX3" fmla="*/ 2576142 w 10307226"/>
              <a:gd name="connsiteY3" fmla="*/ 1205084 h 2983705"/>
              <a:gd name="connsiteX4" fmla="*/ 5149404 w 10307226"/>
              <a:gd name="connsiteY4" fmla="*/ 1205084 h 2983705"/>
              <a:gd name="connsiteX5" fmla="*/ 5149404 w 10307226"/>
              <a:gd name="connsiteY5" fmla="*/ 614534 h 2983705"/>
              <a:gd name="connsiteX6" fmla="*/ 7726158 w 10307226"/>
              <a:gd name="connsiteY6" fmla="*/ 614534 h 2983705"/>
              <a:gd name="connsiteX7" fmla="*/ 7726158 w 10307226"/>
              <a:gd name="connsiteY7" fmla="*/ 0 h 2983705"/>
              <a:gd name="connsiteX8" fmla="*/ 10307226 w 10307226"/>
              <a:gd name="connsiteY8" fmla="*/ 0 h 2983705"/>
              <a:gd name="connsiteX0" fmla="*/ 5443 w 10312669"/>
              <a:gd name="connsiteY0" fmla="*/ 2983705 h 2983705"/>
              <a:gd name="connsiteX1" fmla="*/ 0 w 10312669"/>
              <a:gd name="connsiteY1" fmla="*/ 2379601 h 2983705"/>
              <a:gd name="connsiteX2" fmla="*/ 5443 w 10312669"/>
              <a:gd name="connsiteY2" fmla="*/ 1812832 h 2983705"/>
              <a:gd name="connsiteX3" fmla="*/ 2581585 w 10312669"/>
              <a:gd name="connsiteY3" fmla="*/ 1812832 h 2983705"/>
              <a:gd name="connsiteX4" fmla="*/ 2581585 w 10312669"/>
              <a:gd name="connsiteY4" fmla="*/ 1205084 h 2983705"/>
              <a:gd name="connsiteX5" fmla="*/ 5154847 w 10312669"/>
              <a:gd name="connsiteY5" fmla="*/ 1205084 h 2983705"/>
              <a:gd name="connsiteX6" fmla="*/ 5154847 w 10312669"/>
              <a:gd name="connsiteY6" fmla="*/ 614534 h 2983705"/>
              <a:gd name="connsiteX7" fmla="*/ 7731601 w 10312669"/>
              <a:gd name="connsiteY7" fmla="*/ 614534 h 2983705"/>
              <a:gd name="connsiteX8" fmla="*/ 7731601 w 10312669"/>
              <a:gd name="connsiteY8" fmla="*/ 0 h 2983705"/>
              <a:gd name="connsiteX9" fmla="*/ 10312669 w 10312669"/>
              <a:gd name="connsiteY9" fmla="*/ 0 h 2983705"/>
              <a:gd name="connsiteX0" fmla="*/ 0 w 10312669"/>
              <a:gd name="connsiteY0" fmla="*/ 2379601 h 2379601"/>
              <a:gd name="connsiteX1" fmla="*/ 5443 w 10312669"/>
              <a:gd name="connsiteY1" fmla="*/ 1812832 h 2379601"/>
              <a:gd name="connsiteX2" fmla="*/ 2581585 w 10312669"/>
              <a:gd name="connsiteY2" fmla="*/ 1812832 h 2379601"/>
              <a:gd name="connsiteX3" fmla="*/ 2581585 w 10312669"/>
              <a:gd name="connsiteY3" fmla="*/ 1205084 h 2379601"/>
              <a:gd name="connsiteX4" fmla="*/ 5154847 w 10312669"/>
              <a:gd name="connsiteY4" fmla="*/ 1205084 h 2379601"/>
              <a:gd name="connsiteX5" fmla="*/ 5154847 w 10312669"/>
              <a:gd name="connsiteY5" fmla="*/ 614534 h 2379601"/>
              <a:gd name="connsiteX6" fmla="*/ 7731601 w 10312669"/>
              <a:gd name="connsiteY6" fmla="*/ 614534 h 2379601"/>
              <a:gd name="connsiteX7" fmla="*/ 7731601 w 10312669"/>
              <a:gd name="connsiteY7" fmla="*/ 0 h 2379601"/>
              <a:gd name="connsiteX8" fmla="*/ 10312669 w 10312669"/>
              <a:gd name="connsiteY8" fmla="*/ 0 h 2379601"/>
              <a:gd name="connsiteX0" fmla="*/ 186149 w 10498818"/>
              <a:gd name="connsiteY0" fmla="*/ 2379601 h 2379601"/>
              <a:gd name="connsiteX1" fmla="*/ 188690 w 10498818"/>
              <a:gd name="connsiteY1" fmla="*/ 2119251 h 2379601"/>
              <a:gd name="connsiteX2" fmla="*/ 191592 w 10498818"/>
              <a:gd name="connsiteY2" fmla="*/ 1812832 h 2379601"/>
              <a:gd name="connsiteX3" fmla="*/ 2767734 w 10498818"/>
              <a:gd name="connsiteY3" fmla="*/ 1812832 h 2379601"/>
              <a:gd name="connsiteX4" fmla="*/ 2767734 w 10498818"/>
              <a:gd name="connsiteY4" fmla="*/ 1205084 h 2379601"/>
              <a:gd name="connsiteX5" fmla="*/ 5340996 w 10498818"/>
              <a:gd name="connsiteY5" fmla="*/ 1205084 h 2379601"/>
              <a:gd name="connsiteX6" fmla="*/ 5340996 w 10498818"/>
              <a:gd name="connsiteY6" fmla="*/ 614534 h 2379601"/>
              <a:gd name="connsiteX7" fmla="*/ 7917750 w 10498818"/>
              <a:gd name="connsiteY7" fmla="*/ 614534 h 2379601"/>
              <a:gd name="connsiteX8" fmla="*/ 7917750 w 10498818"/>
              <a:gd name="connsiteY8" fmla="*/ 0 h 2379601"/>
              <a:gd name="connsiteX9" fmla="*/ 10498818 w 10498818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72 w 10312841"/>
              <a:gd name="connsiteY0" fmla="*/ 2379601 h 2379601"/>
              <a:gd name="connsiteX1" fmla="*/ 2713 w 10312841"/>
              <a:gd name="connsiteY1" fmla="*/ 2119251 h 2379601"/>
              <a:gd name="connsiteX2" fmla="*/ 5615 w 10312841"/>
              <a:gd name="connsiteY2" fmla="*/ 1812832 h 2379601"/>
              <a:gd name="connsiteX3" fmla="*/ 2581757 w 10312841"/>
              <a:gd name="connsiteY3" fmla="*/ 1812832 h 2379601"/>
              <a:gd name="connsiteX4" fmla="*/ 2581757 w 10312841"/>
              <a:gd name="connsiteY4" fmla="*/ 1205084 h 2379601"/>
              <a:gd name="connsiteX5" fmla="*/ 5155019 w 10312841"/>
              <a:gd name="connsiteY5" fmla="*/ 1205084 h 2379601"/>
              <a:gd name="connsiteX6" fmla="*/ 5155019 w 10312841"/>
              <a:gd name="connsiteY6" fmla="*/ 614534 h 2379601"/>
              <a:gd name="connsiteX7" fmla="*/ 7731773 w 10312841"/>
              <a:gd name="connsiteY7" fmla="*/ 614534 h 2379601"/>
              <a:gd name="connsiteX8" fmla="*/ 7731773 w 10312841"/>
              <a:gd name="connsiteY8" fmla="*/ 0 h 2379601"/>
              <a:gd name="connsiteX9" fmla="*/ 10312841 w 10312841"/>
              <a:gd name="connsiteY9" fmla="*/ 0 h 2379601"/>
              <a:gd name="connsiteX0" fmla="*/ 0 w 10569844"/>
              <a:gd name="connsiteY0" fmla="*/ 2385951 h 2385951"/>
              <a:gd name="connsiteX1" fmla="*/ 259716 w 10569844"/>
              <a:gd name="connsiteY1" fmla="*/ 211925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412036"/>
              <a:gd name="connsiteX1" fmla="*/ 262891 w 10569844"/>
              <a:gd name="connsiteY1" fmla="*/ 2376426 h 2412036"/>
              <a:gd name="connsiteX2" fmla="*/ 262618 w 10569844"/>
              <a:gd name="connsiteY2" fmla="*/ 1812832 h 2412036"/>
              <a:gd name="connsiteX3" fmla="*/ 2838760 w 10569844"/>
              <a:gd name="connsiteY3" fmla="*/ 1812832 h 2412036"/>
              <a:gd name="connsiteX4" fmla="*/ 2838760 w 10569844"/>
              <a:gd name="connsiteY4" fmla="*/ 1205084 h 2412036"/>
              <a:gd name="connsiteX5" fmla="*/ 5412022 w 10569844"/>
              <a:gd name="connsiteY5" fmla="*/ 1205084 h 2412036"/>
              <a:gd name="connsiteX6" fmla="*/ 5412022 w 10569844"/>
              <a:gd name="connsiteY6" fmla="*/ 614534 h 2412036"/>
              <a:gd name="connsiteX7" fmla="*/ 7988776 w 10569844"/>
              <a:gd name="connsiteY7" fmla="*/ 614534 h 2412036"/>
              <a:gd name="connsiteX8" fmla="*/ 7988776 w 10569844"/>
              <a:gd name="connsiteY8" fmla="*/ 0 h 2412036"/>
              <a:gd name="connsiteX9" fmla="*/ 10569844 w 10569844"/>
              <a:gd name="connsiteY9" fmla="*/ 0 h 2412036"/>
              <a:gd name="connsiteX0" fmla="*/ 0 w 10569844"/>
              <a:gd name="connsiteY0" fmla="*/ 2385951 h 2404472"/>
              <a:gd name="connsiteX1" fmla="*/ 259716 w 10569844"/>
              <a:gd name="connsiteY1" fmla="*/ 2366901 h 2404472"/>
              <a:gd name="connsiteX2" fmla="*/ 262618 w 10569844"/>
              <a:gd name="connsiteY2" fmla="*/ 1812832 h 2404472"/>
              <a:gd name="connsiteX3" fmla="*/ 2838760 w 10569844"/>
              <a:gd name="connsiteY3" fmla="*/ 1812832 h 2404472"/>
              <a:gd name="connsiteX4" fmla="*/ 2838760 w 10569844"/>
              <a:gd name="connsiteY4" fmla="*/ 1205084 h 2404472"/>
              <a:gd name="connsiteX5" fmla="*/ 5412022 w 10569844"/>
              <a:gd name="connsiteY5" fmla="*/ 1205084 h 2404472"/>
              <a:gd name="connsiteX6" fmla="*/ 5412022 w 10569844"/>
              <a:gd name="connsiteY6" fmla="*/ 614534 h 2404472"/>
              <a:gd name="connsiteX7" fmla="*/ 7988776 w 10569844"/>
              <a:gd name="connsiteY7" fmla="*/ 614534 h 2404472"/>
              <a:gd name="connsiteX8" fmla="*/ 7988776 w 10569844"/>
              <a:gd name="connsiteY8" fmla="*/ 0 h 2404472"/>
              <a:gd name="connsiteX9" fmla="*/ 10569844 w 10569844"/>
              <a:gd name="connsiteY9" fmla="*/ 0 h 2404472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84660"/>
              <a:gd name="connsiteY0" fmla="*/ 2371134 h 2374036"/>
              <a:gd name="connsiteX1" fmla="*/ 274532 w 10584660"/>
              <a:gd name="connsiteY1" fmla="*/ 2366901 h 2374036"/>
              <a:gd name="connsiteX2" fmla="*/ 277434 w 10584660"/>
              <a:gd name="connsiteY2" fmla="*/ 1812832 h 2374036"/>
              <a:gd name="connsiteX3" fmla="*/ 2853576 w 10584660"/>
              <a:gd name="connsiteY3" fmla="*/ 1812832 h 2374036"/>
              <a:gd name="connsiteX4" fmla="*/ 2853576 w 10584660"/>
              <a:gd name="connsiteY4" fmla="*/ 1205084 h 2374036"/>
              <a:gd name="connsiteX5" fmla="*/ 5426838 w 10584660"/>
              <a:gd name="connsiteY5" fmla="*/ 1205084 h 2374036"/>
              <a:gd name="connsiteX6" fmla="*/ 5426838 w 10584660"/>
              <a:gd name="connsiteY6" fmla="*/ 614534 h 2374036"/>
              <a:gd name="connsiteX7" fmla="*/ 8003592 w 10584660"/>
              <a:gd name="connsiteY7" fmla="*/ 614534 h 2374036"/>
              <a:gd name="connsiteX8" fmla="*/ 8003592 w 10584660"/>
              <a:gd name="connsiteY8" fmla="*/ 0 h 2374036"/>
              <a:gd name="connsiteX9" fmla="*/ 10584660 w 10584660"/>
              <a:gd name="connsiteY9" fmla="*/ 0 h 2374036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95244"/>
              <a:gd name="connsiteY0" fmla="*/ 2369017 h 2369017"/>
              <a:gd name="connsiteX1" fmla="*/ 285116 w 10595244"/>
              <a:gd name="connsiteY1" fmla="*/ 2366901 h 2369017"/>
              <a:gd name="connsiteX2" fmla="*/ 288018 w 10595244"/>
              <a:gd name="connsiteY2" fmla="*/ 1812832 h 2369017"/>
              <a:gd name="connsiteX3" fmla="*/ 2864160 w 10595244"/>
              <a:gd name="connsiteY3" fmla="*/ 1812832 h 2369017"/>
              <a:gd name="connsiteX4" fmla="*/ 2864160 w 10595244"/>
              <a:gd name="connsiteY4" fmla="*/ 1205084 h 2369017"/>
              <a:gd name="connsiteX5" fmla="*/ 5437422 w 10595244"/>
              <a:gd name="connsiteY5" fmla="*/ 1205084 h 2369017"/>
              <a:gd name="connsiteX6" fmla="*/ 5437422 w 10595244"/>
              <a:gd name="connsiteY6" fmla="*/ 614534 h 2369017"/>
              <a:gd name="connsiteX7" fmla="*/ 8014176 w 10595244"/>
              <a:gd name="connsiteY7" fmla="*/ 614534 h 2369017"/>
              <a:gd name="connsiteX8" fmla="*/ 8014176 w 10595244"/>
              <a:gd name="connsiteY8" fmla="*/ 0 h 2369017"/>
              <a:gd name="connsiteX9" fmla="*/ 10595244 w 10595244"/>
              <a:gd name="connsiteY9" fmla="*/ 0 h 2369017"/>
              <a:gd name="connsiteX0" fmla="*/ 2713 w 10312841"/>
              <a:gd name="connsiteY0" fmla="*/ 2366901 h 2366901"/>
              <a:gd name="connsiteX1" fmla="*/ 5615 w 10312841"/>
              <a:gd name="connsiteY1" fmla="*/ 1812832 h 2366901"/>
              <a:gd name="connsiteX2" fmla="*/ 2581757 w 10312841"/>
              <a:gd name="connsiteY2" fmla="*/ 1812832 h 2366901"/>
              <a:gd name="connsiteX3" fmla="*/ 2581757 w 10312841"/>
              <a:gd name="connsiteY3" fmla="*/ 1205084 h 2366901"/>
              <a:gd name="connsiteX4" fmla="*/ 5155019 w 10312841"/>
              <a:gd name="connsiteY4" fmla="*/ 1205084 h 2366901"/>
              <a:gd name="connsiteX5" fmla="*/ 5155019 w 10312841"/>
              <a:gd name="connsiteY5" fmla="*/ 614534 h 2366901"/>
              <a:gd name="connsiteX6" fmla="*/ 7731773 w 10312841"/>
              <a:gd name="connsiteY6" fmla="*/ 614534 h 2366901"/>
              <a:gd name="connsiteX7" fmla="*/ 7731773 w 10312841"/>
              <a:gd name="connsiteY7" fmla="*/ 0 h 2366901"/>
              <a:gd name="connsiteX8" fmla="*/ 10312841 w 10312841"/>
              <a:gd name="connsiteY8" fmla="*/ 0 h 2366901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3750 w 10307528"/>
              <a:gd name="connsiteY0" fmla="*/ 3001901 h 3001901"/>
              <a:gd name="connsiteX1" fmla="*/ 302 w 10307528"/>
              <a:gd name="connsiteY1" fmla="*/ 1812832 h 3001901"/>
              <a:gd name="connsiteX2" fmla="*/ 2576444 w 10307528"/>
              <a:gd name="connsiteY2" fmla="*/ 1812832 h 3001901"/>
              <a:gd name="connsiteX3" fmla="*/ 2576444 w 10307528"/>
              <a:gd name="connsiteY3" fmla="*/ 1205084 h 3001901"/>
              <a:gd name="connsiteX4" fmla="*/ 5149706 w 10307528"/>
              <a:gd name="connsiteY4" fmla="*/ 1205084 h 3001901"/>
              <a:gd name="connsiteX5" fmla="*/ 5149706 w 10307528"/>
              <a:gd name="connsiteY5" fmla="*/ 614534 h 3001901"/>
              <a:gd name="connsiteX6" fmla="*/ 7726460 w 10307528"/>
              <a:gd name="connsiteY6" fmla="*/ 614534 h 3001901"/>
              <a:gd name="connsiteX7" fmla="*/ 7726460 w 10307528"/>
              <a:gd name="connsiteY7" fmla="*/ 0 h 3001901"/>
              <a:gd name="connsiteX8" fmla="*/ 10307528 w 10307528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4877 w 10308655"/>
              <a:gd name="connsiteY0" fmla="*/ 3001901 h 3001901"/>
              <a:gd name="connsiteX1" fmla="*/ 1429 w 10308655"/>
              <a:gd name="connsiteY1" fmla="*/ 1812832 h 3001901"/>
              <a:gd name="connsiteX2" fmla="*/ 2577571 w 10308655"/>
              <a:gd name="connsiteY2" fmla="*/ 1812832 h 3001901"/>
              <a:gd name="connsiteX3" fmla="*/ 2577571 w 10308655"/>
              <a:gd name="connsiteY3" fmla="*/ 1205084 h 3001901"/>
              <a:gd name="connsiteX4" fmla="*/ 5150833 w 10308655"/>
              <a:gd name="connsiteY4" fmla="*/ 1205084 h 3001901"/>
              <a:gd name="connsiteX5" fmla="*/ 5150833 w 10308655"/>
              <a:gd name="connsiteY5" fmla="*/ 614534 h 3001901"/>
              <a:gd name="connsiteX6" fmla="*/ 7727587 w 10308655"/>
              <a:gd name="connsiteY6" fmla="*/ 614534 h 3001901"/>
              <a:gd name="connsiteX7" fmla="*/ 7727587 w 10308655"/>
              <a:gd name="connsiteY7" fmla="*/ 0 h 3001901"/>
              <a:gd name="connsiteX8" fmla="*/ 10308655 w 10308655"/>
              <a:gd name="connsiteY8" fmla="*/ 0 h 3001901"/>
              <a:gd name="connsiteX0" fmla="*/ 4877 w 7727587"/>
              <a:gd name="connsiteY0" fmla="*/ 3001901 h 3001901"/>
              <a:gd name="connsiteX1" fmla="*/ 1429 w 7727587"/>
              <a:gd name="connsiteY1" fmla="*/ 1812832 h 3001901"/>
              <a:gd name="connsiteX2" fmla="*/ 2577571 w 7727587"/>
              <a:gd name="connsiteY2" fmla="*/ 1812832 h 3001901"/>
              <a:gd name="connsiteX3" fmla="*/ 2577571 w 7727587"/>
              <a:gd name="connsiteY3" fmla="*/ 1205084 h 3001901"/>
              <a:gd name="connsiteX4" fmla="*/ 5150833 w 7727587"/>
              <a:gd name="connsiteY4" fmla="*/ 1205084 h 3001901"/>
              <a:gd name="connsiteX5" fmla="*/ 5150833 w 7727587"/>
              <a:gd name="connsiteY5" fmla="*/ 614534 h 3001901"/>
              <a:gd name="connsiteX6" fmla="*/ 7727587 w 7727587"/>
              <a:gd name="connsiteY6" fmla="*/ 614534 h 3001901"/>
              <a:gd name="connsiteX7" fmla="*/ 7727587 w 7727587"/>
              <a:gd name="connsiteY7" fmla="*/ 0 h 3001901"/>
              <a:gd name="connsiteX0" fmla="*/ 4877 w 7727587"/>
              <a:gd name="connsiteY0" fmla="*/ 2387367 h 2387367"/>
              <a:gd name="connsiteX1" fmla="*/ 1429 w 7727587"/>
              <a:gd name="connsiteY1" fmla="*/ 1198298 h 2387367"/>
              <a:gd name="connsiteX2" fmla="*/ 2577571 w 7727587"/>
              <a:gd name="connsiteY2" fmla="*/ 1198298 h 2387367"/>
              <a:gd name="connsiteX3" fmla="*/ 2577571 w 7727587"/>
              <a:gd name="connsiteY3" fmla="*/ 590550 h 2387367"/>
              <a:gd name="connsiteX4" fmla="*/ 5150833 w 7727587"/>
              <a:gd name="connsiteY4" fmla="*/ 590550 h 2387367"/>
              <a:gd name="connsiteX5" fmla="*/ 5150833 w 7727587"/>
              <a:gd name="connsiteY5" fmla="*/ 0 h 2387367"/>
              <a:gd name="connsiteX6" fmla="*/ 7727587 w 7727587"/>
              <a:gd name="connsiteY6" fmla="*/ 0 h 2387367"/>
              <a:gd name="connsiteX0" fmla="*/ 4877 w 5150833"/>
              <a:gd name="connsiteY0" fmla="*/ 2387367 h 2387367"/>
              <a:gd name="connsiteX1" fmla="*/ 1429 w 5150833"/>
              <a:gd name="connsiteY1" fmla="*/ 1198298 h 2387367"/>
              <a:gd name="connsiteX2" fmla="*/ 2577571 w 5150833"/>
              <a:gd name="connsiteY2" fmla="*/ 1198298 h 2387367"/>
              <a:gd name="connsiteX3" fmla="*/ 2577571 w 5150833"/>
              <a:gd name="connsiteY3" fmla="*/ 590550 h 2387367"/>
              <a:gd name="connsiteX4" fmla="*/ 5150833 w 5150833"/>
              <a:gd name="connsiteY4" fmla="*/ 590550 h 2387367"/>
              <a:gd name="connsiteX5" fmla="*/ 5150833 w 5150833"/>
              <a:gd name="connsiteY5" fmla="*/ 0 h 2387367"/>
              <a:gd name="connsiteX0" fmla="*/ 4877 w 5150833"/>
              <a:gd name="connsiteY0" fmla="*/ 1796817 h 1796817"/>
              <a:gd name="connsiteX1" fmla="*/ 1429 w 5150833"/>
              <a:gd name="connsiteY1" fmla="*/ 607748 h 1796817"/>
              <a:gd name="connsiteX2" fmla="*/ 2577571 w 5150833"/>
              <a:gd name="connsiteY2" fmla="*/ 607748 h 1796817"/>
              <a:gd name="connsiteX3" fmla="*/ 2577571 w 5150833"/>
              <a:gd name="connsiteY3" fmla="*/ 0 h 1796817"/>
              <a:gd name="connsiteX4" fmla="*/ 5150833 w 5150833"/>
              <a:gd name="connsiteY4" fmla="*/ 0 h 1796817"/>
              <a:gd name="connsiteX0" fmla="*/ 4877 w 2577571"/>
              <a:gd name="connsiteY0" fmla="*/ 1796817 h 1796817"/>
              <a:gd name="connsiteX1" fmla="*/ 1429 w 2577571"/>
              <a:gd name="connsiteY1" fmla="*/ 607748 h 1796817"/>
              <a:gd name="connsiteX2" fmla="*/ 2577571 w 2577571"/>
              <a:gd name="connsiteY2" fmla="*/ 607748 h 1796817"/>
              <a:gd name="connsiteX3" fmla="*/ 2577571 w 2577571"/>
              <a:gd name="connsiteY3" fmla="*/ 0 h 1796817"/>
              <a:gd name="connsiteX0" fmla="*/ 4877 w 2577571"/>
              <a:gd name="connsiteY0" fmla="*/ 1415817 h 1415817"/>
              <a:gd name="connsiteX1" fmla="*/ 1429 w 2577571"/>
              <a:gd name="connsiteY1" fmla="*/ 226748 h 1415817"/>
              <a:gd name="connsiteX2" fmla="*/ 2577571 w 2577571"/>
              <a:gd name="connsiteY2" fmla="*/ 226748 h 1415817"/>
              <a:gd name="connsiteX3" fmla="*/ 2577571 w 2577571"/>
              <a:gd name="connsiteY3" fmla="*/ 0 h 1415817"/>
              <a:gd name="connsiteX0" fmla="*/ 3054 w 2577864"/>
              <a:gd name="connsiteY0" fmla="*/ 1403117 h 1403117"/>
              <a:gd name="connsiteX1" fmla="*/ 1722 w 2577864"/>
              <a:gd name="connsiteY1" fmla="*/ 226748 h 1403117"/>
              <a:gd name="connsiteX2" fmla="*/ 2577864 w 2577864"/>
              <a:gd name="connsiteY2" fmla="*/ 226748 h 1403117"/>
              <a:gd name="connsiteX3" fmla="*/ 2577864 w 2577864"/>
              <a:gd name="connsiteY3" fmla="*/ 0 h 1403117"/>
              <a:gd name="connsiteX0" fmla="*/ 0 w 2579572"/>
              <a:gd name="connsiteY0" fmla="*/ 1457092 h 1457092"/>
              <a:gd name="connsiteX1" fmla="*/ 3430 w 2579572"/>
              <a:gd name="connsiteY1" fmla="*/ 226748 h 1457092"/>
              <a:gd name="connsiteX2" fmla="*/ 2579572 w 2579572"/>
              <a:gd name="connsiteY2" fmla="*/ 226748 h 1457092"/>
              <a:gd name="connsiteX3" fmla="*/ 2579572 w 2579572"/>
              <a:gd name="connsiteY3" fmla="*/ 0 h 1457092"/>
              <a:gd name="connsiteX0" fmla="*/ 1782 w 2578179"/>
              <a:gd name="connsiteY0" fmla="*/ 1457092 h 1457092"/>
              <a:gd name="connsiteX1" fmla="*/ 2037 w 2578179"/>
              <a:gd name="connsiteY1" fmla="*/ 226748 h 1457092"/>
              <a:gd name="connsiteX2" fmla="*/ 2578179 w 2578179"/>
              <a:gd name="connsiteY2" fmla="*/ 226748 h 1457092"/>
              <a:gd name="connsiteX3" fmla="*/ 2578179 w 2578179"/>
              <a:gd name="connsiteY3" fmla="*/ 0 h 1457092"/>
              <a:gd name="connsiteX0" fmla="*/ 0 w 2579572"/>
              <a:gd name="connsiteY0" fmla="*/ 1461855 h 1461855"/>
              <a:gd name="connsiteX1" fmla="*/ 3430 w 2579572"/>
              <a:gd name="connsiteY1" fmla="*/ 226748 h 1461855"/>
              <a:gd name="connsiteX2" fmla="*/ 2579572 w 2579572"/>
              <a:gd name="connsiteY2" fmla="*/ 226748 h 1461855"/>
              <a:gd name="connsiteX3" fmla="*/ 2579572 w 2579572"/>
              <a:gd name="connsiteY3" fmla="*/ 0 h 1461855"/>
              <a:gd name="connsiteX0" fmla="*/ 4413 w 2577635"/>
              <a:gd name="connsiteY0" fmla="*/ 1457093 h 1457093"/>
              <a:gd name="connsiteX1" fmla="*/ 1493 w 2577635"/>
              <a:gd name="connsiteY1" fmla="*/ 226748 h 1457093"/>
              <a:gd name="connsiteX2" fmla="*/ 2577635 w 2577635"/>
              <a:gd name="connsiteY2" fmla="*/ 226748 h 1457093"/>
              <a:gd name="connsiteX3" fmla="*/ 2577635 w 2577635"/>
              <a:gd name="connsiteY3" fmla="*/ 0 h 1457093"/>
              <a:gd name="connsiteX0" fmla="*/ 5826 w 2577460"/>
              <a:gd name="connsiteY0" fmla="*/ 1455505 h 1455505"/>
              <a:gd name="connsiteX1" fmla="*/ 1318 w 2577460"/>
              <a:gd name="connsiteY1" fmla="*/ 226748 h 1455505"/>
              <a:gd name="connsiteX2" fmla="*/ 2577460 w 2577460"/>
              <a:gd name="connsiteY2" fmla="*/ 226748 h 1455505"/>
              <a:gd name="connsiteX3" fmla="*/ 2577460 w 2577460"/>
              <a:gd name="connsiteY3" fmla="*/ 0 h 1455505"/>
              <a:gd name="connsiteX0" fmla="*/ 651 w 2572285"/>
              <a:gd name="connsiteY0" fmla="*/ 1455505 h 1455505"/>
              <a:gd name="connsiteX1" fmla="*/ 2493 w 2572285"/>
              <a:gd name="connsiteY1" fmla="*/ 226748 h 1455505"/>
              <a:gd name="connsiteX2" fmla="*/ 2572285 w 2572285"/>
              <a:gd name="connsiteY2" fmla="*/ 226748 h 1455505"/>
              <a:gd name="connsiteX3" fmla="*/ 2572285 w 2572285"/>
              <a:gd name="connsiteY3" fmla="*/ 0 h 1455505"/>
              <a:gd name="connsiteX0" fmla="*/ 0 w 2571634"/>
              <a:gd name="connsiteY0" fmla="*/ 1455505 h 1455505"/>
              <a:gd name="connsiteX1" fmla="*/ 6604 w 2571634"/>
              <a:gd name="connsiteY1" fmla="*/ 226748 h 1455505"/>
              <a:gd name="connsiteX2" fmla="*/ 2571634 w 2571634"/>
              <a:gd name="connsiteY2" fmla="*/ 226748 h 1455505"/>
              <a:gd name="connsiteX3" fmla="*/ 2571634 w 2571634"/>
              <a:gd name="connsiteY3" fmla="*/ 0 h 1455505"/>
              <a:gd name="connsiteX0" fmla="*/ 0 w 2571634"/>
              <a:gd name="connsiteY0" fmla="*/ 1455505 h 1455505"/>
              <a:gd name="connsiteX1" fmla="*/ 6604 w 2571634"/>
              <a:gd name="connsiteY1" fmla="*/ 226748 h 1455505"/>
              <a:gd name="connsiteX2" fmla="*/ 2571634 w 2571634"/>
              <a:gd name="connsiteY2" fmla="*/ 226748 h 1455505"/>
              <a:gd name="connsiteX3" fmla="*/ 2571634 w 2571634"/>
              <a:gd name="connsiteY3" fmla="*/ 0 h 1455505"/>
              <a:gd name="connsiteX0" fmla="*/ 650 w 2572284"/>
              <a:gd name="connsiteY0" fmla="*/ 1455505 h 1455505"/>
              <a:gd name="connsiteX1" fmla="*/ 2492 w 2572284"/>
              <a:gd name="connsiteY1" fmla="*/ 228336 h 1455505"/>
              <a:gd name="connsiteX2" fmla="*/ 2572284 w 2572284"/>
              <a:gd name="connsiteY2" fmla="*/ 226748 h 1455505"/>
              <a:gd name="connsiteX3" fmla="*/ 2572284 w 2572284"/>
              <a:gd name="connsiteY3" fmla="*/ 0 h 1455505"/>
              <a:gd name="connsiteX0" fmla="*/ 0 w 2571634"/>
              <a:gd name="connsiteY0" fmla="*/ 1455505 h 1455505"/>
              <a:gd name="connsiteX1" fmla="*/ 3430 w 2571634"/>
              <a:gd name="connsiteY1" fmla="*/ 228336 h 1455505"/>
              <a:gd name="connsiteX2" fmla="*/ 2571634 w 2571634"/>
              <a:gd name="connsiteY2" fmla="*/ 226748 h 1455505"/>
              <a:gd name="connsiteX3" fmla="*/ 2571634 w 2571634"/>
              <a:gd name="connsiteY3" fmla="*/ 0 h 145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71634" h="1455505">
                <a:moveTo>
                  <a:pt x="0" y="1455505"/>
                </a:moveTo>
                <a:cubicBezTo>
                  <a:pt x="907" y="1275319"/>
                  <a:pt x="-1444" y="607431"/>
                  <a:pt x="3430" y="228336"/>
                </a:cubicBezTo>
                <a:lnTo>
                  <a:pt x="2571634" y="226748"/>
                </a:lnTo>
                <a:lnTo>
                  <a:pt x="2571634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uller Bold" pitchFamily="2" charset="-52"/>
            </a:endParaRPr>
          </a:p>
        </p:txBody>
      </p:sp>
      <p:sp>
        <p:nvSpPr>
          <p:cNvPr id="133" name="TextBox 70"/>
          <p:cNvSpPr txBox="1"/>
          <p:nvPr/>
        </p:nvSpPr>
        <p:spPr>
          <a:xfrm>
            <a:off x="979069" y="4888151"/>
            <a:ext cx="18939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 smtClean="0">
                <a:solidFill>
                  <a:prstClr val="white"/>
                </a:solidFill>
                <a:latin typeface="Muller Bold" pitchFamily="2" charset="-52"/>
                <a:cs typeface="Times New Roman" panose="02020603050405020304" pitchFamily="18" charset="0"/>
                <a:sym typeface="+mn-lt"/>
              </a:rPr>
              <a:t>СЛЕСАРЬ</a:t>
            </a:r>
            <a:endParaRPr lang="ru-RU" sz="1200" b="1" dirty="0">
              <a:solidFill>
                <a:prstClr val="white"/>
              </a:solidFill>
              <a:latin typeface="Muller Bold" pitchFamily="2" charset="-5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4E074323-34F6-4314-B6CB-3CD0DB15441F}"/>
              </a:ext>
            </a:extLst>
          </p:cNvPr>
          <p:cNvSpPr txBox="1"/>
          <p:nvPr/>
        </p:nvSpPr>
        <p:spPr>
          <a:xfrm>
            <a:off x="4525843" y="4393863"/>
            <a:ext cx="13553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000">
                <a:solidFill>
                  <a:schemeClr val="bg1"/>
                </a:solidFill>
                <a:effectLst/>
                <a:latin typeface="Muller ExtraBold" pitchFamily="50" charset="-52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r"/>
            <a:r>
              <a:rPr lang="ru-RU" sz="1200" dirty="0" smtClean="0">
                <a:latin typeface="Muller Bold" pitchFamily="2" charset="-52"/>
              </a:rPr>
              <a:t>120 </a:t>
            </a:r>
            <a:r>
              <a:rPr lang="ru-RU" sz="1200" dirty="0">
                <a:latin typeface="Muller Bold" pitchFamily="2" charset="-52"/>
              </a:rPr>
              <a:t>000 </a:t>
            </a:r>
            <a:r>
              <a:rPr lang="ru-RU" sz="1200" dirty="0">
                <a:latin typeface="Muller Bold" pitchFamily="2" charset="-52"/>
                <a:cs typeface="Calibri" panose="020F0502020204030204" pitchFamily="34" charset="0"/>
              </a:rPr>
              <a:t>₽</a:t>
            </a:r>
            <a:endParaRPr lang="ru-RU" sz="1200" dirty="0">
              <a:latin typeface="Muller Bold" pitchFamily="2" charset="-52"/>
            </a:endParaRPr>
          </a:p>
        </p:txBody>
      </p:sp>
      <p:sp>
        <p:nvSpPr>
          <p:cNvPr id="145" name="Rectangle 99"/>
          <p:cNvSpPr/>
          <p:nvPr/>
        </p:nvSpPr>
        <p:spPr>
          <a:xfrm>
            <a:off x="962415" y="5365827"/>
            <a:ext cx="2495514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</a:rPr>
              <a:t>Обслуживание 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</a:rPr>
              <a:t>труб, промывка, ремонт и технический осмотр сетей.</a:t>
            </a:r>
          </a:p>
          <a:p>
            <a:endParaRPr lang="ru-RU" sz="1000" dirty="0" smtClean="0">
              <a:solidFill>
                <a:schemeClr val="bg1"/>
              </a:solidFill>
              <a:latin typeface="Muller Bold" pitchFamily="2" charset="-52"/>
            </a:endParaRPr>
          </a:p>
          <a:p>
            <a:endParaRPr lang="ru-RU" sz="1000" dirty="0">
              <a:solidFill>
                <a:schemeClr val="bg1"/>
              </a:solidFill>
              <a:latin typeface="Muller Bold" pitchFamily="2" charset="-52"/>
            </a:endParaRPr>
          </a:p>
          <a:p>
            <a:endParaRPr lang="ru-RU" sz="1000" dirty="0" smtClean="0">
              <a:solidFill>
                <a:schemeClr val="bg1"/>
              </a:solidFill>
              <a:latin typeface="Muller Bold" pitchFamily="2" charset="-5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sz="1000" dirty="0">
              <a:solidFill>
                <a:schemeClr val="bg1"/>
              </a:solidFill>
              <a:latin typeface="Muller Bold" pitchFamily="2" charset="-52"/>
              <a:cs typeface="Times New Roman" pitchFamily="18" charset="0"/>
            </a:endParaRPr>
          </a:p>
        </p:txBody>
      </p:sp>
      <p:sp>
        <p:nvSpPr>
          <p:cNvPr id="62" name="Rectangle 99"/>
          <p:cNvSpPr/>
          <p:nvPr/>
        </p:nvSpPr>
        <p:spPr>
          <a:xfrm>
            <a:off x="3587608" y="4888151"/>
            <a:ext cx="215819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</a:rPr>
              <a:t>Обслуживание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</a:rPr>
              <a:t>, ремонт, монтаж и демонтаж оборудования и агрегатов. Ликвидация аварий.</a:t>
            </a:r>
          </a:p>
          <a:p>
            <a:endParaRPr lang="ru-RU" sz="1000" dirty="0">
              <a:solidFill>
                <a:schemeClr val="bg1"/>
              </a:solidFill>
              <a:latin typeface="Muller Bold" pitchFamily="2" charset="-52"/>
            </a:endParaRPr>
          </a:p>
          <a:p>
            <a:endParaRPr lang="ru-RU" sz="1000" dirty="0">
              <a:solidFill>
                <a:schemeClr val="bg1"/>
              </a:solidFill>
              <a:latin typeface="Muller Bold" pitchFamily="2" charset="-52"/>
            </a:endParaRPr>
          </a:p>
          <a:p>
            <a:endParaRPr lang="ru-RU" sz="1000" dirty="0">
              <a:solidFill>
                <a:schemeClr val="bg1"/>
              </a:solidFill>
              <a:latin typeface="Muller Bold" pitchFamily="2" charset="-52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1000" dirty="0">
              <a:solidFill>
                <a:schemeClr val="bg1"/>
              </a:solidFill>
              <a:latin typeface="Muller Bold" pitchFamily="2" charset="-52"/>
              <a:cs typeface="Times New Roman" pitchFamily="18" charset="0"/>
            </a:endParaRPr>
          </a:p>
        </p:txBody>
      </p:sp>
      <p:sp>
        <p:nvSpPr>
          <p:cNvPr id="152" name="Rectangle 99"/>
          <p:cNvSpPr/>
          <p:nvPr/>
        </p:nvSpPr>
        <p:spPr>
          <a:xfrm>
            <a:off x="6243652" y="4311867"/>
            <a:ext cx="24194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</a:rPr>
              <a:t>Выполнение 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</a:rPr>
              <a:t>работ в соответствии с </a:t>
            </a: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</a:rPr>
              <a:t>ППР</a:t>
            </a:r>
            <a:r>
              <a:rPr lang="en-US" sz="1000" dirty="0">
                <a:solidFill>
                  <a:schemeClr val="bg1"/>
                </a:solidFill>
                <a:latin typeface="Muller Bold" pitchFamily="2" charset="-52"/>
              </a:rPr>
              <a:t>;</a:t>
            </a:r>
            <a:endParaRPr lang="ru-RU" sz="1000" dirty="0" smtClean="0">
              <a:solidFill>
                <a:schemeClr val="bg1"/>
              </a:solidFill>
              <a:latin typeface="Muller Bold" pitchFamily="2" charset="-52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</a:rPr>
              <a:t>Контроль 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</a:rPr>
              <a:t>работ на объекте, соблюдение техники безопасности.</a:t>
            </a:r>
          </a:p>
          <a:p>
            <a:endParaRPr lang="ru-RU" sz="1000" dirty="0">
              <a:solidFill>
                <a:schemeClr val="bg1"/>
              </a:solidFill>
              <a:latin typeface="Muller Bold" pitchFamily="2" charset="-52"/>
            </a:endParaRPr>
          </a:p>
          <a:p>
            <a:endParaRPr lang="ru-RU" sz="1000" dirty="0">
              <a:solidFill>
                <a:schemeClr val="bg1"/>
              </a:solidFill>
              <a:latin typeface="Muller Bold" pitchFamily="2" charset="-52"/>
            </a:endParaRPr>
          </a:p>
          <a:p>
            <a:endParaRPr lang="ru-RU" sz="1000" dirty="0">
              <a:solidFill>
                <a:schemeClr val="bg1"/>
              </a:solidFill>
              <a:latin typeface="Muller Bold" pitchFamily="2" charset="-52"/>
            </a:endParaRPr>
          </a:p>
          <a:p>
            <a:endParaRPr lang="ru-RU" sz="1000" dirty="0">
              <a:solidFill>
                <a:schemeClr val="bg1"/>
              </a:solidFill>
              <a:latin typeface="Muller Bold" pitchFamily="2" charset="-52"/>
              <a:cs typeface="Times New Roman" pitchFamily="18" charset="0"/>
            </a:endParaRP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4E074323-34F6-4314-B6CB-3CD0DB15441F}"/>
              </a:ext>
            </a:extLst>
          </p:cNvPr>
          <p:cNvSpPr txBox="1"/>
          <p:nvPr/>
        </p:nvSpPr>
        <p:spPr>
          <a:xfrm>
            <a:off x="7190866" y="3687524"/>
            <a:ext cx="14522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000">
                <a:solidFill>
                  <a:schemeClr val="bg1"/>
                </a:solidFill>
                <a:effectLst/>
                <a:latin typeface="Muller ExtraBold" pitchFamily="50" charset="-52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r"/>
            <a:r>
              <a:rPr lang="ru-RU" sz="1200" dirty="0" smtClean="0">
                <a:latin typeface="Muller Bold" pitchFamily="2" charset="-52"/>
              </a:rPr>
              <a:t>140 </a:t>
            </a:r>
            <a:r>
              <a:rPr lang="ru-RU" sz="1200" dirty="0">
                <a:latin typeface="Muller Bold" pitchFamily="2" charset="-52"/>
              </a:rPr>
              <a:t>000</a:t>
            </a:r>
            <a:r>
              <a:rPr lang="ru-RU" sz="1200" dirty="0">
                <a:latin typeface="Muller Bold" pitchFamily="2" charset="-52"/>
                <a:cs typeface="Calibri" panose="020F0502020204030204" pitchFamily="34" charset="0"/>
              </a:rPr>
              <a:t> ₽</a:t>
            </a:r>
            <a:endParaRPr lang="ru-RU" sz="1200" dirty="0">
              <a:latin typeface="Muller Bold" pitchFamily="2" charset="-52"/>
            </a:endParaRPr>
          </a:p>
        </p:txBody>
      </p:sp>
      <p:sp>
        <p:nvSpPr>
          <p:cNvPr id="153" name="Rectangle 99"/>
          <p:cNvSpPr/>
          <p:nvPr/>
        </p:nvSpPr>
        <p:spPr>
          <a:xfrm>
            <a:off x="8746396" y="3703079"/>
            <a:ext cx="249518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</a:rPr>
              <a:t>Составление 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</a:rPr>
              <a:t>графиков по профилактическим работам на </a:t>
            </a: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</a:rPr>
              <a:t>объектах</a:t>
            </a:r>
            <a:r>
              <a:rPr lang="en-US" sz="1000" dirty="0">
                <a:solidFill>
                  <a:schemeClr val="bg1"/>
                </a:solidFill>
                <a:latin typeface="Muller Bold" pitchFamily="2" charset="-52"/>
              </a:rPr>
              <a:t>;</a:t>
            </a:r>
            <a:endParaRPr lang="ru-RU" sz="1000" dirty="0" smtClean="0">
              <a:solidFill>
                <a:schemeClr val="bg1"/>
              </a:solidFill>
              <a:latin typeface="Muller Bold" pitchFamily="2" charset="-52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</a:rPr>
              <a:t>Контроль 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</a:rPr>
              <a:t>на всех этапах, работа с госорганами по контролю качеству воды и стоков. </a:t>
            </a:r>
          </a:p>
          <a:p>
            <a:endParaRPr lang="ru-RU" sz="1000" dirty="0" smtClean="0">
              <a:solidFill>
                <a:schemeClr val="bg1"/>
              </a:solidFill>
              <a:latin typeface="Muller Bold" pitchFamily="2" charset="-52"/>
            </a:endParaRPr>
          </a:p>
        </p:txBody>
      </p:sp>
      <p:grpSp>
        <p:nvGrpSpPr>
          <p:cNvPr id="6" name="Стрелки"/>
          <p:cNvGrpSpPr/>
          <p:nvPr/>
        </p:nvGrpSpPr>
        <p:grpSpPr>
          <a:xfrm>
            <a:off x="3392580" y="3131569"/>
            <a:ext cx="5330981" cy="1570241"/>
            <a:chOff x="3392580" y="3189625"/>
            <a:chExt cx="5330981" cy="1570241"/>
          </a:xfrm>
        </p:grpSpPr>
        <p:grpSp>
          <p:nvGrpSpPr>
            <p:cNvPr id="103" name="Группа 102"/>
            <p:cNvGrpSpPr/>
            <p:nvPr/>
          </p:nvGrpSpPr>
          <p:grpSpPr>
            <a:xfrm rot="16200000">
              <a:off x="8441140" y="3288934"/>
              <a:ext cx="381729" cy="183112"/>
              <a:chOff x="5074060" y="1174750"/>
              <a:chExt cx="458907" cy="220133"/>
            </a:xfrm>
            <a:solidFill>
              <a:schemeClr val="bg1"/>
            </a:solidFill>
          </p:grpSpPr>
          <p:sp>
            <p:nvSpPr>
              <p:cNvPr id="104" name="Шеврон 103"/>
              <p:cNvSpPr/>
              <p:nvPr/>
            </p:nvSpPr>
            <p:spPr>
              <a:xfrm>
                <a:off x="5361517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05" name="Шеврон 104"/>
              <p:cNvSpPr/>
              <p:nvPr/>
            </p:nvSpPr>
            <p:spPr>
              <a:xfrm>
                <a:off x="5219212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06" name="Шеврон 105"/>
              <p:cNvSpPr/>
              <p:nvPr/>
            </p:nvSpPr>
            <p:spPr>
              <a:xfrm>
                <a:off x="5074060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</p:grpSp>
        <p:grpSp>
          <p:nvGrpSpPr>
            <p:cNvPr id="116" name="Группа 115"/>
            <p:cNvGrpSpPr/>
            <p:nvPr/>
          </p:nvGrpSpPr>
          <p:grpSpPr>
            <a:xfrm rot="16200000">
              <a:off x="5863094" y="3873359"/>
              <a:ext cx="381730" cy="183112"/>
              <a:chOff x="5074060" y="1174750"/>
              <a:chExt cx="458907" cy="220133"/>
            </a:xfrm>
            <a:solidFill>
              <a:schemeClr val="bg1"/>
            </a:solidFill>
          </p:grpSpPr>
          <p:sp>
            <p:nvSpPr>
              <p:cNvPr id="123" name="Шеврон 122"/>
              <p:cNvSpPr/>
              <p:nvPr/>
            </p:nvSpPr>
            <p:spPr>
              <a:xfrm>
                <a:off x="5361517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24" name="Шеврон 123"/>
              <p:cNvSpPr/>
              <p:nvPr/>
            </p:nvSpPr>
            <p:spPr>
              <a:xfrm>
                <a:off x="5219212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25" name="Шеврон 124"/>
              <p:cNvSpPr/>
              <p:nvPr/>
            </p:nvSpPr>
            <p:spPr>
              <a:xfrm>
                <a:off x="5074060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</p:grpSp>
        <p:grpSp>
          <p:nvGrpSpPr>
            <p:cNvPr id="128" name="Группа 127"/>
            <p:cNvGrpSpPr/>
            <p:nvPr/>
          </p:nvGrpSpPr>
          <p:grpSpPr>
            <a:xfrm rot="16200000">
              <a:off x="3293271" y="4477445"/>
              <a:ext cx="381730" cy="183112"/>
              <a:chOff x="5074060" y="1174750"/>
              <a:chExt cx="458907" cy="220133"/>
            </a:xfrm>
            <a:solidFill>
              <a:schemeClr val="bg1"/>
            </a:solidFill>
          </p:grpSpPr>
          <p:sp>
            <p:nvSpPr>
              <p:cNvPr id="136" name="Шеврон 135"/>
              <p:cNvSpPr/>
              <p:nvPr/>
            </p:nvSpPr>
            <p:spPr>
              <a:xfrm>
                <a:off x="5361517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38" name="Шеврон 137"/>
              <p:cNvSpPr/>
              <p:nvPr/>
            </p:nvSpPr>
            <p:spPr>
              <a:xfrm>
                <a:off x="5219212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39" name="Шеврон 138"/>
              <p:cNvSpPr/>
              <p:nvPr/>
            </p:nvSpPr>
            <p:spPr>
              <a:xfrm>
                <a:off x="5074060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</p:grpSp>
      </p:grpSp>
      <p:sp>
        <p:nvSpPr>
          <p:cNvPr id="92" name="Полилиния 91"/>
          <p:cNvSpPr/>
          <p:nvPr/>
        </p:nvSpPr>
        <p:spPr>
          <a:xfrm>
            <a:off x="3487520" y="4001711"/>
            <a:ext cx="2569028" cy="377263"/>
          </a:xfrm>
          <a:custGeom>
            <a:avLst/>
            <a:gdLst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5149404 w 10307226"/>
              <a:gd name="connsiteY6" fmla="*/ 2983705 h 2983706"/>
              <a:gd name="connsiteX7" fmla="*/ 2581068 w 10307226"/>
              <a:gd name="connsiteY7" fmla="*/ 2983705 h 2983706"/>
              <a:gd name="connsiteX8" fmla="*/ 2576142 w 10307226"/>
              <a:gd name="connsiteY8" fmla="*/ 2983705 h 2983706"/>
              <a:gd name="connsiteX9" fmla="*/ 0 w 10307226"/>
              <a:gd name="connsiteY9" fmla="*/ 2983705 h 2983706"/>
              <a:gd name="connsiteX10" fmla="*/ 0 w 10307226"/>
              <a:gd name="connsiteY10" fmla="*/ 1812832 h 2983706"/>
              <a:gd name="connsiteX11" fmla="*/ 2576142 w 10307226"/>
              <a:gd name="connsiteY11" fmla="*/ 1812832 h 2983706"/>
              <a:gd name="connsiteX12" fmla="*/ 2576142 w 10307226"/>
              <a:gd name="connsiteY12" fmla="*/ 1205084 h 2983706"/>
              <a:gd name="connsiteX13" fmla="*/ 5149404 w 10307226"/>
              <a:gd name="connsiteY13" fmla="*/ 1205084 h 2983706"/>
              <a:gd name="connsiteX14" fmla="*/ 5149404 w 10307226"/>
              <a:gd name="connsiteY14" fmla="*/ 614534 h 2983706"/>
              <a:gd name="connsiteX15" fmla="*/ 7726158 w 10307226"/>
              <a:gd name="connsiteY15" fmla="*/ 614534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7726158 w 10307226"/>
              <a:gd name="connsiteY3" fmla="*/ 2983705 h 2983706"/>
              <a:gd name="connsiteX4" fmla="*/ 5157210 w 10307226"/>
              <a:gd name="connsiteY4" fmla="*/ 2983705 h 2983706"/>
              <a:gd name="connsiteX5" fmla="*/ 5149404 w 10307226"/>
              <a:gd name="connsiteY5" fmla="*/ 2983705 h 2983706"/>
              <a:gd name="connsiteX6" fmla="*/ 2581068 w 10307226"/>
              <a:gd name="connsiteY6" fmla="*/ 2983705 h 2983706"/>
              <a:gd name="connsiteX7" fmla="*/ 2576142 w 10307226"/>
              <a:gd name="connsiteY7" fmla="*/ 2983705 h 2983706"/>
              <a:gd name="connsiteX8" fmla="*/ 0 w 10307226"/>
              <a:gd name="connsiteY8" fmla="*/ 2983705 h 2983706"/>
              <a:gd name="connsiteX9" fmla="*/ 0 w 10307226"/>
              <a:gd name="connsiteY9" fmla="*/ 1812832 h 2983706"/>
              <a:gd name="connsiteX10" fmla="*/ 2576142 w 10307226"/>
              <a:gd name="connsiteY10" fmla="*/ 1812832 h 2983706"/>
              <a:gd name="connsiteX11" fmla="*/ 2576142 w 10307226"/>
              <a:gd name="connsiteY11" fmla="*/ 1205084 h 2983706"/>
              <a:gd name="connsiteX12" fmla="*/ 5149404 w 10307226"/>
              <a:gd name="connsiteY12" fmla="*/ 1205084 h 2983706"/>
              <a:gd name="connsiteX13" fmla="*/ 5149404 w 10307226"/>
              <a:gd name="connsiteY13" fmla="*/ 614534 h 2983706"/>
              <a:gd name="connsiteX14" fmla="*/ 7726158 w 10307226"/>
              <a:gd name="connsiteY14" fmla="*/ 614534 h 2983706"/>
              <a:gd name="connsiteX15" fmla="*/ 7726158 w 10307226"/>
              <a:gd name="connsiteY15" fmla="*/ 0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5157210 w 10307226"/>
              <a:gd name="connsiteY3" fmla="*/ 2983705 h 2983706"/>
              <a:gd name="connsiteX4" fmla="*/ 5149404 w 10307226"/>
              <a:gd name="connsiteY4" fmla="*/ 2983705 h 2983706"/>
              <a:gd name="connsiteX5" fmla="*/ 2581068 w 10307226"/>
              <a:gd name="connsiteY5" fmla="*/ 2983705 h 2983706"/>
              <a:gd name="connsiteX6" fmla="*/ 2576142 w 10307226"/>
              <a:gd name="connsiteY6" fmla="*/ 2983705 h 2983706"/>
              <a:gd name="connsiteX7" fmla="*/ 0 w 10307226"/>
              <a:gd name="connsiteY7" fmla="*/ 2983705 h 2983706"/>
              <a:gd name="connsiteX8" fmla="*/ 0 w 10307226"/>
              <a:gd name="connsiteY8" fmla="*/ 1812832 h 2983706"/>
              <a:gd name="connsiteX9" fmla="*/ 2576142 w 10307226"/>
              <a:gd name="connsiteY9" fmla="*/ 1812832 h 2983706"/>
              <a:gd name="connsiteX10" fmla="*/ 2576142 w 10307226"/>
              <a:gd name="connsiteY10" fmla="*/ 1205084 h 2983706"/>
              <a:gd name="connsiteX11" fmla="*/ 5149404 w 10307226"/>
              <a:gd name="connsiteY11" fmla="*/ 1205084 h 2983706"/>
              <a:gd name="connsiteX12" fmla="*/ 5149404 w 10307226"/>
              <a:gd name="connsiteY12" fmla="*/ 614534 h 2983706"/>
              <a:gd name="connsiteX13" fmla="*/ 7726158 w 10307226"/>
              <a:gd name="connsiteY13" fmla="*/ 614534 h 2983706"/>
              <a:gd name="connsiteX14" fmla="*/ 7726158 w 10307226"/>
              <a:gd name="connsiteY14" fmla="*/ 0 h 2983706"/>
              <a:gd name="connsiteX0" fmla="*/ 7726158 w 10307226"/>
              <a:gd name="connsiteY0" fmla="*/ 0 h 2983705"/>
              <a:gd name="connsiteX1" fmla="*/ 10307226 w 10307226"/>
              <a:gd name="connsiteY1" fmla="*/ 0 h 2983705"/>
              <a:gd name="connsiteX2" fmla="*/ 5157210 w 10307226"/>
              <a:gd name="connsiteY2" fmla="*/ 2983705 h 2983705"/>
              <a:gd name="connsiteX3" fmla="*/ 5149404 w 10307226"/>
              <a:gd name="connsiteY3" fmla="*/ 2983705 h 2983705"/>
              <a:gd name="connsiteX4" fmla="*/ 2581068 w 10307226"/>
              <a:gd name="connsiteY4" fmla="*/ 2983705 h 2983705"/>
              <a:gd name="connsiteX5" fmla="*/ 2576142 w 10307226"/>
              <a:gd name="connsiteY5" fmla="*/ 2983705 h 2983705"/>
              <a:gd name="connsiteX6" fmla="*/ 0 w 10307226"/>
              <a:gd name="connsiteY6" fmla="*/ 2983705 h 2983705"/>
              <a:gd name="connsiteX7" fmla="*/ 0 w 10307226"/>
              <a:gd name="connsiteY7" fmla="*/ 1812832 h 2983705"/>
              <a:gd name="connsiteX8" fmla="*/ 2576142 w 10307226"/>
              <a:gd name="connsiteY8" fmla="*/ 1812832 h 2983705"/>
              <a:gd name="connsiteX9" fmla="*/ 2576142 w 10307226"/>
              <a:gd name="connsiteY9" fmla="*/ 1205084 h 2983705"/>
              <a:gd name="connsiteX10" fmla="*/ 5149404 w 10307226"/>
              <a:gd name="connsiteY10" fmla="*/ 1205084 h 2983705"/>
              <a:gd name="connsiteX11" fmla="*/ 5149404 w 10307226"/>
              <a:gd name="connsiteY11" fmla="*/ 614534 h 2983705"/>
              <a:gd name="connsiteX12" fmla="*/ 7726158 w 10307226"/>
              <a:gd name="connsiteY12" fmla="*/ 614534 h 2983705"/>
              <a:gd name="connsiteX13" fmla="*/ 7726158 w 10307226"/>
              <a:gd name="connsiteY13" fmla="*/ 0 h 2983705"/>
              <a:gd name="connsiteX0" fmla="*/ 5149404 w 10307226"/>
              <a:gd name="connsiteY0" fmla="*/ 2983705 h 3075145"/>
              <a:gd name="connsiteX1" fmla="*/ 2581068 w 10307226"/>
              <a:gd name="connsiteY1" fmla="*/ 2983705 h 3075145"/>
              <a:gd name="connsiteX2" fmla="*/ 2576142 w 10307226"/>
              <a:gd name="connsiteY2" fmla="*/ 2983705 h 3075145"/>
              <a:gd name="connsiteX3" fmla="*/ 0 w 10307226"/>
              <a:gd name="connsiteY3" fmla="*/ 2983705 h 3075145"/>
              <a:gd name="connsiteX4" fmla="*/ 0 w 10307226"/>
              <a:gd name="connsiteY4" fmla="*/ 1812832 h 3075145"/>
              <a:gd name="connsiteX5" fmla="*/ 2576142 w 10307226"/>
              <a:gd name="connsiteY5" fmla="*/ 1812832 h 3075145"/>
              <a:gd name="connsiteX6" fmla="*/ 2576142 w 10307226"/>
              <a:gd name="connsiteY6" fmla="*/ 1205084 h 3075145"/>
              <a:gd name="connsiteX7" fmla="*/ 5149404 w 10307226"/>
              <a:gd name="connsiteY7" fmla="*/ 1205084 h 3075145"/>
              <a:gd name="connsiteX8" fmla="*/ 5149404 w 10307226"/>
              <a:gd name="connsiteY8" fmla="*/ 614534 h 3075145"/>
              <a:gd name="connsiteX9" fmla="*/ 7726158 w 10307226"/>
              <a:gd name="connsiteY9" fmla="*/ 614534 h 3075145"/>
              <a:gd name="connsiteX10" fmla="*/ 7726158 w 10307226"/>
              <a:gd name="connsiteY10" fmla="*/ 0 h 3075145"/>
              <a:gd name="connsiteX11" fmla="*/ 10307226 w 10307226"/>
              <a:gd name="connsiteY11" fmla="*/ 0 h 3075145"/>
              <a:gd name="connsiteX12" fmla="*/ 5157210 w 10307226"/>
              <a:gd name="connsiteY12" fmla="*/ 2983705 h 3075145"/>
              <a:gd name="connsiteX13" fmla="*/ 5240844 w 10307226"/>
              <a:gd name="connsiteY13" fmla="*/ 3075145 h 307514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12" fmla="*/ 5157210 w 10307226"/>
              <a:gd name="connsiteY12" fmla="*/ 2983705 h 298370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0" fmla="*/ 2581068 w 10307226"/>
              <a:gd name="connsiteY0" fmla="*/ 2983705 h 2983705"/>
              <a:gd name="connsiteX1" fmla="*/ 2576142 w 10307226"/>
              <a:gd name="connsiteY1" fmla="*/ 2983705 h 2983705"/>
              <a:gd name="connsiteX2" fmla="*/ 0 w 10307226"/>
              <a:gd name="connsiteY2" fmla="*/ 2983705 h 2983705"/>
              <a:gd name="connsiteX3" fmla="*/ 0 w 10307226"/>
              <a:gd name="connsiteY3" fmla="*/ 1812832 h 2983705"/>
              <a:gd name="connsiteX4" fmla="*/ 2576142 w 10307226"/>
              <a:gd name="connsiteY4" fmla="*/ 1812832 h 2983705"/>
              <a:gd name="connsiteX5" fmla="*/ 2576142 w 10307226"/>
              <a:gd name="connsiteY5" fmla="*/ 1205084 h 2983705"/>
              <a:gd name="connsiteX6" fmla="*/ 5149404 w 10307226"/>
              <a:gd name="connsiteY6" fmla="*/ 1205084 h 2983705"/>
              <a:gd name="connsiteX7" fmla="*/ 5149404 w 10307226"/>
              <a:gd name="connsiteY7" fmla="*/ 614534 h 2983705"/>
              <a:gd name="connsiteX8" fmla="*/ 7726158 w 10307226"/>
              <a:gd name="connsiteY8" fmla="*/ 614534 h 2983705"/>
              <a:gd name="connsiteX9" fmla="*/ 7726158 w 10307226"/>
              <a:gd name="connsiteY9" fmla="*/ 0 h 2983705"/>
              <a:gd name="connsiteX10" fmla="*/ 10307226 w 10307226"/>
              <a:gd name="connsiteY10" fmla="*/ 0 h 2983705"/>
              <a:gd name="connsiteX0" fmla="*/ 2581068 w 10307226"/>
              <a:gd name="connsiteY0" fmla="*/ 2983705 h 2983705"/>
              <a:gd name="connsiteX1" fmla="*/ 0 w 10307226"/>
              <a:gd name="connsiteY1" fmla="*/ 2983705 h 2983705"/>
              <a:gd name="connsiteX2" fmla="*/ 0 w 10307226"/>
              <a:gd name="connsiteY2" fmla="*/ 1812832 h 2983705"/>
              <a:gd name="connsiteX3" fmla="*/ 2576142 w 10307226"/>
              <a:gd name="connsiteY3" fmla="*/ 1812832 h 2983705"/>
              <a:gd name="connsiteX4" fmla="*/ 2576142 w 10307226"/>
              <a:gd name="connsiteY4" fmla="*/ 1205084 h 2983705"/>
              <a:gd name="connsiteX5" fmla="*/ 5149404 w 10307226"/>
              <a:gd name="connsiteY5" fmla="*/ 1205084 h 2983705"/>
              <a:gd name="connsiteX6" fmla="*/ 5149404 w 10307226"/>
              <a:gd name="connsiteY6" fmla="*/ 614534 h 2983705"/>
              <a:gd name="connsiteX7" fmla="*/ 7726158 w 10307226"/>
              <a:gd name="connsiteY7" fmla="*/ 614534 h 2983705"/>
              <a:gd name="connsiteX8" fmla="*/ 7726158 w 10307226"/>
              <a:gd name="connsiteY8" fmla="*/ 0 h 2983705"/>
              <a:gd name="connsiteX9" fmla="*/ 10307226 w 10307226"/>
              <a:gd name="connsiteY9" fmla="*/ 0 h 2983705"/>
              <a:gd name="connsiteX0" fmla="*/ 0 w 10307226"/>
              <a:gd name="connsiteY0" fmla="*/ 2983705 h 2983705"/>
              <a:gd name="connsiteX1" fmla="*/ 0 w 10307226"/>
              <a:gd name="connsiteY1" fmla="*/ 1812832 h 2983705"/>
              <a:gd name="connsiteX2" fmla="*/ 2576142 w 10307226"/>
              <a:gd name="connsiteY2" fmla="*/ 1812832 h 2983705"/>
              <a:gd name="connsiteX3" fmla="*/ 2576142 w 10307226"/>
              <a:gd name="connsiteY3" fmla="*/ 1205084 h 2983705"/>
              <a:gd name="connsiteX4" fmla="*/ 5149404 w 10307226"/>
              <a:gd name="connsiteY4" fmla="*/ 1205084 h 2983705"/>
              <a:gd name="connsiteX5" fmla="*/ 5149404 w 10307226"/>
              <a:gd name="connsiteY5" fmla="*/ 614534 h 2983705"/>
              <a:gd name="connsiteX6" fmla="*/ 7726158 w 10307226"/>
              <a:gd name="connsiteY6" fmla="*/ 614534 h 2983705"/>
              <a:gd name="connsiteX7" fmla="*/ 7726158 w 10307226"/>
              <a:gd name="connsiteY7" fmla="*/ 0 h 2983705"/>
              <a:gd name="connsiteX8" fmla="*/ 10307226 w 10307226"/>
              <a:gd name="connsiteY8" fmla="*/ 0 h 2983705"/>
              <a:gd name="connsiteX0" fmla="*/ 5443 w 10312669"/>
              <a:gd name="connsiteY0" fmla="*/ 2983705 h 2983705"/>
              <a:gd name="connsiteX1" fmla="*/ 0 w 10312669"/>
              <a:gd name="connsiteY1" fmla="*/ 2379601 h 2983705"/>
              <a:gd name="connsiteX2" fmla="*/ 5443 w 10312669"/>
              <a:gd name="connsiteY2" fmla="*/ 1812832 h 2983705"/>
              <a:gd name="connsiteX3" fmla="*/ 2581585 w 10312669"/>
              <a:gd name="connsiteY3" fmla="*/ 1812832 h 2983705"/>
              <a:gd name="connsiteX4" fmla="*/ 2581585 w 10312669"/>
              <a:gd name="connsiteY4" fmla="*/ 1205084 h 2983705"/>
              <a:gd name="connsiteX5" fmla="*/ 5154847 w 10312669"/>
              <a:gd name="connsiteY5" fmla="*/ 1205084 h 2983705"/>
              <a:gd name="connsiteX6" fmla="*/ 5154847 w 10312669"/>
              <a:gd name="connsiteY6" fmla="*/ 614534 h 2983705"/>
              <a:gd name="connsiteX7" fmla="*/ 7731601 w 10312669"/>
              <a:gd name="connsiteY7" fmla="*/ 614534 h 2983705"/>
              <a:gd name="connsiteX8" fmla="*/ 7731601 w 10312669"/>
              <a:gd name="connsiteY8" fmla="*/ 0 h 2983705"/>
              <a:gd name="connsiteX9" fmla="*/ 10312669 w 10312669"/>
              <a:gd name="connsiteY9" fmla="*/ 0 h 2983705"/>
              <a:gd name="connsiteX0" fmla="*/ 0 w 10312669"/>
              <a:gd name="connsiteY0" fmla="*/ 2379601 h 2379601"/>
              <a:gd name="connsiteX1" fmla="*/ 5443 w 10312669"/>
              <a:gd name="connsiteY1" fmla="*/ 1812832 h 2379601"/>
              <a:gd name="connsiteX2" fmla="*/ 2581585 w 10312669"/>
              <a:gd name="connsiteY2" fmla="*/ 1812832 h 2379601"/>
              <a:gd name="connsiteX3" fmla="*/ 2581585 w 10312669"/>
              <a:gd name="connsiteY3" fmla="*/ 1205084 h 2379601"/>
              <a:gd name="connsiteX4" fmla="*/ 5154847 w 10312669"/>
              <a:gd name="connsiteY4" fmla="*/ 1205084 h 2379601"/>
              <a:gd name="connsiteX5" fmla="*/ 5154847 w 10312669"/>
              <a:gd name="connsiteY5" fmla="*/ 614534 h 2379601"/>
              <a:gd name="connsiteX6" fmla="*/ 7731601 w 10312669"/>
              <a:gd name="connsiteY6" fmla="*/ 614534 h 2379601"/>
              <a:gd name="connsiteX7" fmla="*/ 7731601 w 10312669"/>
              <a:gd name="connsiteY7" fmla="*/ 0 h 2379601"/>
              <a:gd name="connsiteX8" fmla="*/ 10312669 w 10312669"/>
              <a:gd name="connsiteY8" fmla="*/ 0 h 2379601"/>
              <a:gd name="connsiteX0" fmla="*/ 186149 w 10498818"/>
              <a:gd name="connsiteY0" fmla="*/ 2379601 h 2379601"/>
              <a:gd name="connsiteX1" fmla="*/ 188690 w 10498818"/>
              <a:gd name="connsiteY1" fmla="*/ 2119251 h 2379601"/>
              <a:gd name="connsiteX2" fmla="*/ 191592 w 10498818"/>
              <a:gd name="connsiteY2" fmla="*/ 1812832 h 2379601"/>
              <a:gd name="connsiteX3" fmla="*/ 2767734 w 10498818"/>
              <a:gd name="connsiteY3" fmla="*/ 1812832 h 2379601"/>
              <a:gd name="connsiteX4" fmla="*/ 2767734 w 10498818"/>
              <a:gd name="connsiteY4" fmla="*/ 1205084 h 2379601"/>
              <a:gd name="connsiteX5" fmla="*/ 5340996 w 10498818"/>
              <a:gd name="connsiteY5" fmla="*/ 1205084 h 2379601"/>
              <a:gd name="connsiteX6" fmla="*/ 5340996 w 10498818"/>
              <a:gd name="connsiteY6" fmla="*/ 614534 h 2379601"/>
              <a:gd name="connsiteX7" fmla="*/ 7917750 w 10498818"/>
              <a:gd name="connsiteY7" fmla="*/ 614534 h 2379601"/>
              <a:gd name="connsiteX8" fmla="*/ 7917750 w 10498818"/>
              <a:gd name="connsiteY8" fmla="*/ 0 h 2379601"/>
              <a:gd name="connsiteX9" fmla="*/ 10498818 w 10498818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72 w 10312841"/>
              <a:gd name="connsiteY0" fmla="*/ 2379601 h 2379601"/>
              <a:gd name="connsiteX1" fmla="*/ 2713 w 10312841"/>
              <a:gd name="connsiteY1" fmla="*/ 2119251 h 2379601"/>
              <a:gd name="connsiteX2" fmla="*/ 5615 w 10312841"/>
              <a:gd name="connsiteY2" fmla="*/ 1812832 h 2379601"/>
              <a:gd name="connsiteX3" fmla="*/ 2581757 w 10312841"/>
              <a:gd name="connsiteY3" fmla="*/ 1812832 h 2379601"/>
              <a:gd name="connsiteX4" fmla="*/ 2581757 w 10312841"/>
              <a:gd name="connsiteY4" fmla="*/ 1205084 h 2379601"/>
              <a:gd name="connsiteX5" fmla="*/ 5155019 w 10312841"/>
              <a:gd name="connsiteY5" fmla="*/ 1205084 h 2379601"/>
              <a:gd name="connsiteX6" fmla="*/ 5155019 w 10312841"/>
              <a:gd name="connsiteY6" fmla="*/ 614534 h 2379601"/>
              <a:gd name="connsiteX7" fmla="*/ 7731773 w 10312841"/>
              <a:gd name="connsiteY7" fmla="*/ 614534 h 2379601"/>
              <a:gd name="connsiteX8" fmla="*/ 7731773 w 10312841"/>
              <a:gd name="connsiteY8" fmla="*/ 0 h 2379601"/>
              <a:gd name="connsiteX9" fmla="*/ 10312841 w 10312841"/>
              <a:gd name="connsiteY9" fmla="*/ 0 h 2379601"/>
              <a:gd name="connsiteX0" fmla="*/ 0 w 10569844"/>
              <a:gd name="connsiteY0" fmla="*/ 2385951 h 2385951"/>
              <a:gd name="connsiteX1" fmla="*/ 259716 w 10569844"/>
              <a:gd name="connsiteY1" fmla="*/ 211925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412036"/>
              <a:gd name="connsiteX1" fmla="*/ 262891 w 10569844"/>
              <a:gd name="connsiteY1" fmla="*/ 2376426 h 2412036"/>
              <a:gd name="connsiteX2" fmla="*/ 262618 w 10569844"/>
              <a:gd name="connsiteY2" fmla="*/ 1812832 h 2412036"/>
              <a:gd name="connsiteX3" fmla="*/ 2838760 w 10569844"/>
              <a:gd name="connsiteY3" fmla="*/ 1812832 h 2412036"/>
              <a:gd name="connsiteX4" fmla="*/ 2838760 w 10569844"/>
              <a:gd name="connsiteY4" fmla="*/ 1205084 h 2412036"/>
              <a:gd name="connsiteX5" fmla="*/ 5412022 w 10569844"/>
              <a:gd name="connsiteY5" fmla="*/ 1205084 h 2412036"/>
              <a:gd name="connsiteX6" fmla="*/ 5412022 w 10569844"/>
              <a:gd name="connsiteY6" fmla="*/ 614534 h 2412036"/>
              <a:gd name="connsiteX7" fmla="*/ 7988776 w 10569844"/>
              <a:gd name="connsiteY7" fmla="*/ 614534 h 2412036"/>
              <a:gd name="connsiteX8" fmla="*/ 7988776 w 10569844"/>
              <a:gd name="connsiteY8" fmla="*/ 0 h 2412036"/>
              <a:gd name="connsiteX9" fmla="*/ 10569844 w 10569844"/>
              <a:gd name="connsiteY9" fmla="*/ 0 h 2412036"/>
              <a:gd name="connsiteX0" fmla="*/ 0 w 10569844"/>
              <a:gd name="connsiteY0" fmla="*/ 2385951 h 2404472"/>
              <a:gd name="connsiteX1" fmla="*/ 259716 w 10569844"/>
              <a:gd name="connsiteY1" fmla="*/ 2366901 h 2404472"/>
              <a:gd name="connsiteX2" fmla="*/ 262618 w 10569844"/>
              <a:gd name="connsiteY2" fmla="*/ 1812832 h 2404472"/>
              <a:gd name="connsiteX3" fmla="*/ 2838760 w 10569844"/>
              <a:gd name="connsiteY3" fmla="*/ 1812832 h 2404472"/>
              <a:gd name="connsiteX4" fmla="*/ 2838760 w 10569844"/>
              <a:gd name="connsiteY4" fmla="*/ 1205084 h 2404472"/>
              <a:gd name="connsiteX5" fmla="*/ 5412022 w 10569844"/>
              <a:gd name="connsiteY5" fmla="*/ 1205084 h 2404472"/>
              <a:gd name="connsiteX6" fmla="*/ 5412022 w 10569844"/>
              <a:gd name="connsiteY6" fmla="*/ 614534 h 2404472"/>
              <a:gd name="connsiteX7" fmla="*/ 7988776 w 10569844"/>
              <a:gd name="connsiteY7" fmla="*/ 614534 h 2404472"/>
              <a:gd name="connsiteX8" fmla="*/ 7988776 w 10569844"/>
              <a:gd name="connsiteY8" fmla="*/ 0 h 2404472"/>
              <a:gd name="connsiteX9" fmla="*/ 10569844 w 10569844"/>
              <a:gd name="connsiteY9" fmla="*/ 0 h 2404472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84660"/>
              <a:gd name="connsiteY0" fmla="*/ 2371134 h 2374036"/>
              <a:gd name="connsiteX1" fmla="*/ 274532 w 10584660"/>
              <a:gd name="connsiteY1" fmla="*/ 2366901 h 2374036"/>
              <a:gd name="connsiteX2" fmla="*/ 277434 w 10584660"/>
              <a:gd name="connsiteY2" fmla="*/ 1812832 h 2374036"/>
              <a:gd name="connsiteX3" fmla="*/ 2853576 w 10584660"/>
              <a:gd name="connsiteY3" fmla="*/ 1812832 h 2374036"/>
              <a:gd name="connsiteX4" fmla="*/ 2853576 w 10584660"/>
              <a:gd name="connsiteY4" fmla="*/ 1205084 h 2374036"/>
              <a:gd name="connsiteX5" fmla="*/ 5426838 w 10584660"/>
              <a:gd name="connsiteY5" fmla="*/ 1205084 h 2374036"/>
              <a:gd name="connsiteX6" fmla="*/ 5426838 w 10584660"/>
              <a:gd name="connsiteY6" fmla="*/ 614534 h 2374036"/>
              <a:gd name="connsiteX7" fmla="*/ 8003592 w 10584660"/>
              <a:gd name="connsiteY7" fmla="*/ 614534 h 2374036"/>
              <a:gd name="connsiteX8" fmla="*/ 8003592 w 10584660"/>
              <a:gd name="connsiteY8" fmla="*/ 0 h 2374036"/>
              <a:gd name="connsiteX9" fmla="*/ 10584660 w 10584660"/>
              <a:gd name="connsiteY9" fmla="*/ 0 h 2374036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95244"/>
              <a:gd name="connsiteY0" fmla="*/ 2369017 h 2369017"/>
              <a:gd name="connsiteX1" fmla="*/ 285116 w 10595244"/>
              <a:gd name="connsiteY1" fmla="*/ 2366901 h 2369017"/>
              <a:gd name="connsiteX2" fmla="*/ 288018 w 10595244"/>
              <a:gd name="connsiteY2" fmla="*/ 1812832 h 2369017"/>
              <a:gd name="connsiteX3" fmla="*/ 2864160 w 10595244"/>
              <a:gd name="connsiteY3" fmla="*/ 1812832 h 2369017"/>
              <a:gd name="connsiteX4" fmla="*/ 2864160 w 10595244"/>
              <a:gd name="connsiteY4" fmla="*/ 1205084 h 2369017"/>
              <a:gd name="connsiteX5" fmla="*/ 5437422 w 10595244"/>
              <a:gd name="connsiteY5" fmla="*/ 1205084 h 2369017"/>
              <a:gd name="connsiteX6" fmla="*/ 5437422 w 10595244"/>
              <a:gd name="connsiteY6" fmla="*/ 614534 h 2369017"/>
              <a:gd name="connsiteX7" fmla="*/ 8014176 w 10595244"/>
              <a:gd name="connsiteY7" fmla="*/ 614534 h 2369017"/>
              <a:gd name="connsiteX8" fmla="*/ 8014176 w 10595244"/>
              <a:gd name="connsiteY8" fmla="*/ 0 h 2369017"/>
              <a:gd name="connsiteX9" fmla="*/ 10595244 w 10595244"/>
              <a:gd name="connsiteY9" fmla="*/ 0 h 2369017"/>
              <a:gd name="connsiteX0" fmla="*/ 2713 w 10312841"/>
              <a:gd name="connsiteY0" fmla="*/ 2366901 h 2366901"/>
              <a:gd name="connsiteX1" fmla="*/ 5615 w 10312841"/>
              <a:gd name="connsiteY1" fmla="*/ 1812832 h 2366901"/>
              <a:gd name="connsiteX2" fmla="*/ 2581757 w 10312841"/>
              <a:gd name="connsiteY2" fmla="*/ 1812832 h 2366901"/>
              <a:gd name="connsiteX3" fmla="*/ 2581757 w 10312841"/>
              <a:gd name="connsiteY3" fmla="*/ 1205084 h 2366901"/>
              <a:gd name="connsiteX4" fmla="*/ 5155019 w 10312841"/>
              <a:gd name="connsiteY4" fmla="*/ 1205084 h 2366901"/>
              <a:gd name="connsiteX5" fmla="*/ 5155019 w 10312841"/>
              <a:gd name="connsiteY5" fmla="*/ 614534 h 2366901"/>
              <a:gd name="connsiteX6" fmla="*/ 7731773 w 10312841"/>
              <a:gd name="connsiteY6" fmla="*/ 614534 h 2366901"/>
              <a:gd name="connsiteX7" fmla="*/ 7731773 w 10312841"/>
              <a:gd name="connsiteY7" fmla="*/ 0 h 2366901"/>
              <a:gd name="connsiteX8" fmla="*/ 10312841 w 10312841"/>
              <a:gd name="connsiteY8" fmla="*/ 0 h 2366901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3750 w 10307528"/>
              <a:gd name="connsiteY0" fmla="*/ 3001901 h 3001901"/>
              <a:gd name="connsiteX1" fmla="*/ 302 w 10307528"/>
              <a:gd name="connsiteY1" fmla="*/ 1812832 h 3001901"/>
              <a:gd name="connsiteX2" fmla="*/ 2576444 w 10307528"/>
              <a:gd name="connsiteY2" fmla="*/ 1812832 h 3001901"/>
              <a:gd name="connsiteX3" fmla="*/ 2576444 w 10307528"/>
              <a:gd name="connsiteY3" fmla="*/ 1205084 h 3001901"/>
              <a:gd name="connsiteX4" fmla="*/ 5149706 w 10307528"/>
              <a:gd name="connsiteY4" fmla="*/ 1205084 h 3001901"/>
              <a:gd name="connsiteX5" fmla="*/ 5149706 w 10307528"/>
              <a:gd name="connsiteY5" fmla="*/ 614534 h 3001901"/>
              <a:gd name="connsiteX6" fmla="*/ 7726460 w 10307528"/>
              <a:gd name="connsiteY6" fmla="*/ 614534 h 3001901"/>
              <a:gd name="connsiteX7" fmla="*/ 7726460 w 10307528"/>
              <a:gd name="connsiteY7" fmla="*/ 0 h 3001901"/>
              <a:gd name="connsiteX8" fmla="*/ 10307528 w 10307528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4877 w 10308655"/>
              <a:gd name="connsiteY0" fmla="*/ 3001901 h 3001901"/>
              <a:gd name="connsiteX1" fmla="*/ 1429 w 10308655"/>
              <a:gd name="connsiteY1" fmla="*/ 1812832 h 3001901"/>
              <a:gd name="connsiteX2" fmla="*/ 2577571 w 10308655"/>
              <a:gd name="connsiteY2" fmla="*/ 1812832 h 3001901"/>
              <a:gd name="connsiteX3" fmla="*/ 2577571 w 10308655"/>
              <a:gd name="connsiteY3" fmla="*/ 1205084 h 3001901"/>
              <a:gd name="connsiteX4" fmla="*/ 5150833 w 10308655"/>
              <a:gd name="connsiteY4" fmla="*/ 1205084 h 3001901"/>
              <a:gd name="connsiteX5" fmla="*/ 5150833 w 10308655"/>
              <a:gd name="connsiteY5" fmla="*/ 614534 h 3001901"/>
              <a:gd name="connsiteX6" fmla="*/ 7727587 w 10308655"/>
              <a:gd name="connsiteY6" fmla="*/ 614534 h 3001901"/>
              <a:gd name="connsiteX7" fmla="*/ 7727587 w 10308655"/>
              <a:gd name="connsiteY7" fmla="*/ 0 h 3001901"/>
              <a:gd name="connsiteX8" fmla="*/ 10308655 w 10308655"/>
              <a:gd name="connsiteY8" fmla="*/ 0 h 3001901"/>
              <a:gd name="connsiteX0" fmla="*/ 0 w 10307226"/>
              <a:gd name="connsiteY0" fmla="*/ 1812832 h 1812832"/>
              <a:gd name="connsiteX1" fmla="*/ 2576142 w 10307226"/>
              <a:gd name="connsiteY1" fmla="*/ 1812832 h 1812832"/>
              <a:gd name="connsiteX2" fmla="*/ 2576142 w 10307226"/>
              <a:gd name="connsiteY2" fmla="*/ 1205084 h 1812832"/>
              <a:gd name="connsiteX3" fmla="*/ 5149404 w 10307226"/>
              <a:gd name="connsiteY3" fmla="*/ 1205084 h 1812832"/>
              <a:gd name="connsiteX4" fmla="*/ 5149404 w 10307226"/>
              <a:gd name="connsiteY4" fmla="*/ 614534 h 1812832"/>
              <a:gd name="connsiteX5" fmla="*/ 7726158 w 10307226"/>
              <a:gd name="connsiteY5" fmla="*/ 614534 h 1812832"/>
              <a:gd name="connsiteX6" fmla="*/ 7726158 w 10307226"/>
              <a:gd name="connsiteY6" fmla="*/ 0 h 1812832"/>
              <a:gd name="connsiteX7" fmla="*/ 10307226 w 10307226"/>
              <a:gd name="connsiteY7" fmla="*/ 0 h 1812832"/>
              <a:gd name="connsiteX0" fmla="*/ 0 w 7731084"/>
              <a:gd name="connsiteY0" fmla="*/ 1812832 h 1812832"/>
              <a:gd name="connsiteX1" fmla="*/ 0 w 7731084"/>
              <a:gd name="connsiteY1" fmla="*/ 1205084 h 1812832"/>
              <a:gd name="connsiteX2" fmla="*/ 2573262 w 7731084"/>
              <a:gd name="connsiteY2" fmla="*/ 1205084 h 1812832"/>
              <a:gd name="connsiteX3" fmla="*/ 2573262 w 7731084"/>
              <a:gd name="connsiteY3" fmla="*/ 614534 h 1812832"/>
              <a:gd name="connsiteX4" fmla="*/ 5150016 w 7731084"/>
              <a:gd name="connsiteY4" fmla="*/ 614534 h 1812832"/>
              <a:gd name="connsiteX5" fmla="*/ 5150016 w 7731084"/>
              <a:gd name="connsiteY5" fmla="*/ 0 h 1812832"/>
              <a:gd name="connsiteX6" fmla="*/ 7731084 w 7731084"/>
              <a:gd name="connsiteY6" fmla="*/ 0 h 1812832"/>
              <a:gd name="connsiteX0" fmla="*/ 0 w 7741667"/>
              <a:gd name="connsiteY0" fmla="*/ 1376799 h 1376799"/>
              <a:gd name="connsiteX1" fmla="*/ 10583 w 7741667"/>
              <a:gd name="connsiteY1" fmla="*/ 1205084 h 1376799"/>
              <a:gd name="connsiteX2" fmla="*/ 2583845 w 7741667"/>
              <a:gd name="connsiteY2" fmla="*/ 1205084 h 1376799"/>
              <a:gd name="connsiteX3" fmla="*/ 2583845 w 7741667"/>
              <a:gd name="connsiteY3" fmla="*/ 614534 h 1376799"/>
              <a:gd name="connsiteX4" fmla="*/ 5160599 w 7741667"/>
              <a:gd name="connsiteY4" fmla="*/ 614534 h 1376799"/>
              <a:gd name="connsiteX5" fmla="*/ 5160599 w 7741667"/>
              <a:gd name="connsiteY5" fmla="*/ 0 h 1376799"/>
              <a:gd name="connsiteX6" fmla="*/ 7741667 w 7741667"/>
              <a:gd name="connsiteY6" fmla="*/ 0 h 1376799"/>
              <a:gd name="connsiteX0" fmla="*/ 0 w 7731084"/>
              <a:gd name="connsiteY0" fmla="*/ 1372566 h 1372566"/>
              <a:gd name="connsiteX1" fmla="*/ 0 w 7731084"/>
              <a:gd name="connsiteY1" fmla="*/ 1205084 h 1372566"/>
              <a:gd name="connsiteX2" fmla="*/ 2573262 w 7731084"/>
              <a:gd name="connsiteY2" fmla="*/ 1205084 h 1372566"/>
              <a:gd name="connsiteX3" fmla="*/ 2573262 w 7731084"/>
              <a:gd name="connsiteY3" fmla="*/ 614534 h 1372566"/>
              <a:gd name="connsiteX4" fmla="*/ 5150016 w 7731084"/>
              <a:gd name="connsiteY4" fmla="*/ 614534 h 1372566"/>
              <a:gd name="connsiteX5" fmla="*/ 5150016 w 7731084"/>
              <a:gd name="connsiteY5" fmla="*/ 0 h 1372566"/>
              <a:gd name="connsiteX6" fmla="*/ 7731084 w 7731084"/>
              <a:gd name="connsiteY6" fmla="*/ 0 h 1372566"/>
              <a:gd name="connsiteX0" fmla="*/ 1881 w 7732965"/>
              <a:gd name="connsiteY0" fmla="*/ 1372566 h 1372566"/>
              <a:gd name="connsiteX1" fmla="*/ 1881 w 7732965"/>
              <a:gd name="connsiteY1" fmla="*/ 1205084 h 1372566"/>
              <a:gd name="connsiteX2" fmla="*/ 2575143 w 7732965"/>
              <a:gd name="connsiteY2" fmla="*/ 1205084 h 1372566"/>
              <a:gd name="connsiteX3" fmla="*/ 2575143 w 7732965"/>
              <a:gd name="connsiteY3" fmla="*/ 614534 h 1372566"/>
              <a:gd name="connsiteX4" fmla="*/ 5151897 w 7732965"/>
              <a:gd name="connsiteY4" fmla="*/ 614534 h 1372566"/>
              <a:gd name="connsiteX5" fmla="*/ 5151897 w 7732965"/>
              <a:gd name="connsiteY5" fmla="*/ 0 h 1372566"/>
              <a:gd name="connsiteX6" fmla="*/ 7732965 w 7732965"/>
              <a:gd name="connsiteY6" fmla="*/ 0 h 1372566"/>
              <a:gd name="connsiteX0" fmla="*/ 863 w 7740413"/>
              <a:gd name="connsiteY0" fmla="*/ 1370449 h 1370449"/>
              <a:gd name="connsiteX1" fmla="*/ 9329 w 7740413"/>
              <a:gd name="connsiteY1" fmla="*/ 1205084 h 1370449"/>
              <a:gd name="connsiteX2" fmla="*/ 2582591 w 7740413"/>
              <a:gd name="connsiteY2" fmla="*/ 1205084 h 1370449"/>
              <a:gd name="connsiteX3" fmla="*/ 2582591 w 7740413"/>
              <a:gd name="connsiteY3" fmla="*/ 614534 h 1370449"/>
              <a:gd name="connsiteX4" fmla="*/ 5159345 w 7740413"/>
              <a:gd name="connsiteY4" fmla="*/ 614534 h 1370449"/>
              <a:gd name="connsiteX5" fmla="*/ 5159345 w 7740413"/>
              <a:gd name="connsiteY5" fmla="*/ 0 h 1370449"/>
              <a:gd name="connsiteX6" fmla="*/ 7740413 w 7740413"/>
              <a:gd name="connsiteY6" fmla="*/ 0 h 1370449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1456 w 7728306"/>
              <a:gd name="connsiteY0" fmla="*/ 1374682 h 1374682"/>
              <a:gd name="connsiteX1" fmla="*/ 3572 w 7728306"/>
              <a:gd name="connsiteY1" fmla="*/ 1201909 h 1374682"/>
              <a:gd name="connsiteX2" fmla="*/ 2570484 w 7728306"/>
              <a:gd name="connsiteY2" fmla="*/ 1205084 h 1374682"/>
              <a:gd name="connsiteX3" fmla="*/ 2570484 w 7728306"/>
              <a:gd name="connsiteY3" fmla="*/ 614534 h 1374682"/>
              <a:gd name="connsiteX4" fmla="*/ 5147238 w 7728306"/>
              <a:gd name="connsiteY4" fmla="*/ 614534 h 1374682"/>
              <a:gd name="connsiteX5" fmla="*/ 5147238 w 7728306"/>
              <a:gd name="connsiteY5" fmla="*/ 0 h 1374682"/>
              <a:gd name="connsiteX6" fmla="*/ 7728306 w 7728306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5145782"/>
              <a:gd name="connsiteY0" fmla="*/ 1374682 h 1374682"/>
              <a:gd name="connsiteX1" fmla="*/ 2116 w 5145782"/>
              <a:gd name="connsiteY1" fmla="*/ 1201909 h 1374682"/>
              <a:gd name="connsiteX2" fmla="*/ 2569028 w 5145782"/>
              <a:gd name="connsiteY2" fmla="*/ 1205084 h 1374682"/>
              <a:gd name="connsiteX3" fmla="*/ 2569028 w 5145782"/>
              <a:gd name="connsiteY3" fmla="*/ 614534 h 1374682"/>
              <a:gd name="connsiteX4" fmla="*/ 5145782 w 5145782"/>
              <a:gd name="connsiteY4" fmla="*/ 614534 h 1374682"/>
              <a:gd name="connsiteX5" fmla="*/ 5145782 w 5145782"/>
              <a:gd name="connsiteY5" fmla="*/ 0 h 1374682"/>
              <a:gd name="connsiteX0" fmla="*/ 0 w 5145782"/>
              <a:gd name="connsiteY0" fmla="*/ 760148 h 760148"/>
              <a:gd name="connsiteX1" fmla="*/ 2116 w 5145782"/>
              <a:gd name="connsiteY1" fmla="*/ 587375 h 760148"/>
              <a:gd name="connsiteX2" fmla="*/ 2569028 w 5145782"/>
              <a:gd name="connsiteY2" fmla="*/ 590550 h 760148"/>
              <a:gd name="connsiteX3" fmla="*/ 2569028 w 5145782"/>
              <a:gd name="connsiteY3" fmla="*/ 0 h 760148"/>
              <a:gd name="connsiteX4" fmla="*/ 5145782 w 5145782"/>
              <a:gd name="connsiteY4" fmla="*/ 0 h 760148"/>
              <a:gd name="connsiteX0" fmla="*/ 0 w 2569028"/>
              <a:gd name="connsiteY0" fmla="*/ 760148 h 760148"/>
              <a:gd name="connsiteX1" fmla="*/ 2116 w 2569028"/>
              <a:gd name="connsiteY1" fmla="*/ 587375 h 760148"/>
              <a:gd name="connsiteX2" fmla="*/ 2569028 w 2569028"/>
              <a:gd name="connsiteY2" fmla="*/ 590550 h 760148"/>
              <a:gd name="connsiteX3" fmla="*/ 2569028 w 2569028"/>
              <a:gd name="connsiteY3" fmla="*/ 0 h 760148"/>
              <a:gd name="connsiteX0" fmla="*/ 0 w 2569028"/>
              <a:gd name="connsiteY0" fmla="*/ 760148 h 760148"/>
              <a:gd name="connsiteX1" fmla="*/ 2116 w 2569028"/>
              <a:gd name="connsiteY1" fmla="*/ 587375 h 760148"/>
              <a:gd name="connsiteX2" fmla="*/ 2569028 w 2569028"/>
              <a:gd name="connsiteY2" fmla="*/ 590550 h 760148"/>
              <a:gd name="connsiteX3" fmla="*/ 2568263 w 2569028"/>
              <a:gd name="connsiteY3" fmla="*/ 382885 h 760148"/>
              <a:gd name="connsiteX4" fmla="*/ 2569028 w 2569028"/>
              <a:gd name="connsiteY4" fmla="*/ 0 h 760148"/>
              <a:gd name="connsiteX0" fmla="*/ 0 w 2569028"/>
              <a:gd name="connsiteY0" fmla="*/ 377263 h 377263"/>
              <a:gd name="connsiteX1" fmla="*/ 2116 w 2569028"/>
              <a:gd name="connsiteY1" fmla="*/ 204490 h 377263"/>
              <a:gd name="connsiteX2" fmla="*/ 2569028 w 2569028"/>
              <a:gd name="connsiteY2" fmla="*/ 207665 h 377263"/>
              <a:gd name="connsiteX3" fmla="*/ 2568263 w 2569028"/>
              <a:gd name="connsiteY3" fmla="*/ 0 h 377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9028" h="377263">
                <a:moveTo>
                  <a:pt x="0" y="377263"/>
                </a:moveTo>
                <a:cubicBezTo>
                  <a:pt x="2117" y="302386"/>
                  <a:pt x="2116" y="260317"/>
                  <a:pt x="2116" y="204490"/>
                </a:cubicBezTo>
                <a:lnTo>
                  <a:pt x="2569028" y="207665"/>
                </a:lnTo>
                <a:lnTo>
                  <a:pt x="2568263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uller Bold" pitchFamily="2" charset="-52"/>
            </a:endParaRPr>
          </a:p>
        </p:txBody>
      </p:sp>
      <p:sp>
        <p:nvSpPr>
          <p:cNvPr id="96" name="Полилиния 95"/>
          <p:cNvSpPr/>
          <p:nvPr/>
        </p:nvSpPr>
        <p:spPr>
          <a:xfrm>
            <a:off x="6053666" y="3417511"/>
            <a:ext cx="2580217" cy="351365"/>
          </a:xfrm>
          <a:custGeom>
            <a:avLst/>
            <a:gdLst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5149404 w 10307226"/>
              <a:gd name="connsiteY6" fmla="*/ 2983705 h 2983706"/>
              <a:gd name="connsiteX7" fmla="*/ 2581068 w 10307226"/>
              <a:gd name="connsiteY7" fmla="*/ 2983705 h 2983706"/>
              <a:gd name="connsiteX8" fmla="*/ 2576142 w 10307226"/>
              <a:gd name="connsiteY8" fmla="*/ 2983705 h 2983706"/>
              <a:gd name="connsiteX9" fmla="*/ 0 w 10307226"/>
              <a:gd name="connsiteY9" fmla="*/ 2983705 h 2983706"/>
              <a:gd name="connsiteX10" fmla="*/ 0 w 10307226"/>
              <a:gd name="connsiteY10" fmla="*/ 1812832 h 2983706"/>
              <a:gd name="connsiteX11" fmla="*/ 2576142 w 10307226"/>
              <a:gd name="connsiteY11" fmla="*/ 1812832 h 2983706"/>
              <a:gd name="connsiteX12" fmla="*/ 2576142 w 10307226"/>
              <a:gd name="connsiteY12" fmla="*/ 1205084 h 2983706"/>
              <a:gd name="connsiteX13" fmla="*/ 5149404 w 10307226"/>
              <a:gd name="connsiteY13" fmla="*/ 1205084 h 2983706"/>
              <a:gd name="connsiteX14" fmla="*/ 5149404 w 10307226"/>
              <a:gd name="connsiteY14" fmla="*/ 614534 h 2983706"/>
              <a:gd name="connsiteX15" fmla="*/ 7726158 w 10307226"/>
              <a:gd name="connsiteY15" fmla="*/ 614534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7726158 w 10307226"/>
              <a:gd name="connsiteY3" fmla="*/ 2983705 h 2983706"/>
              <a:gd name="connsiteX4" fmla="*/ 5157210 w 10307226"/>
              <a:gd name="connsiteY4" fmla="*/ 2983705 h 2983706"/>
              <a:gd name="connsiteX5" fmla="*/ 5149404 w 10307226"/>
              <a:gd name="connsiteY5" fmla="*/ 2983705 h 2983706"/>
              <a:gd name="connsiteX6" fmla="*/ 2581068 w 10307226"/>
              <a:gd name="connsiteY6" fmla="*/ 2983705 h 2983706"/>
              <a:gd name="connsiteX7" fmla="*/ 2576142 w 10307226"/>
              <a:gd name="connsiteY7" fmla="*/ 2983705 h 2983706"/>
              <a:gd name="connsiteX8" fmla="*/ 0 w 10307226"/>
              <a:gd name="connsiteY8" fmla="*/ 2983705 h 2983706"/>
              <a:gd name="connsiteX9" fmla="*/ 0 w 10307226"/>
              <a:gd name="connsiteY9" fmla="*/ 1812832 h 2983706"/>
              <a:gd name="connsiteX10" fmla="*/ 2576142 w 10307226"/>
              <a:gd name="connsiteY10" fmla="*/ 1812832 h 2983706"/>
              <a:gd name="connsiteX11" fmla="*/ 2576142 w 10307226"/>
              <a:gd name="connsiteY11" fmla="*/ 1205084 h 2983706"/>
              <a:gd name="connsiteX12" fmla="*/ 5149404 w 10307226"/>
              <a:gd name="connsiteY12" fmla="*/ 1205084 h 2983706"/>
              <a:gd name="connsiteX13" fmla="*/ 5149404 w 10307226"/>
              <a:gd name="connsiteY13" fmla="*/ 614534 h 2983706"/>
              <a:gd name="connsiteX14" fmla="*/ 7726158 w 10307226"/>
              <a:gd name="connsiteY14" fmla="*/ 614534 h 2983706"/>
              <a:gd name="connsiteX15" fmla="*/ 7726158 w 10307226"/>
              <a:gd name="connsiteY15" fmla="*/ 0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5157210 w 10307226"/>
              <a:gd name="connsiteY3" fmla="*/ 2983705 h 2983706"/>
              <a:gd name="connsiteX4" fmla="*/ 5149404 w 10307226"/>
              <a:gd name="connsiteY4" fmla="*/ 2983705 h 2983706"/>
              <a:gd name="connsiteX5" fmla="*/ 2581068 w 10307226"/>
              <a:gd name="connsiteY5" fmla="*/ 2983705 h 2983706"/>
              <a:gd name="connsiteX6" fmla="*/ 2576142 w 10307226"/>
              <a:gd name="connsiteY6" fmla="*/ 2983705 h 2983706"/>
              <a:gd name="connsiteX7" fmla="*/ 0 w 10307226"/>
              <a:gd name="connsiteY7" fmla="*/ 2983705 h 2983706"/>
              <a:gd name="connsiteX8" fmla="*/ 0 w 10307226"/>
              <a:gd name="connsiteY8" fmla="*/ 1812832 h 2983706"/>
              <a:gd name="connsiteX9" fmla="*/ 2576142 w 10307226"/>
              <a:gd name="connsiteY9" fmla="*/ 1812832 h 2983706"/>
              <a:gd name="connsiteX10" fmla="*/ 2576142 w 10307226"/>
              <a:gd name="connsiteY10" fmla="*/ 1205084 h 2983706"/>
              <a:gd name="connsiteX11" fmla="*/ 5149404 w 10307226"/>
              <a:gd name="connsiteY11" fmla="*/ 1205084 h 2983706"/>
              <a:gd name="connsiteX12" fmla="*/ 5149404 w 10307226"/>
              <a:gd name="connsiteY12" fmla="*/ 614534 h 2983706"/>
              <a:gd name="connsiteX13" fmla="*/ 7726158 w 10307226"/>
              <a:gd name="connsiteY13" fmla="*/ 614534 h 2983706"/>
              <a:gd name="connsiteX14" fmla="*/ 7726158 w 10307226"/>
              <a:gd name="connsiteY14" fmla="*/ 0 h 2983706"/>
              <a:gd name="connsiteX0" fmla="*/ 7726158 w 10307226"/>
              <a:gd name="connsiteY0" fmla="*/ 0 h 2983705"/>
              <a:gd name="connsiteX1" fmla="*/ 10307226 w 10307226"/>
              <a:gd name="connsiteY1" fmla="*/ 0 h 2983705"/>
              <a:gd name="connsiteX2" fmla="*/ 5157210 w 10307226"/>
              <a:gd name="connsiteY2" fmla="*/ 2983705 h 2983705"/>
              <a:gd name="connsiteX3" fmla="*/ 5149404 w 10307226"/>
              <a:gd name="connsiteY3" fmla="*/ 2983705 h 2983705"/>
              <a:gd name="connsiteX4" fmla="*/ 2581068 w 10307226"/>
              <a:gd name="connsiteY4" fmla="*/ 2983705 h 2983705"/>
              <a:gd name="connsiteX5" fmla="*/ 2576142 w 10307226"/>
              <a:gd name="connsiteY5" fmla="*/ 2983705 h 2983705"/>
              <a:gd name="connsiteX6" fmla="*/ 0 w 10307226"/>
              <a:gd name="connsiteY6" fmla="*/ 2983705 h 2983705"/>
              <a:gd name="connsiteX7" fmla="*/ 0 w 10307226"/>
              <a:gd name="connsiteY7" fmla="*/ 1812832 h 2983705"/>
              <a:gd name="connsiteX8" fmla="*/ 2576142 w 10307226"/>
              <a:gd name="connsiteY8" fmla="*/ 1812832 h 2983705"/>
              <a:gd name="connsiteX9" fmla="*/ 2576142 w 10307226"/>
              <a:gd name="connsiteY9" fmla="*/ 1205084 h 2983705"/>
              <a:gd name="connsiteX10" fmla="*/ 5149404 w 10307226"/>
              <a:gd name="connsiteY10" fmla="*/ 1205084 h 2983705"/>
              <a:gd name="connsiteX11" fmla="*/ 5149404 w 10307226"/>
              <a:gd name="connsiteY11" fmla="*/ 614534 h 2983705"/>
              <a:gd name="connsiteX12" fmla="*/ 7726158 w 10307226"/>
              <a:gd name="connsiteY12" fmla="*/ 614534 h 2983705"/>
              <a:gd name="connsiteX13" fmla="*/ 7726158 w 10307226"/>
              <a:gd name="connsiteY13" fmla="*/ 0 h 2983705"/>
              <a:gd name="connsiteX0" fmla="*/ 5149404 w 10307226"/>
              <a:gd name="connsiteY0" fmla="*/ 2983705 h 3075145"/>
              <a:gd name="connsiteX1" fmla="*/ 2581068 w 10307226"/>
              <a:gd name="connsiteY1" fmla="*/ 2983705 h 3075145"/>
              <a:gd name="connsiteX2" fmla="*/ 2576142 w 10307226"/>
              <a:gd name="connsiteY2" fmla="*/ 2983705 h 3075145"/>
              <a:gd name="connsiteX3" fmla="*/ 0 w 10307226"/>
              <a:gd name="connsiteY3" fmla="*/ 2983705 h 3075145"/>
              <a:gd name="connsiteX4" fmla="*/ 0 w 10307226"/>
              <a:gd name="connsiteY4" fmla="*/ 1812832 h 3075145"/>
              <a:gd name="connsiteX5" fmla="*/ 2576142 w 10307226"/>
              <a:gd name="connsiteY5" fmla="*/ 1812832 h 3075145"/>
              <a:gd name="connsiteX6" fmla="*/ 2576142 w 10307226"/>
              <a:gd name="connsiteY6" fmla="*/ 1205084 h 3075145"/>
              <a:gd name="connsiteX7" fmla="*/ 5149404 w 10307226"/>
              <a:gd name="connsiteY7" fmla="*/ 1205084 h 3075145"/>
              <a:gd name="connsiteX8" fmla="*/ 5149404 w 10307226"/>
              <a:gd name="connsiteY8" fmla="*/ 614534 h 3075145"/>
              <a:gd name="connsiteX9" fmla="*/ 7726158 w 10307226"/>
              <a:gd name="connsiteY9" fmla="*/ 614534 h 3075145"/>
              <a:gd name="connsiteX10" fmla="*/ 7726158 w 10307226"/>
              <a:gd name="connsiteY10" fmla="*/ 0 h 3075145"/>
              <a:gd name="connsiteX11" fmla="*/ 10307226 w 10307226"/>
              <a:gd name="connsiteY11" fmla="*/ 0 h 3075145"/>
              <a:gd name="connsiteX12" fmla="*/ 5157210 w 10307226"/>
              <a:gd name="connsiteY12" fmla="*/ 2983705 h 3075145"/>
              <a:gd name="connsiteX13" fmla="*/ 5240844 w 10307226"/>
              <a:gd name="connsiteY13" fmla="*/ 3075145 h 307514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12" fmla="*/ 5157210 w 10307226"/>
              <a:gd name="connsiteY12" fmla="*/ 2983705 h 298370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0" fmla="*/ 2581068 w 10307226"/>
              <a:gd name="connsiteY0" fmla="*/ 2983705 h 2983705"/>
              <a:gd name="connsiteX1" fmla="*/ 2576142 w 10307226"/>
              <a:gd name="connsiteY1" fmla="*/ 2983705 h 2983705"/>
              <a:gd name="connsiteX2" fmla="*/ 0 w 10307226"/>
              <a:gd name="connsiteY2" fmla="*/ 2983705 h 2983705"/>
              <a:gd name="connsiteX3" fmla="*/ 0 w 10307226"/>
              <a:gd name="connsiteY3" fmla="*/ 1812832 h 2983705"/>
              <a:gd name="connsiteX4" fmla="*/ 2576142 w 10307226"/>
              <a:gd name="connsiteY4" fmla="*/ 1812832 h 2983705"/>
              <a:gd name="connsiteX5" fmla="*/ 2576142 w 10307226"/>
              <a:gd name="connsiteY5" fmla="*/ 1205084 h 2983705"/>
              <a:gd name="connsiteX6" fmla="*/ 5149404 w 10307226"/>
              <a:gd name="connsiteY6" fmla="*/ 1205084 h 2983705"/>
              <a:gd name="connsiteX7" fmla="*/ 5149404 w 10307226"/>
              <a:gd name="connsiteY7" fmla="*/ 614534 h 2983705"/>
              <a:gd name="connsiteX8" fmla="*/ 7726158 w 10307226"/>
              <a:gd name="connsiteY8" fmla="*/ 614534 h 2983705"/>
              <a:gd name="connsiteX9" fmla="*/ 7726158 w 10307226"/>
              <a:gd name="connsiteY9" fmla="*/ 0 h 2983705"/>
              <a:gd name="connsiteX10" fmla="*/ 10307226 w 10307226"/>
              <a:gd name="connsiteY10" fmla="*/ 0 h 2983705"/>
              <a:gd name="connsiteX0" fmla="*/ 2581068 w 10307226"/>
              <a:gd name="connsiteY0" fmla="*/ 2983705 h 2983705"/>
              <a:gd name="connsiteX1" fmla="*/ 0 w 10307226"/>
              <a:gd name="connsiteY1" fmla="*/ 2983705 h 2983705"/>
              <a:gd name="connsiteX2" fmla="*/ 0 w 10307226"/>
              <a:gd name="connsiteY2" fmla="*/ 1812832 h 2983705"/>
              <a:gd name="connsiteX3" fmla="*/ 2576142 w 10307226"/>
              <a:gd name="connsiteY3" fmla="*/ 1812832 h 2983705"/>
              <a:gd name="connsiteX4" fmla="*/ 2576142 w 10307226"/>
              <a:gd name="connsiteY4" fmla="*/ 1205084 h 2983705"/>
              <a:gd name="connsiteX5" fmla="*/ 5149404 w 10307226"/>
              <a:gd name="connsiteY5" fmla="*/ 1205084 h 2983705"/>
              <a:gd name="connsiteX6" fmla="*/ 5149404 w 10307226"/>
              <a:gd name="connsiteY6" fmla="*/ 614534 h 2983705"/>
              <a:gd name="connsiteX7" fmla="*/ 7726158 w 10307226"/>
              <a:gd name="connsiteY7" fmla="*/ 614534 h 2983705"/>
              <a:gd name="connsiteX8" fmla="*/ 7726158 w 10307226"/>
              <a:gd name="connsiteY8" fmla="*/ 0 h 2983705"/>
              <a:gd name="connsiteX9" fmla="*/ 10307226 w 10307226"/>
              <a:gd name="connsiteY9" fmla="*/ 0 h 2983705"/>
              <a:gd name="connsiteX0" fmla="*/ 0 w 10307226"/>
              <a:gd name="connsiteY0" fmla="*/ 2983705 h 2983705"/>
              <a:gd name="connsiteX1" fmla="*/ 0 w 10307226"/>
              <a:gd name="connsiteY1" fmla="*/ 1812832 h 2983705"/>
              <a:gd name="connsiteX2" fmla="*/ 2576142 w 10307226"/>
              <a:gd name="connsiteY2" fmla="*/ 1812832 h 2983705"/>
              <a:gd name="connsiteX3" fmla="*/ 2576142 w 10307226"/>
              <a:gd name="connsiteY3" fmla="*/ 1205084 h 2983705"/>
              <a:gd name="connsiteX4" fmla="*/ 5149404 w 10307226"/>
              <a:gd name="connsiteY4" fmla="*/ 1205084 h 2983705"/>
              <a:gd name="connsiteX5" fmla="*/ 5149404 w 10307226"/>
              <a:gd name="connsiteY5" fmla="*/ 614534 h 2983705"/>
              <a:gd name="connsiteX6" fmla="*/ 7726158 w 10307226"/>
              <a:gd name="connsiteY6" fmla="*/ 614534 h 2983705"/>
              <a:gd name="connsiteX7" fmla="*/ 7726158 w 10307226"/>
              <a:gd name="connsiteY7" fmla="*/ 0 h 2983705"/>
              <a:gd name="connsiteX8" fmla="*/ 10307226 w 10307226"/>
              <a:gd name="connsiteY8" fmla="*/ 0 h 2983705"/>
              <a:gd name="connsiteX0" fmla="*/ 5443 w 10312669"/>
              <a:gd name="connsiteY0" fmla="*/ 2983705 h 2983705"/>
              <a:gd name="connsiteX1" fmla="*/ 0 w 10312669"/>
              <a:gd name="connsiteY1" fmla="*/ 2379601 h 2983705"/>
              <a:gd name="connsiteX2" fmla="*/ 5443 w 10312669"/>
              <a:gd name="connsiteY2" fmla="*/ 1812832 h 2983705"/>
              <a:gd name="connsiteX3" fmla="*/ 2581585 w 10312669"/>
              <a:gd name="connsiteY3" fmla="*/ 1812832 h 2983705"/>
              <a:gd name="connsiteX4" fmla="*/ 2581585 w 10312669"/>
              <a:gd name="connsiteY4" fmla="*/ 1205084 h 2983705"/>
              <a:gd name="connsiteX5" fmla="*/ 5154847 w 10312669"/>
              <a:gd name="connsiteY5" fmla="*/ 1205084 h 2983705"/>
              <a:gd name="connsiteX6" fmla="*/ 5154847 w 10312669"/>
              <a:gd name="connsiteY6" fmla="*/ 614534 h 2983705"/>
              <a:gd name="connsiteX7" fmla="*/ 7731601 w 10312669"/>
              <a:gd name="connsiteY7" fmla="*/ 614534 h 2983705"/>
              <a:gd name="connsiteX8" fmla="*/ 7731601 w 10312669"/>
              <a:gd name="connsiteY8" fmla="*/ 0 h 2983705"/>
              <a:gd name="connsiteX9" fmla="*/ 10312669 w 10312669"/>
              <a:gd name="connsiteY9" fmla="*/ 0 h 2983705"/>
              <a:gd name="connsiteX0" fmla="*/ 0 w 10312669"/>
              <a:gd name="connsiteY0" fmla="*/ 2379601 h 2379601"/>
              <a:gd name="connsiteX1" fmla="*/ 5443 w 10312669"/>
              <a:gd name="connsiteY1" fmla="*/ 1812832 h 2379601"/>
              <a:gd name="connsiteX2" fmla="*/ 2581585 w 10312669"/>
              <a:gd name="connsiteY2" fmla="*/ 1812832 h 2379601"/>
              <a:gd name="connsiteX3" fmla="*/ 2581585 w 10312669"/>
              <a:gd name="connsiteY3" fmla="*/ 1205084 h 2379601"/>
              <a:gd name="connsiteX4" fmla="*/ 5154847 w 10312669"/>
              <a:gd name="connsiteY4" fmla="*/ 1205084 h 2379601"/>
              <a:gd name="connsiteX5" fmla="*/ 5154847 w 10312669"/>
              <a:gd name="connsiteY5" fmla="*/ 614534 h 2379601"/>
              <a:gd name="connsiteX6" fmla="*/ 7731601 w 10312669"/>
              <a:gd name="connsiteY6" fmla="*/ 614534 h 2379601"/>
              <a:gd name="connsiteX7" fmla="*/ 7731601 w 10312669"/>
              <a:gd name="connsiteY7" fmla="*/ 0 h 2379601"/>
              <a:gd name="connsiteX8" fmla="*/ 10312669 w 10312669"/>
              <a:gd name="connsiteY8" fmla="*/ 0 h 2379601"/>
              <a:gd name="connsiteX0" fmla="*/ 186149 w 10498818"/>
              <a:gd name="connsiteY0" fmla="*/ 2379601 h 2379601"/>
              <a:gd name="connsiteX1" fmla="*/ 188690 w 10498818"/>
              <a:gd name="connsiteY1" fmla="*/ 2119251 h 2379601"/>
              <a:gd name="connsiteX2" fmla="*/ 191592 w 10498818"/>
              <a:gd name="connsiteY2" fmla="*/ 1812832 h 2379601"/>
              <a:gd name="connsiteX3" fmla="*/ 2767734 w 10498818"/>
              <a:gd name="connsiteY3" fmla="*/ 1812832 h 2379601"/>
              <a:gd name="connsiteX4" fmla="*/ 2767734 w 10498818"/>
              <a:gd name="connsiteY4" fmla="*/ 1205084 h 2379601"/>
              <a:gd name="connsiteX5" fmla="*/ 5340996 w 10498818"/>
              <a:gd name="connsiteY5" fmla="*/ 1205084 h 2379601"/>
              <a:gd name="connsiteX6" fmla="*/ 5340996 w 10498818"/>
              <a:gd name="connsiteY6" fmla="*/ 614534 h 2379601"/>
              <a:gd name="connsiteX7" fmla="*/ 7917750 w 10498818"/>
              <a:gd name="connsiteY7" fmla="*/ 614534 h 2379601"/>
              <a:gd name="connsiteX8" fmla="*/ 7917750 w 10498818"/>
              <a:gd name="connsiteY8" fmla="*/ 0 h 2379601"/>
              <a:gd name="connsiteX9" fmla="*/ 10498818 w 10498818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72 w 10312841"/>
              <a:gd name="connsiteY0" fmla="*/ 2379601 h 2379601"/>
              <a:gd name="connsiteX1" fmla="*/ 2713 w 10312841"/>
              <a:gd name="connsiteY1" fmla="*/ 2119251 h 2379601"/>
              <a:gd name="connsiteX2" fmla="*/ 5615 w 10312841"/>
              <a:gd name="connsiteY2" fmla="*/ 1812832 h 2379601"/>
              <a:gd name="connsiteX3" fmla="*/ 2581757 w 10312841"/>
              <a:gd name="connsiteY3" fmla="*/ 1812832 h 2379601"/>
              <a:gd name="connsiteX4" fmla="*/ 2581757 w 10312841"/>
              <a:gd name="connsiteY4" fmla="*/ 1205084 h 2379601"/>
              <a:gd name="connsiteX5" fmla="*/ 5155019 w 10312841"/>
              <a:gd name="connsiteY5" fmla="*/ 1205084 h 2379601"/>
              <a:gd name="connsiteX6" fmla="*/ 5155019 w 10312841"/>
              <a:gd name="connsiteY6" fmla="*/ 614534 h 2379601"/>
              <a:gd name="connsiteX7" fmla="*/ 7731773 w 10312841"/>
              <a:gd name="connsiteY7" fmla="*/ 614534 h 2379601"/>
              <a:gd name="connsiteX8" fmla="*/ 7731773 w 10312841"/>
              <a:gd name="connsiteY8" fmla="*/ 0 h 2379601"/>
              <a:gd name="connsiteX9" fmla="*/ 10312841 w 10312841"/>
              <a:gd name="connsiteY9" fmla="*/ 0 h 2379601"/>
              <a:gd name="connsiteX0" fmla="*/ 0 w 10569844"/>
              <a:gd name="connsiteY0" fmla="*/ 2385951 h 2385951"/>
              <a:gd name="connsiteX1" fmla="*/ 259716 w 10569844"/>
              <a:gd name="connsiteY1" fmla="*/ 211925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412036"/>
              <a:gd name="connsiteX1" fmla="*/ 262891 w 10569844"/>
              <a:gd name="connsiteY1" fmla="*/ 2376426 h 2412036"/>
              <a:gd name="connsiteX2" fmla="*/ 262618 w 10569844"/>
              <a:gd name="connsiteY2" fmla="*/ 1812832 h 2412036"/>
              <a:gd name="connsiteX3" fmla="*/ 2838760 w 10569844"/>
              <a:gd name="connsiteY3" fmla="*/ 1812832 h 2412036"/>
              <a:gd name="connsiteX4" fmla="*/ 2838760 w 10569844"/>
              <a:gd name="connsiteY4" fmla="*/ 1205084 h 2412036"/>
              <a:gd name="connsiteX5" fmla="*/ 5412022 w 10569844"/>
              <a:gd name="connsiteY5" fmla="*/ 1205084 h 2412036"/>
              <a:gd name="connsiteX6" fmla="*/ 5412022 w 10569844"/>
              <a:gd name="connsiteY6" fmla="*/ 614534 h 2412036"/>
              <a:gd name="connsiteX7" fmla="*/ 7988776 w 10569844"/>
              <a:gd name="connsiteY7" fmla="*/ 614534 h 2412036"/>
              <a:gd name="connsiteX8" fmla="*/ 7988776 w 10569844"/>
              <a:gd name="connsiteY8" fmla="*/ 0 h 2412036"/>
              <a:gd name="connsiteX9" fmla="*/ 10569844 w 10569844"/>
              <a:gd name="connsiteY9" fmla="*/ 0 h 2412036"/>
              <a:gd name="connsiteX0" fmla="*/ 0 w 10569844"/>
              <a:gd name="connsiteY0" fmla="*/ 2385951 h 2404472"/>
              <a:gd name="connsiteX1" fmla="*/ 259716 w 10569844"/>
              <a:gd name="connsiteY1" fmla="*/ 2366901 h 2404472"/>
              <a:gd name="connsiteX2" fmla="*/ 262618 w 10569844"/>
              <a:gd name="connsiteY2" fmla="*/ 1812832 h 2404472"/>
              <a:gd name="connsiteX3" fmla="*/ 2838760 w 10569844"/>
              <a:gd name="connsiteY3" fmla="*/ 1812832 h 2404472"/>
              <a:gd name="connsiteX4" fmla="*/ 2838760 w 10569844"/>
              <a:gd name="connsiteY4" fmla="*/ 1205084 h 2404472"/>
              <a:gd name="connsiteX5" fmla="*/ 5412022 w 10569844"/>
              <a:gd name="connsiteY5" fmla="*/ 1205084 h 2404472"/>
              <a:gd name="connsiteX6" fmla="*/ 5412022 w 10569844"/>
              <a:gd name="connsiteY6" fmla="*/ 614534 h 2404472"/>
              <a:gd name="connsiteX7" fmla="*/ 7988776 w 10569844"/>
              <a:gd name="connsiteY7" fmla="*/ 614534 h 2404472"/>
              <a:gd name="connsiteX8" fmla="*/ 7988776 w 10569844"/>
              <a:gd name="connsiteY8" fmla="*/ 0 h 2404472"/>
              <a:gd name="connsiteX9" fmla="*/ 10569844 w 10569844"/>
              <a:gd name="connsiteY9" fmla="*/ 0 h 2404472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84660"/>
              <a:gd name="connsiteY0" fmla="*/ 2371134 h 2374036"/>
              <a:gd name="connsiteX1" fmla="*/ 274532 w 10584660"/>
              <a:gd name="connsiteY1" fmla="*/ 2366901 h 2374036"/>
              <a:gd name="connsiteX2" fmla="*/ 277434 w 10584660"/>
              <a:gd name="connsiteY2" fmla="*/ 1812832 h 2374036"/>
              <a:gd name="connsiteX3" fmla="*/ 2853576 w 10584660"/>
              <a:gd name="connsiteY3" fmla="*/ 1812832 h 2374036"/>
              <a:gd name="connsiteX4" fmla="*/ 2853576 w 10584660"/>
              <a:gd name="connsiteY4" fmla="*/ 1205084 h 2374036"/>
              <a:gd name="connsiteX5" fmla="*/ 5426838 w 10584660"/>
              <a:gd name="connsiteY5" fmla="*/ 1205084 h 2374036"/>
              <a:gd name="connsiteX6" fmla="*/ 5426838 w 10584660"/>
              <a:gd name="connsiteY6" fmla="*/ 614534 h 2374036"/>
              <a:gd name="connsiteX7" fmla="*/ 8003592 w 10584660"/>
              <a:gd name="connsiteY7" fmla="*/ 614534 h 2374036"/>
              <a:gd name="connsiteX8" fmla="*/ 8003592 w 10584660"/>
              <a:gd name="connsiteY8" fmla="*/ 0 h 2374036"/>
              <a:gd name="connsiteX9" fmla="*/ 10584660 w 10584660"/>
              <a:gd name="connsiteY9" fmla="*/ 0 h 2374036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95244"/>
              <a:gd name="connsiteY0" fmla="*/ 2369017 h 2369017"/>
              <a:gd name="connsiteX1" fmla="*/ 285116 w 10595244"/>
              <a:gd name="connsiteY1" fmla="*/ 2366901 h 2369017"/>
              <a:gd name="connsiteX2" fmla="*/ 288018 w 10595244"/>
              <a:gd name="connsiteY2" fmla="*/ 1812832 h 2369017"/>
              <a:gd name="connsiteX3" fmla="*/ 2864160 w 10595244"/>
              <a:gd name="connsiteY3" fmla="*/ 1812832 h 2369017"/>
              <a:gd name="connsiteX4" fmla="*/ 2864160 w 10595244"/>
              <a:gd name="connsiteY4" fmla="*/ 1205084 h 2369017"/>
              <a:gd name="connsiteX5" fmla="*/ 5437422 w 10595244"/>
              <a:gd name="connsiteY5" fmla="*/ 1205084 h 2369017"/>
              <a:gd name="connsiteX6" fmla="*/ 5437422 w 10595244"/>
              <a:gd name="connsiteY6" fmla="*/ 614534 h 2369017"/>
              <a:gd name="connsiteX7" fmla="*/ 8014176 w 10595244"/>
              <a:gd name="connsiteY7" fmla="*/ 614534 h 2369017"/>
              <a:gd name="connsiteX8" fmla="*/ 8014176 w 10595244"/>
              <a:gd name="connsiteY8" fmla="*/ 0 h 2369017"/>
              <a:gd name="connsiteX9" fmla="*/ 10595244 w 10595244"/>
              <a:gd name="connsiteY9" fmla="*/ 0 h 2369017"/>
              <a:gd name="connsiteX0" fmla="*/ 2713 w 10312841"/>
              <a:gd name="connsiteY0" fmla="*/ 2366901 h 2366901"/>
              <a:gd name="connsiteX1" fmla="*/ 5615 w 10312841"/>
              <a:gd name="connsiteY1" fmla="*/ 1812832 h 2366901"/>
              <a:gd name="connsiteX2" fmla="*/ 2581757 w 10312841"/>
              <a:gd name="connsiteY2" fmla="*/ 1812832 h 2366901"/>
              <a:gd name="connsiteX3" fmla="*/ 2581757 w 10312841"/>
              <a:gd name="connsiteY3" fmla="*/ 1205084 h 2366901"/>
              <a:gd name="connsiteX4" fmla="*/ 5155019 w 10312841"/>
              <a:gd name="connsiteY4" fmla="*/ 1205084 h 2366901"/>
              <a:gd name="connsiteX5" fmla="*/ 5155019 w 10312841"/>
              <a:gd name="connsiteY5" fmla="*/ 614534 h 2366901"/>
              <a:gd name="connsiteX6" fmla="*/ 7731773 w 10312841"/>
              <a:gd name="connsiteY6" fmla="*/ 614534 h 2366901"/>
              <a:gd name="connsiteX7" fmla="*/ 7731773 w 10312841"/>
              <a:gd name="connsiteY7" fmla="*/ 0 h 2366901"/>
              <a:gd name="connsiteX8" fmla="*/ 10312841 w 10312841"/>
              <a:gd name="connsiteY8" fmla="*/ 0 h 2366901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3750 w 10307528"/>
              <a:gd name="connsiteY0" fmla="*/ 3001901 h 3001901"/>
              <a:gd name="connsiteX1" fmla="*/ 302 w 10307528"/>
              <a:gd name="connsiteY1" fmla="*/ 1812832 h 3001901"/>
              <a:gd name="connsiteX2" fmla="*/ 2576444 w 10307528"/>
              <a:gd name="connsiteY2" fmla="*/ 1812832 h 3001901"/>
              <a:gd name="connsiteX3" fmla="*/ 2576444 w 10307528"/>
              <a:gd name="connsiteY3" fmla="*/ 1205084 h 3001901"/>
              <a:gd name="connsiteX4" fmla="*/ 5149706 w 10307528"/>
              <a:gd name="connsiteY4" fmla="*/ 1205084 h 3001901"/>
              <a:gd name="connsiteX5" fmla="*/ 5149706 w 10307528"/>
              <a:gd name="connsiteY5" fmla="*/ 614534 h 3001901"/>
              <a:gd name="connsiteX6" fmla="*/ 7726460 w 10307528"/>
              <a:gd name="connsiteY6" fmla="*/ 614534 h 3001901"/>
              <a:gd name="connsiteX7" fmla="*/ 7726460 w 10307528"/>
              <a:gd name="connsiteY7" fmla="*/ 0 h 3001901"/>
              <a:gd name="connsiteX8" fmla="*/ 10307528 w 10307528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4877 w 10308655"/>
              <a:gd name="connsiteY0" fmla="*/ 3001901 h 3001901"/>
              <a:gd name="connsiteX1" fmla="*/ 1429 w 10308655"/>
              <a:gd name="connsiteY1" fmla="*/ 1812832 h 3001901"/>
              <a:gd name="connsiteX2" fmla="*/ 2577571 w 10308655"/>
              <a:gd name="connsiteY2" fmla="*/ 1812832 h 3001901"/>
              <a:gd name="connsiteX3" fmla="*/ 2577571 w 10308655"/>
              <a:gd name="connsiteY3" fmla="*/ 1205084 h 3001901"/>
              <a:gd name="connsiteX4" fmla="*/ 5150833 w 10308655"/>
              <a:gd name="connsiteY4" fmla="*/ 1205084 h 3001901"/>
              <a:gd name="connsiteX5" fmla="*/ 5150833 w 10308655"/>
              <a:gd name="connsiteY5" fmla="*/ 614534 h 3001901"/>
              <a:gd name="connsiteX6" fmla="*/ 7727587 w 10308655"/>
              <a:gd name="connsiteY6" fmla="*/ 614534 h 3001901"/>
              <a:gd name="connsiteX7" fmla="*/ 7727587 w 10308655"/>
              <a:gd name="connsiteY7" fmla="*/ 0 h 3001901"/>
              <a:gd name="connsiteX8" fmla="*/ 10308655 w 10308655"/>
              <a:gd name="connsiteY8" fmla="*/ 0 h 3001901"/>
              <a:gd name="connsiteX0" fmla="*/ 0 w 10307226"/>
              <a:gd name="connsiteY0" fmla="*/ 1812832 h 1812832"/>
              <a:gd name="connsiteX1" fmla="*/ 2576142 w 10307226"/>
              <a:gd name="connsiteY1" fmla="*/ 1812832 h 1812832"/>
              <a:gd name="connsiteX2" fmla="*/ 2576142 w 10307226"/>
              <a:gd name="connsiteY2" fmla="*/ 1205084 h 1812832"/>
              <a:gd name="connsiteX3" fmla="*/ 5149404 w 10307226"/>
              <a:gd name="connsiteY3" fmla="*/ 1205084 h 1812832"/>
              <a:gd name="connsiteX4" fmla="*/ 5149404 w 10307226"/>
              <a:gd name="connsiteY4" fmla="*/ 614534 h 1812832"/>
              <a:gd name="connsiteX5" fmla="*/ 7726158 w 10307226"/>
              <a:gd name="connsiteY5" fmla="*/ 614534 h 1812832"/>
              <a:gd name="connsiteX6" fmla="*/ 7726158 w 10307226"/>
              <a:gd name="connsiteY6" fmla="*/ 0 h 1812832"/>
              <a:gd name="connsiteX7" fmla="*/ 10307226 w 10307226"/>
              <a:gd name="connsiteY7" fmla="*/ 0 h 1812832"/>
              <a:gd name="connsiteX0" fmla="*/ 0 w 7731084"/>
              <a:gd name="connsiteY0" fmla="*/ 1812832 h 1812832"/>
              <a:gd name="connsiteX1" fmla="*/ 0 w 7731084"/>
              <a:gd name="connsiteY1" fmla="*/ 1205084 h 1812832"/>
              <a:gd name="connsiteX2" fmla="*/ 2573262 w 7731084"/>
              <a:gd name="connsiteY2" fmla="*/ 1205084 h 1812832"/>
              <a:gd name="connsiteX3" fmla="*/ 2573262 w 7731084"/>
              <a:gd name="connsiteY3" fmla="*/ 614534 h 1812832"/>
              <a:gd name="connsiteX4" fmla="*/ 5150016 w 7731084"/>
              <a:gd name="connsiteY4" fmla="*/ 614534 h 1812832"/>
              <a:gd name="connsiteX5" fmla="*/ 5150016 w 7731084"/>
              <a:gd name="connsiteY5" fmla="*/ 0 h 1812832"/>
              <a:gd name="connsiteX6" fmla="*/ 7731084 w 7731084"/>
              <a:gd name="connsiteY6" fmla="*/ 0 h 1812832"/>
              <a:gd name="connsiteX0" fmla="*/ 0 w 7741667"/>
              <a:gd name="connsiteY0" fmla="*/ 1376799 h 1376799"/>
              <a:gd name="connsiteX1" fmla="*/ 10583 w 7741667"/>
              <a:gd name="connsiteY1" fmla="*/ 1205084 h 1376799"/>
              <a:gd name="connsiteX2" fmla="*/ 2583845 w 7741667"/>
              <a:gd name="connsiteY2" fmla="*/ 1205084 h 1376799"/>
              <a:gd name="connsiteX3" fmla="*/ 2583845 w 7741667"/>
              <a:gd name="connsiteY3" fmla="*/ 614534 h 1376799"/>
              <a:gd name="connsiteX4" fmla="*/ 5160599 w 7741667"/>
              <a:gd name="connsiteY4" fmla="*/ 614534 h 1376799"/>
              <a:gd name="connsiteX5" fmla="*/ 5160599 w 7741667"/>
              <a:gd name="connsiteY5" fmla="*/ 0 h 1376799"/>
              <a:gd name="connsiteX6" fmla="*/ 7741667 w 7741667"/>
              <a:gd name="connsiteY6" fmla="*/ 0 h 1376799"/>
              <a:gd name="connsiteX0" fmla="*/ 0 w 7731084"/>
              <a:gd name="connsiteY0" fmla="*/ 1372566 h 1372566"/>
              <a:gd name="connsiteX1" fmla="*/ 0 w 7731084"/>
              <a:gd name="connsiteY1" fmla="*/ 1205084 h 1372566"/>
              <a:gd name="connsiteX2" fmla="*/ 2573262 w 7731084"/>
              <a:gd name="connsiteY2" fmla="*/ 1205084 h 1372566"/>
              <a:gd name="connsiteX3" fmla="*/ 2573262 w 7731084"/>
              <a:gd name="connsiteY3" fmla="*/ 614534 h 1372566"/>
              <a:gd name="connsiteX4" fmla="*/ 5150016 w 7731084"/>
              <a:gd name="connsiteY4" fmla="*/ 614534 h 1372566"/>
              <a:gd name="connsiteX5" fmla="*/ 5150016 w 7731084"/>
              <a:gd name="connsiteY5" fmla="*/ 0 h 1372566"/>
              <a:gd name="connsiteX6" fmla="*/ 7731084 w 7731084"/>
              <a:gd name="connsiteY6" fmla="*/ 0 h 1372566"/>
              <a:gd name="connsiteX0" fmla="*/ 1881 w 7732965"/>
              <a:gd name="connsiteY0" fmla="*/ 1372566 h 1372566"/>
              <a:gd name="connsiteX1" fmla="*/ 1881 w 7732965"/>
              <a:gd name="connsiteY1" fmla="*/ 1205084 h 1372566"/>
              <a:gd name="connsiteX2" fmla="*/ 2575143 w 7732965"/>
              <a:gd name="connsiteY2" fmla="*/ 1205084 h 1372566"/>
              <a:gd name="connsiteX3" fmla="*/ 2575143 w 7732965"/>
              <a:gd name="connsiteY3" fmla="*/ 614534 h 1372566"/>
              <a:gd name="connsiteX4" fmla="*/ 5151897 w 7732965"/>
              <a:gd name="connsiteY4" fmla="*/ 614534 h 1372566"/>
              <a:gd name="connsiteX5" fmla="*/ 5151897 w 7732965"/>
              <a:gd name="connsiteY5" fmla="*/ 0 h 1372566"/>
              <a:gd name="connsiteX6" fmla="*/ 7732965 w 7732965"/>
              <a:gd name="connsiteY6" fmla="*/ 0 h 1372566"/>
              <a:gd name="connsiteX0" fmla="*/ 863 w 7740413"/>
              <a:gd name="connsiteY0" fmla="*/ 1370449 h 1370449"/>
              <a:gd name="connsiteX1" fmla="*/ 9329 w 7740413"/>
              <a:gd name="connsiteY1" fmla="*/ 1205084 h 1370449"/>
              <a:gd name="connsiteX2" fmla="*/ 2582591 w 7740413"/>
              <a:gd name="connsiteY2" fmla="*/ 1205084 h 1370449"/>
              <a:gd name="connsiteX3" fmla="*/ 2582591 w 7740413"/>
              <a:gd name="connsiteY3" fmla="*/ 614534 h 1370449"/>
              <a:gd name="connsiteX4" fmla="*/ 5159345 w 7740413"/>
              <a:gd name="connsiteY4" fmla="*/ 614534 h 1370449"/>
              <a:gd name="connsiteX5" fmla="*/ 5159345 w 7740413"/>
              <a:gd name="connsiteY5" fmla="*/ 0 h 1370449"/>
              <a:gd name="connsiteX6" fmla="*/ 7740413 w 7740413"/>
              <a:gd name="connsiteY6" fmla="*/ 0 h 1370449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1456 w 7728306"/>
              <a:gd name="connsiteY0" fmla="*/ 1374682 h 1374682"/>
              <a:gd name="connsiteX1" fmla="*/ 3572 w 7728306"/>
              <a:gd name="connsiteY1" fmla="*/ 1201909 h 1374682"/>
              <a:gd name="connsiteX2" fmla="*/ 2570484 w 7728306"/>
              <a:gd name="connsiteY2" fmla="*/ 1205084 h 1374682"/>
              <a:gd name="connsiteX3" fmla="*/ 2570484 w 7728306"/>
              <a:gd name="connsiteY3" fmla="*/ 614534 h 1374682"/>
              <a:gd name="connsiteX4" fmla="*/ 5147238 w 7728306"/>
              <a:gd name="connsiteY4" fmla="*/ 614534 h 1374682"/>
              <a:gd name="connsiteX5" fmla="*/ 5147238 w 7728306"/>
              <a:gd name="connsiteY5" fmla="*/ 0 h 1374682"/>
              <a:gd name="connsiteX6" fmla="*/ 7728306 w 7728306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4734"/>
              <a:gd name="connsiteY0" fmla="*/ 1201909 h 1205084"/>
              <a:gd name="connsiteX1" fmla="*/ 2566912 w 7724734"/>
              <a:gd name="connsiteY1" fmla="*/ 1205084 h 1205084"/>
              <a:gd name="connsiteX2" fmla="*/ 2566912 w 7724734"/>
              <a:gd name="connsiteY2" fmla="*/ 614534 h 1205084"/>
              <a:gd name="connsiteX3" fmla="*/ 5143666 w 7724734"/>
              <a:gd name="connsiteY3" fmla="*/ 614534 h 1205084"/>
              <a:gd name="connsiteX4" fmla="*/ 5143666 w 7724734"/>
              <a:gd name="connsiteY4" fmla="*/ 0 h 1205084"/>
              <a:gd name="connsiteX5" fmla="*/ 7724734 w 7724734"/>
              <a:gd name="connsiteY5" fmla="*/ 0 h 1205084"/>
              <a:gd name="connsiteX0" fmla="*/ 0 w 5157822"/>
              <a:gd name="connsiteY0" fmla="*/ 1205084 h 1205084"/>
              <a:gd name="connsiteX1" fmla="*/ 0 w 5157822"/>
              <a:gd name="connsiteY1" fmla="*/ 614534 h 1205084"/>
              <a:gd name="connsiteX2" fmla="*/ 2576754 w 5157822"/>
              <a:gd name="connsiteY2" fmla="*/ 614534 h 1205084"/>
              <a:gd name="connsiteX3" fmla="*/ 2576754 w 5157822"/>
              <a:gd name="connsiteY3" fmla="*/ 0 h 1205084"/>
              <a:gd name="connsiteX4" fmla="*/ 5157822 w 5157822"/>
              <a:gd name="connsiteY4" fmla="*/ 0 h 1205084"/>
              <a:gd name="connsiteX0" fmla="*/ 2881 w 5160703"/>
              <a:gd name="connsiteY0" fmla="*/ 1205084 h 1205084"/>
              <a:gd name="connsiteX1" fmla="*/ 0 w 5160703"/>
              <a:gd name="connsiteY1" fmla="*/ 764585 h 1205084"/>
              <a:gd name="connsiteX2" fmla="*/ 2881 w 5160703"/>
              <a:gd name="connsiteY2" fmla="*/ 614534 h 1205084"/>
              <a:gd name="connsiteX3" fmla="*/ 2579635 w 5160703"/>
              <a:gd name="connsiteY3" fmla="*/ 614534 h 1205084"/>
              <a:gd name="connsiteX4" fmla="*/ 2579635 w 5160703"/>
              <a:gd name="connsiteY4" fmla="*/ 0 h 1205084"/>
              <a:gd name="connsiteX5" fmla="*/ 5160703 w 5160703"/>
              <a:gd name="connsiteY5" fmla="*/ 0 h 1205084"/>
              <a:gd name="connsiteX0" fmla="*/ 0 w 5160703"/>
              <a:gd name="connsiteY0" fmla="*/ 764585 h 764585"/>
              <a:gd name="connsiteX1" fmla="*/ 2881 w 5160703"/>
              <a:gd name="connsiteY1" fmla="*/ 614534 h 764585"/>
              <a:gd name="connsiteX2" fmla="*/ 2579635 w 5160703"/>
              <a:gd name="connsiteY2" fmla="*/ 614534 h 764585"/>
              <a:gd name="connsiteX3" fmla="*/ 2579635 w 5160703"/>
              <a:gd name="connsiteY3" fmla="*/ 0 h 764585"/>
              <a:gd name="connsiteX4" fmla="*/ 5160703 w 5160703"/>
              <a:gd name="connsiteY4" fmla="*/ 0 h 764585"/>
              <a:gd name="connsiteX0" fmla="*/ 0 w 2579635"/>
              <a:gd name="connsiteY0" fmla="*/ 764585 h 764585"/>
              <a:gd name="connsiteX1" fmla="*/ 2881 w 2579635"/>
              <a:gd name="connsiteY1" fmla="*/ 614534 h 764585"/>
              <a:gd name="connsiteX2" fmla="*/ 2579635 w 2579635"/>
              <a:gd name="connsiteY2" fmla="*/ 614534 h 764585"/>
              <a:gd name="connsiteX3" fmla="*/ 2579635 w 2579635"/>
              <a:gd name="connsiteY3" fmla="*/ 0 h 764585"/>
              <a:gd name="connsiteX0" fmla="*/ 0 w 2580217"/>
              <a:gd name="connsiteY0" fmla="*/ 764585 h 764585"/>
              <a:gd name="connsiteX1" fmla="*/ 2881 w 2580217"/>
              <a:gd name="connsiteY1" fmla="*/ 614534 h 764585"/>
              <a:gd name="connsiteX2" fmla="*/ 2579635 w 2580217"/>
              <a:gd name="connsiteY2" fmla="*/ 614534 h 764585"/>
              <a:gd name="connsiteX3" fmla="*/ 2580217 w 2580217"/>
              <a:gd name="connsiteY3" fmla="*/ 413220 h 764585"/>
              <a:gd name="connsiteX4" fmla="*/ 2579635 w 2580217"/>
              <a:gd name="connsiteY4" fmla="*/ 0 h 764585"/>
              <a:gd name="connsiteX0" fmla="*/ 0 w 2580217"/>
              <a:gd name="connsiteY0" fmla="*/ 351365 h 351365"/>
              <a:gd name="connsiteX1" fmla="*/ 2881 w 2580217"/>
              <a:gd name="connsiteY1" fmla="*/ 201314 h 351365"/>
              <a:gd name="connsiteX2" fmla="*/ 2579635 w 2580217"/>
              <a:gd name="connsiteY2" fmla="*/ 201314 h 351365"/>
              <a:gd name="connsiteX3" fmla="*/ 2580217 w 2580217"/>
              <a:gd name="connsiteY3" fmla="*/ 0 h 35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0217" h="351365">
                <a:moveTo>
                  <a:pt x="0" y="351365"/>
                </a:moveTo>
                <a:cubicBezTo>
                  <a:pt x="960" y="301348"/>
                  <a:pt x="1921" y="251331"/>
                  <a:pt x="2881" y="201314"/>
                </a:cubicBezTo>
                <a:lnTo>
                  <a:pt x="2579635" y="201314"/>
                </a:lnTo>
                <a:lnTo>
                  <a:pt x="2580217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uller Bold" pitchFamily="2" charset="-52"/>
            </a:endParaRPr>
          </a:p>
        </p:txBody>
      </p:sp>
      <p:sp>
        <p:nvSpPr>
          <p:cNvPr id="97" name="Полилиния 96"/>
          <p:cNvSpPr/>
          <p:nvPr/>
        </p:nvSpPr>
        <p:spPr>
          <a:xfrm>
            <a:off x="8631766" y="3004291"/>
            <a:ext cx="2582603" cy="171920"/>
          </a:xfrm>
          <a:custGeom>
            <a:avLst/>
            <a:gdLst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5149404 w 10307226"/>
              <a:gd name="connsiteY6" fmla="*/ 2983705 h 2983706"/>
              <a:gd name="connsiteX7" fmla="*/ 2581068 w 10307226"/>
              <a:gd name="connsiteY7" fmla="*/ 2983705 h 2983706"/>
              <a:gd name="connsiteX8" fmla="*/ 2576142 w 10307226"/>
              <a:gd name="connsiteY8" fmla="*/ 2983705 h 2983706"/>
              <a:gd name="connsiteX9" fmla="*/ 0 w 10307226"/>
              <a:gd name="connsiteY9" fmla="*/ 2983705 h 2983706"/>
              <a:gd name="connsiteX10" fmla="*/ 0 w 10307226"/>
              <a:gd name="connsiteY10" fmla="*/ 1812832 h 2983706"/>
              <a:gd name="connsiteX11" fmla="*/ 2576142 w 10307226"/>
              <a:gd name="connsiteY11" fmla="*/ 1812832 h 2983706"/>
              <a:gd name="connsiteX12" fmla="*/ 2576142 w 10307226"/>
              <a:gd name="connsiteY12" fmla="*/ 1205084 h 2983706"/>
              <a:gd name="connsiteX13" fmla="*/ 5149404 w 10307226"/>
              <a:gd name="connsiteY13" fmla="*/ 1205084 h 2983706"/>
              <a:gd name="connsiteX14" fmla="*/ 5149404 w 10307226"/>
              <a:gd name="connsiteY14" fmla="*/ 614534 h 2983706"/>
              <a:gd name="connsiteX15" fmla="*/ 7726158 w 10307226"/>
              <a:gd name="connsiteY15" fmla="*/ 614534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7726158 w 10307226"/>
              <a:gd name="connsiteY3" fmla="*/ 2983705 h 2983706"/>
              <a:gd name="connsiteX4" fmla="*/ 5157210 w 10307226"/>
              <a:gd name="connsiteY4" fmla="*/ 2983705 h 2983706"/>
              <a:gd name="connsiteX5" fmla="*/ 5149404 w 10307226"/>
              <a:gd name="connsiteY5" fmla="*/ 2983705 h 2983706"/>
              <a:gd name="connsiteX6" fmla="*/ 2581068 w 10307226"/>
              <a:gd name="connsiteY6" fmla="*/ 2983705 h 2983706"/>
              <a:gd name="connsiteX7" fmla="*/ 2576142 w 10307226"/>
              <a:gd name="connsiteY7" fmla="*/ 2983705 h 2983706"/>
              <a:gd name="connsiteX8" fmla="*/ 0 w 10307226"/>
              <a:gd name="connsiteY8" fmla="*/ 2983705 h 2983706"/>
              <a:gd name="connsiteX9" fmla="*/ 0 w 10307226"/>
              <a:gd name="connsiteY9" fmla="*/ 1812832 h 2983706"/>
              <a:gd name="connsiteX10" fmla="*/ 2576142 w 10307226"/>
              <a:gd name="connsiteY10" fmla="*/ 1812832 h 2983706"/>
              <a:gd name="connsiteX11" fmla="*/ 2576142 w 10307226"/>
              <a:gd name="connsiteY11" fmla="*/ 1205084 h 2983706"/>
              <a:gd name="connsiteX12" fmla="*/ 5149404 w 10307226"/>
              <a:gd name="connsiteY12" fmla="*/ 1205084 h 2983706"/>
              <a:gd name="connsiteX13" fmla="*/ 5149404 w 10307226"/>
              <a:gd name="connsiteY13" fmla="*/ 614534 h 2983706"/>
              <a:gd name="connsiteX14" fmla="*/ 7726158 w 10307226"/>
              <a:gd name="connsiteY14" fmla="*/ 614534 h 2983706"/>
              <a:gd name="connsiteX15" fmla="*/ 7726158 w 10307226"/>
              <a:gd name="connsiteY15" fmla="*/ 0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5157210 w 10307226"/>
              <a:gd name="connsiteY3" fmla="*/ 2983705 h 2983706"/>
              <a:gd name="connsiteX4" fmla="*/ 5149404 w 10307226"/>
              <a:gd name="connsiteY4" fmla="*/ 2983705 h 2983706"/>
              <a:gd name="connsiteX5" fmla="*/ 2581068 w 10307226"/>
              <a:gd name="connsiteY5" fmla="*/ 2983705 h 2983706"/>
              <a:gd name="connsiteX6" fmla="*/ 2576142 w 10307226"/>
              <a:gd name="connsiteY6" fmla="*/ 2983705 h 2983706"/>
              <a:gd name="connsiteX7" fmla="*/ 0 w 10307226"/>
              <a:gd name="connsiteY7" fmla="*/ 2983705 h 2983706"/>
              <a:gd name="connsiteX8" fmla="*/ 0 w 10307226"/>
              <a:gd name="connsiteY8" fmla="*/ 1812832 h 2983706"/>
              <a:gd name="connsiteX9" fmla="*/ 2576142 w 10307226"/>
              <a:gd name="connsiteY9" fmla="*/ 1812832 h 2983706"/>
              <a:gd name="connsiteX10" fmla="*/ 2576142 w 10307226"/>
              <a:gd name="connsiteY10" fmla="*/ 1205084 h 2983706"/>
              <a:gd name="connsiteX11" fmla="*/ 5149404 w 10307226"/>
              <a:gd name="connsiteY11" fmla="*/ 1205084 h 2983706"/>
              <a:gd name="connsiteX12" fmla="*/ 5149404 w 10307226"/>
              <a:gd name="connsiteY12" fmla="*/ 614534 h 2983706"/>
              <a:gd name="connsiteX13" fmla="*/ 7726158 w 10307226"/>
              <a:gd name="connsiteY13" fmla="*/ 614534 h 2983706"/>
              <a:gd name="connsiteX14" fmla="*/ 7726158 w 10307226"/>
              <a:gd name="connsiteY14" fmla="*/ 0 h 2983706"/>
              <a:gd name="connsiteX0" fmla="*/ 7726158 w 10307226"/>
              <a:gd name="connsiteY0" fmla="*/ 0 h 2983705"/>
              <a:gd name="connsiteX1" fmla="*/ 10307226 w 10307226"/>
              <a:gd name="connsiteY1" fmla="*/ 0 h 2983705"/>
              <a:gd name="connsiteX2" fmla="*/ 5157210 w 10307226"/>
              <a:gd name="connsiteY2" fmla="*/ 2983705 h 2983705"/>
              <a:gd name="connsiteX3" fmla="*/ 5149404 w 10307226"/>
              <a:gd name="connsiteY3" fmla="*/ 2983705 h 2983705"/>
              <a:gd name="connsiteX4" fmla="*/ 2581068 w 10307226"/>
              <a:gd name="connsiteY4" fmla="*/ 2983705 h 2983705"/>
              <a:gd name="connsiteX5" fmla="*/ 2576142 w 10307226"/>
              <a:gd name="connsiteY5" fmla="*/ 2983705 h 2983705"/>
              <a:gd name="connsiteX6" fmla="*/ 0 w 10307226"/>
              <a:gd name="connsiteY6" fmla="*/ 2983705 h 2983705"/>
              <a:gd name="connsiteX7" fmla="*/ 0 w 10307226"/>
              <a:gd name="connsiteY7" fmla="*/ 1812832 h 2983705"/>
              <a:gd name="connsiteX8" fmla="*/ 2576142 w 10307226"/>
              <a:gd name="connsiteY8" fmla="*/ 1812832 h 2983705"/>
              <a:gd name="connsiteX9" fmla="*/ 2576142 w 10307226"/>
              <a:gd name="connsiteY9" fmla="*/ 1205084 h 2983705"/>
              <a:gd name="connsiteX10" fmla="*/ 5149404 w 10307226"/>
              <a:gd name="connsiteY10" fmla="*/ 1205084 h 2983705"/>
              <a:gd name="connsiteX11" fmla="*/ 5149404 w 10307226"/>
              <a:gd name="connsiteY11" fmla="*/ 614534 h 2983705"/>
              <a:gd name="connsiteX12" fmla="*/ 7726158 w 10307226"/>
              <a:gd name="connsiteY12" fmla="*/ 614534 h 2983705"/>
              <a:gd name="connsiteX13" fmla="*/ 7726158 w 10307226"/>
              <a:gd name="connsiteY13" fmla="*/ 0 h 2983705"/>
              <a:gd name="connsiteX0" fmla="*/ 5149404 w 10307226"/>
              <a:gd name="connsiteY0" fmla="*/ 2983705 h 3075145"/>
              <a:gd name="connsiteX1" fmla="*/ 2581068 w 10307226"/>
              <a:gd name="connsiteY1" fmla="*/ 2983705 h 3075145"/>
              <a:gd name="connsiteX2" fmla="*/ 2576142 w 10307226"/>
              <a:gd name="connsiteY2" fmla="*/ 2983705 h 3075145"/>
              <a:gd name="connsiteX3" fmla="*/ 0 w 10307226"/>
              <a:gd name="connsiteY3" fmla="*/ 2983705 h 3075145"/>
              <a:gd name="connsiteX4" fmla="*/ 0 w 10307226"/>
              <a:gd name="connsiteY4" fmla="*/ 1812832 h 3075145"/>
              <a:gd name="connsiteX5" fmla="*/ 2576142 w 10307226"/>
              <a:gd name="connsiteY5" fmla="*/ 1812832 h 3075145"/>
              <a:gd name="connsiteX6" fmla="*/ 2576142 w 10307226"/>
              <a:gd name="connsiteY6" fmla="*/ 1205084 h 3075145"/>
              <a:gd name="connsiteX7" fmla="*/ 5149404 w 10307226"/>
              <a:gd name="connsiteY7" fmla="*/ 1205084 h 3075145"/>
              <a:gd name="connsiteX8" fmla="*/ 5149404 w 10307226"/>
              <a:gd name="connsiteY8" fmla="*/ 614534 h 3075145"/>
              <a:gd name="connsiteX9" fmla="*/ 7726158 w 10307226"/>
              <a:gd name="connsiteY9" fmla="*/ 614534 h 3075145"/>
              <a:gd name="connsiteX10" fmla="*/ 7726158 w 10307226"/>
              <a:gd name="connsiteY10" fmla="*/ 0 h 3075145"/>
              <a:gd name="connsiteX11" fmla="*/ 10307226 w 10307226"/>
              <a:gd name="connsiteY11" fmla="*/ 0 h 3075145"/>
              <a:gd name="connsiteX12" fmla="*/ 5157210 w 10307226"/>
              <a:gd name="connsiteY12" fmla="*/ 2983705 h 3075145"/>
              <a:gd name="connsiteX13" fmla="*/ 5240844 w 10307226"/>
              <a:gd name="connsiteY13" fmla="*/ 3075145 h 307514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12" fmla="*/ 5157210 w 10307226"/>
              <a:gd name="connsiteY12" fmla="*/ 2983705 h 298370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0" fmla="*/ 2581068 w 10307226"/>
              <a:gd name="connsiteY0" fmla="*/ 2983705 h 2983705"/>
              <a:gd name="connsiteX1" fmla="*/ 2576142 w 10307226"/>
              <a:gd name="connsiteY1" fmla="*/ 2983705 h 2983705"/>
              <a:gd name="connsiteX2" fmla="*/ 0 w 10307226"/>
              <a:gd name="connsiteY2" fmla="*/ 2983705 h 2983705"/>
              <a:gd name="connsiteX3" fmla="*/ 0 w 10307226"/>
              <a:gd name="connsiteY3" fmla="*/ 1812832 h 2983705"/>
              <a:gd name="connsiteX4" fmla="*/ 2576142 w 10307226"/>
              <a:gd name="connsiteY4" fmla="*/ 1812832 h 2983705"/>
              <a:gd name="connsiteX5" fmla="*/ 2576142 w 10307226"/>
              <a:gd name="connsiteY5" fmla="*/ 1205084 h 2983705"/>
              <a:gd name="connsiteX6" fmla="*/ 5149404 w 10307226"/>
              <a:gd name="connsiteY6" fmla="*/ 1205084 h 2983705"/>
              <a:gd name="connsiteX7" fmla="*/ 5149404 w 10307226"/>
              <a:gd name="connsiteY7" fmla="*/ 614534 h 2983705"/>
              <a:gd name="connsiteX8" fmla="*/ 7726158 w 10307226"/>
              <a:gd name="connsiteY8" fmla="*/ 614534 h 2983705"/>
              <a:gd name="connsiteX9" fmla="*/ 7726158 w 10307226"/>
              <a:gd name="connsiteY9" fmla="*/ 0 h 2983705"/>
              <a:gd name="connsiteX10" fmla="*/ 10307226 w 10307226"/>
              <a:gd name="connsiteY10" fmla="*/ 0 h 2983705"/>
              <a:gd name="connsiteX0" fmla="*/ 2581068 w 10307226"/>
              <a:gd name="connsiteY0" fmla="*/ 2983705 h 2983705"/>
              <a:gd name="connsiteX1" fmla="*/ 0 w 10307226"/>
              <a:gd name="connsiteY1" fmla="*/ 2983705 h 2983705"/>
              <a:gd name="connsiteX2" fmla="*/ 0 w 10307226"/>
              <a:gd name="connsiteY2" fmla="*/ 1812832 h 2983705"/>
              <a:gd name="connsiteX3" fmla="*/ 2576142 w 10307226"/>
              <a:gd name="connsiteY3" fmla="*/ 1812832 h 2983705"/>
              <a:gd name="connsiteX4" fmla="*/ 2576142 w 10307226"/>
              <a:gd name="connsiteY4" fmla="*/ 1205084 h 2983705"/>
              <a:gd name="connsiteX5" fmla="*/ 5149404 w 10307226"/>
              <a:gd name="connsiteY5" fmla="*/ 1205084 h 2983705"/>
              <a:gd name="connsiteX6" fmla="*/ 5149404 w 10307226"/>
              <a:gd name="connsiteY6" fmla="*/ 614534 h 2983705"/>
              <a:gd name="connsiteX7" fmla="*/ 7726158 w 10307226"/>
              <a:gd name="connsiteY7" fmla="*/ 614534 h 2983705"/>
              <a:gd name="connsiteX8" fmla="*/ 7726158 w 10307226"/>
              <a:gd name="connsiteY8" fmla="*/ 0 h 2983705"/>
              <a:gd name="connsiteX9" fmla="*/ 10307226 w 10307226"/>
              <a:gd name="connsiteY9" fmla="*/ 0 h 2983705"/>
              <a:gd name="connsiteX0" fmla="*/ 0 w 10307226"/>
              <a:gd name="connsiteY0" fmla="*/ 2983705 h 2983705"/>
              <a:gd name="connsiteX1" fmla="*/ 0 w 10307226"/>
              <a:gd name="connsiteY1" fmla="*/ 1812832 h 2983705"/>
              <a:gd name="connsiteX2" fmla="*/ 2576142 w 10307226"/>
              <a:gd name="connsiteY2" fmla="*/ 1812832 h 2983705"/>
              <a:gd name="connsiteX3" fmla="*/ 2576142 w 10307226"/>
              <a:gd name="connsiteY3" fmla="*/ 1205084 h 2983705"/>
              <a:gd name="connsiteX4" fmla="*/ 5149404 w 10307226"/>
              <a:gd name="connsiteY4" fmla="*/ 1205084 h 2983705"/>
              <a:gd name="connsiteX5" fmla="*/ 5149404 w 10307226"/>
              <a:gd name="connsiteY5" fmla="*/ 614534 h 2983705"/>
              <a:gd name="connsiteX6" fmla="*/ 7726158 w 10307226"/>
              <a:gd name="connsiteY6" fmla="*/ 614534 h 2983705"/>
              <a:gd name="connsiteX7" fmla="*/ 7726158 w 10307226"/>
              <a:gd name="connsiteY7" fmla="*/ 0 h 2983705"/>
              <a:gd name="connsiteX8" fmla="*/ 10307226 w 10307226"/>
              <a:gd name="connsiteY8" fmla="*/ 0 h 2983705"/>
              <a:gd name="connsiteX0" fmla="*/ 5443 w 10312669"/>
              <a:gd name="connsiteY0" fmla="*/ 2983705 h 2983705"/>
              <a:gd name="connsiteX1" fmla="*/ 0 w 10312669"/>
              <a:gd name="connsiteY1" fmla="*/ 2379601 h 2983705"/>
              <a:gd name="connsiteX2" fmla="*/ 5443 w 10312669"/>
              <a:gd name="connsiteY2" fmla="*/ 1812832 h 2983705"/>
              <a:gd name="connsiteX3" fmla="*/ 2581585 w 10312669"/>
              <a:gd name="connsiteY3" fmla="*/ 1812832 h 2983705"/>
              <a:gd name="connsiteX4" fmla="*/ 2581585 w 10312669"/>
              <a:gd name="connsiteY4" fmla="*/ 1205084 h 2983705"/>
              <a:gd name="connsiteX5" fmla="*/ 5154847 w 10312669"/>
              <a:gd name="connsiteY5" fmla="*/ 1205084 h 2983705"/>
              <a:gd name="connsiteX6" fmla="*/ 5154847 w 10312669"/>
              <a:gd name="connsiteY6" fmla="*/ 614534 h 2983705"/>
              <a:gd name="connsiteX7" fmla="*/ 7731601 w 10312669"/>
              <a:gd name="connsiteY7" fmla="*/ 614534 h 2983705"/>
              <a:gd name="connsiteX8" fmla="*/ 7731601 w 10312669"/>
              <a:gd name="connsiteY8" fmla="*/ 0 h 2983705"/>
              <a:gd name="connsiteX9" fmla="*/ 10312669 w 10312669"/>
              <a:gd name="connsiteY9" fmla="*/ 0 h 2983705"/>
              <a:gd name="connsiteX0" fmla="*/ 0 w 10312669"/>
              <a:gd name="connsiteY0" fmla="*/ 2379601 h 2379601"/>
              <a:gd name="connsiteX1" fmla="*/ 5443 w 10312669"/>
              <a:gd name="connsiteY1" fmla="*/ 1812832 h 2379601"/>
              <a:gd name="connsiteX2" fmla="*/ 2581585 w 10312669"/>
              <a:gd name="connsiteY2" fmla="*/ 1812832 h 2379601"/>
              <a:gd name="connsiteX3" fmla="*/ 2581585 w 10312669"/>
              <a:gd name="connsiteY3" fmla="*/ 1205084 h 2379601"/>
              <a:gd name="connsiteX4" fmla="*/ 5154847 w 10312669"/>
              <a:gd name="connsiteY4" fmla="*/ 1205084 h 2379601"/>
              <a:gd name="connsiteX5" fmla="*/ 5154847 w 10312669"/>
              <a:gd name="connsiteY5" fmla="*/ 614534 h 2379601"/>
              <a:gd name="connsiteX6" fmla="*/ 7731601 w 10312669"/>
              <a:gd name="connsiteY6" fmla="*/ 614534 h 2379601"/>
              <a:gd name="connsiteX7" fmla="*/ 7731601 w 10312669"/>
              <a:gd name="connsiteY7" fmla="*/ 0 h 2379601"/>
              <a:gd name="connsiteX8" fmla="*/ 10312669 w 10312669"/>
              <a:gd name="connsiteY8" fmla="*/ 0 h 2379601"/>
              <a:gd name="connsiteX0" fmla="*/ 186149 w 10498818"/>
              <a:gd name="connsiteY0" fmla="*/ 2379601 h 2379601"/>
              <a:gd name="connsiteX1" fmla="*/ 188690 w 10498818"/>
              <a:gd name="connsiteY1" fmla="*/ 2119251 h 2379601"/>
              <a:gd name="connsiteX2" fmla="*/ 191592 w 10498818"/>
              <a:gd name="connsiteY2" fmla="*/ 1812832 h 2379601"/>
              <a:gd name="connsiteX3" fmla="*/ 2767734 w 10498818"/>
              <a:gd name="connsiteY3" fmla="*/ 1812832 h 2379601"/>
              <a:gd name="connsiteX4" fmla="*/ 2767734 w 10498818"/>
              <a:gd name="connsiteY4" fmla="*/ 1205084 h 2379601"/>
              <a:gd name="connsiteX5" fmla="*/ 5340996 w 10498818"/>
              <a:gd name="connsiteY5" fmla="*/ 1205084 h 2379601"/>
              <a:gd name="connsiteX6" fmla="*/ 5340996 w 10498818"/>
              <a:gd name="connsiteY6" fmla="*/ 614534 h 2379601"/>
              <a:gd name="connsiteX7" fmla="*/ 7917750 w 10498818"/>
              <a:gd name="connsiteY7" fmla="*/ 614534 h 2379601"/>
              <a:gd name="connsiteX8" fmla="*/ 7917750 w 10498818"/>
              <a:gd name="connsiteY8" fmla="*/ 0 h 2379601"/>
              <a:gd name="connsiteX9" fmla="*/ 10498818 w 10498818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72 w 10312841"/>
              <a:gd name="connsiteY0" fmla="*/ 2379601 h 2379601"/>
              <a:gd name="connsiteX1" fmla="*/ 2713 w 10312841"/>
              <a:gd name="connsiteY1" fmla="*/ 2119251 h 2379601"/>
              <a:gd name="connsiteX2" fmla="*/ 5615 w 10312841"/>
              <a:gd name="connsiteY2" fmla="*/ 1812832 h 2379601"/>
              <a:gd name="connsiteX3" fmla="*/ 2581757 w 10312841"/>
              <a:gd name="connsiteY3" fmla="*/ 1812832 h 2379601"/>
              <a:gd name="connsiteX4" fmla="*/ 2581757 w 10312841"/>
              <a:gd name="connsiteY4" fmla="*/ 1205084 h 2379601"/>
              <a:gd name="connsiteX5" fmla="*/ 5155019 w 10312841"/>
              <a:gd name="connsiteY5" fmla="*/ 1205084 h 2379601"/>
              <a:gd name="connsiteX6" fmla="*/ 5155019 w 10312841"/>
              <a:gd name="connsiteY6" fmla="*/ 614534 h 2379601"/>
              <a:gd name="connsiteX7" fmla="*/ 7731773 w 10312841"/>
              <a:gd name="connsiteY7" fmla="*/ 614534 h 2379601"/>
              <a:gd name="connsiteX8" fmla="*/ 7731773 w 10312841"/>
              <a:gd name="connsiteY8" fmla="*/ 0 h 2379601"/>
              <a:gd name="connsiteX9" fmla="*/ 10312841 w 10312841"/>
              <a:gd name="connsiteY9" fmla="*/ 0 h 2379601"/>
              <a:gd name="connsiteX0" fmla="*/ 0 w 10569844"/>
              <a:gd name="connsiteY0" fmla="*/ 2385951 h 2385951"/>
              <a:gd name="connsiteX1" fmla="*/ 259716 w 10569844"/>
              <a:gd name="connsiteY1" fmla="*/ 211925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412036"/>
              <a:gd name="connsiteX1" fmla="*/ 262891 w 10569844"/>
              <a:gd name="connsiteY1" fmla="*/ 2376426 h 2412036"/>
              <a:gd name="connsiteX2" fmla="*/ 262618 w 10569844"/>
              <a:gd name="connsiteY2" fmla="*/ 1812832 h 2412036"/>
              <a:gd name="connsiteX3" fmla="*/ 2838760 w 10569844"/>
              <a:gd name="connsiteY3" fmla="*/ 1812832 h 2412036"/>
              <a:gd name="connsiteX4" fmla="*/ 2838760 w 10569844"/>
              <a:gd name="connsiteY4" fmla="*/ 1205084 h 2412036"/>
              <a:gd name="connsiteX5" fmla="*/ 5412022 w 10569844"/>
              <a:gd name="connsiteY5" fmla="*/ 1205084 h 2412036"/>
              <a:gd name="connsiteX6" fmla="*/ 5412022 w 10569844"/>
              <a:gd name="connsiteY6" fmla="*/ 614534 h 2412036"/>
              <a:gd name="connsiteX7" fmla="*/ 7988776 w 10569844"/>
              <a:gd name="connsiteY7" fmla="*/ 614534 h 2412036"/>
              <a:gd name="connsiteX8" fmla="*/ 7988776 w 10569844"/>
              <a:gd name="connsiteY8" fmla="*/ 0 h 2412036"/>
              <a:gd name="connsiteX9" fmla="*/ 10569844 w 10569844"/>
              <a:gd name="connsiteY9" fmla="*/ 0 h 2412036"/>
              <a:gd name="connsiteX0" fmla="*/ 0 w 10569844"/>
              <a:gd name="connsiteY0" fmla="*/ 2385951 h 2404472"/>
              <a:gd name="connsiteX1" fmla="*/ 259716 w 10569844"/>
              <a:gd name="connsiteY1" fmla="*/ 2366901 h 2404472"/>
              <a:gd name="connsiteX2" fmla="*/ 262618 w 10569844"/>
              <a:gd name="connsiteY2" fmla="*/ 1812832 h 2404472"/>
              <a:gd name="connsiteX3" fmla="*/ 2838760 w 10569844"/>
              <a:gd name="connsiteY3" fmla="*/ 1812832 h 2404472"/>
              <a:gd name="connsiteX4" fmla="*/ 2838760 w 10569844"/>
              <a:gd name="connsiteY4" fmla="*/ 1205084 h 2404472"/>
              <a:gd name="connsiteX5" fmla="*/ 5412022 w 10569844"/>
              <a:gd name="connsiteY5" fmla="*/ 1205084 h 2404472"/>
              <a:gd name="connsiteX6" fmla="*/ 5412022 w 10569844"/>
              <a:gd name="connsiteY6" fmla="*/ 614534 h 2404472"/>
              <a:gd name="connsiteX7" fmla="*/ 7988776 w 10569844"/>
              <a:gd name="connsiteY7" fmla="*/ 614534 h 2404472"/>
              <a:gd name="connsiteX8" fmla="*/ 7988776 w 10569844"/>
              <a:gd name="connsiteY8" fmla="*/ 0 h 2404472"/>
              <a:gd name="connsiteX9" fmla="*/ 10569844 w 10569844"/>
              <a:gd name="connsiteY9" fmla="*/ 0 h 2404472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84660"/>
              <a:gd name="connsiteY0" fmla="*/ 2371134 h 2374036"/>
              <a:gd name="connsiteX1" fmla="*/ 274532 w 10584660"/>
              <a:gd name="connsiteY1" fmla="*/ 2366901 h 2374036"/>
              <a:gd name="connsiteX2" fmla="*/ 277434 w 10584660"/>
              <a:gd name="connsiteY2" fmla="*/ 1812832 h 2374036"/>
              <a:gd name="connsiteX3" fmla="*/ 2853576 w 10584660"/>
              <a:gd name="connsiteY3" fmla="*/ 1812832 h 2374036"/>
              <a:gd name="connsiteX4" fmla="*/ 2853576 w 10584660"/>
              <a:gd name="connsiteY4" fmla="*/ 1205084 h 2374036"/>
              <a:gd name="connsiteX5" fmla="*/ 5426838 w 10584660"/>
              <a:gd name="connsiteY5" fmla="*/ 1205084 h 2374036"/>
              <a:gd name="connsiteX6" fmla="*/ 5426838 w 10584660"/>
              <a:gd name="connsiteY6" fmla="*/ 614534 h 2374036"/>
              <a:gd name="connsiteX7" fmla="*/ 8003592 w 10584660"/>
              <a:gd name="connsiteY7" fmla="*/ 614534 h 2374036"/>
              <a:gd name="connsiteX8" fmla="*/ 8003592 w 10584660"/>
              <a:gd name="connsiteY8" fmla="*/ 0 h 2374036"/>
              <a:gd name="connsiteX9" fmla="*/ 10584660 w 10584660"/>
              <a:gd name="connsiteY9" fmla="*/ 0 h 2374036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95244"/>
              <a:gd name="connsiteY0" fmla="*/ 2369017 h 2369017"/>
              <a:gd name="connsiteX1" fmla="*/ 285116 w 10595244"/>
              <a:gd name="connsiteY1" fmla="*/ 2366901 h 2369017"/>
              <a:gd name="connsiteX2" fmla="*/ 288018 w 10595244"/>
              <a:gd name="connsiteY2" fmla="*/ 1812832 h 2369017"/>
              <a:gd name="connsiteX3" fmla="*/ 2864160 w 10595244"/>
              <a:gd name="connsiteY3" fmla="*/ 1812832 h 2369017"/>
              <a:gd name="connsiteX4" fmla="*/ 2864160 w 10595244"/>
              <a:gd name="connsiteY4" fmla="*/ 1205084 h 2369017"/>
              <a:gd name="connsiteX5" fmla="*/ 5437422 w 10595244"/>
              <a:gd name="connsiteY5" fmla="*/ 1205084 h 2369017"/>
              <a:gd name="connsiteX6" fmla="*/ 5437422 w 10595244"/>
              <a:gd name="connsiteY6" fmla="*/ 614534 h 2369017"/>
              <a:gd name="connsiteX7" fmla="*/ 8014176 w 10595244"/>
              <a:gd name="connsiteY7" fmla="*/ 614534 h 2369017"/>
              <a:gd name="connsiteX8" fmla="*/ 8014176 w 10595244"/>
              <a:gd name="connsiteY8" fmla="*/ 0 h 2369017"/>
              <a:gd name="connsiteX9" fmla="*/ 10595244 w 10595244"/>
              <a:gd name="connsiteY9" fmla="*/ 0 h 2369017"/>
              <a:gd name="connsiteX0" fmla="*/ 2713 w 10312841"/>
              <a:gd name="connsiteY0" fmla="*/ 2366901 h 2366901"/>
              <a:gd name="connsiteX1" fmla="*/ 5615 w 10312841"/>
              <a:gd name="connsiteY1" fmla="*/ 1812832 h 2366901"/>
              <a:gd name="connsiteX2" fmla="*/ 2581757 w 10312841"/>
              <a:gd name="connsiteY2" fmla="*/ 1812832 h 2366901"/>
              <a:gd name="connsiteX3" fmla="*/ 2581757 w 10312841"/>
              <a:gd name="connsiteY3" fmla="*/ 1205084 h 2366901"/>
              <a:gd name="connsiteX4" fmla="*/ 5155019 w 10312841"/>
              <a:gd name="connsiteY4" fmla="*/ 1205084 h 2366901"/>
              <a:gd name="connsiteX5" fmla="*/ 5155019 w 10312841"/>
              <a:gd name="connsiteY5" fmla="*/ 614534 h 2366901"/>
              <a:gd name="connsiteX6" fmla="*/ 7731773 w 10312841"/>
              <a:gd name="connsiteY6" fmla="*/ 614534 h 2366901"/>
              <a:gd name="connsiteX7" fmla="*/ 7731773 w 10312841"/>
              <a:gd name="connsiteY7" fmla="*/ 0 h 2366901"/>
              <a:gd name="connsiteX8" fmla="*/ 10312841 w 10312841"/>
              <a:gd name="connsiteY8" fmla="*/ 0 h 2366901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3750 w 10307528"/>
              <a:gd name="connsiteY0" fmla="*/ 3001901 h 3001901"/>
              <a:gd name="connsiteX1" fmla="*/ 302 w 10307528"/>
              <a:gd name="connsiteY1" fmla="*/ 1812832 h 3001901"/>
              <a:gd name="connsiteX2" fmla="*/ 2576444 w 10307528"/>
              <a:gd name="connsiteY2" fmla="*/ 1812832 h 3001901"/>
              <a:gd name="connsiteX3" fmla="*/ 2576444 w 10307528"/>
              <a:gd name="connsiteY3" fmla="*/ 1205084 h 3001901"/>
              <a:gd name="connsiteX4" fmla="*/ 5149706 w 10307528"/>
              <a:gd name="connsiteY4" fmla="*/ 1205084 h 3001901"/>
              <a:gd name="connsiteX5" fmla="*/ 5149706 w 10307528"/>
              <a:gd name="connsiteY5" fmla="*/ 614534 h 3001901"/>
              <a:gd name="connsiteX6" fmla="*/ 7726460 w 10307528"/>
              <a:gd name="connsiteY6" fmla="*/ 614534 h 3001901"/>
              <a:gd name="connsiteX7" fmla="*/ 7726460 w 10307528"/>
              <a:gd name="connsiteY7" fmla="*/ 0 h 3001901"/>
              <a:gd name="connsiteX8" fmla="*/ 10307528 w 10307528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4877 w 10308655"/>
              <a:gd name="connsiteY0" fmla="*/ 3001901 h 3001901"/>
              <a:gd name="connsiteX1" fmla="*/ 1429 w 10308655"/>
              <a:gd name="connsiteY1" fmla="*/ 1812832 h 3001901"/>
              <a:gd name="connsiteX2" fmla="*/ 2577571 w 10308655"/>
              <a:gd name="connsiteY2" fmla="*/ 1812832 h 3001901"/>
              <a:gd name="connsiteX3" fmla="*/ 2577571 w 10308655"/>
              <a:gd name="connsiteY3" fmla="*/ 1205084 h 3001901"/>
              <a:gd name="connsiteX4" fmla="*/ 5150833 w 10308655"/>
              <a:gd name="connsiteY4" fmla="*/ 1205084 h 3001901"/>
              <a:gd name="connsiteX5" fmla="*/ 5150833 w 10308655"/>
              <a:gd name="connsiteY5" fmla="*/ 614534 h 3001901"/>
              <a:gd name="connsiteX6" fmla="*/ 7727587 w 10308655"/>
              <a:gd name="connsiteY6" fmla="*/ 614534 h 3001901"/>
              <a:gd name="connsiteX7" fmla="*/ 7727587 w 10308655"/>
              <a:gd name="connsiteY7" fmla="*/ 0 h 3001901"/>
              <a:gd name="connsiteX8" fmla="*/ 10308655 w 10308655"/>
              <a:gd name="connsiteY8" fmla="*/ 0 h 3001901"/>
              <a:gd name="connsiteX0" fmla="*/ 0 w 10307226"/>
              <a:gd name="connsiteY0" fmla="*/ 1812832 h 1812832"/>
              <a:gd name="connsiteX1" fmla="*/ 2576142 w 10307226"/>
              <a:gd name="connsiteY1" fmla="*/ 1812832 h 1812832"/>
              <a:gd name="connsiteX2" fmla="*/ 2576142 w 10307226"/>
              <a:gd name="connsiteY2" fmla="*/ 1205084 h 1812832"/>
              <a:gd name="connsiteX3" fmla="*/ 5149404 w 10307226"/>
              <a:gd name="connsiteY3" fmla="*/ 1205084 h 1812832"/>
              <a:gd name="connsiteX4" fmla="*/ 5149404 w 10307226"/>
              <a:gd name="connsiteY4" fmla="*/ 614534 h 1812832"/>
              <a:gd name="connsiteX5" fmla="*/ 7726158 w 10307226"/>
              <a:gd name="connsiteY5" fmla="*/ 614534 h 1812832"/>
              <a:gd name="connsiteX6" fmla="*/ 7726158 w 10307226"/>
              <a:gd name="connsiteY6" fmla="*/ 0 h 1812832"/>
              <a:gd name="connsiteX7" fmla="*/ 10307226 w 10307226"/>
              <a:gd name="connsiteY7" fmla="*/ 0 h 1812832"/>
              <a:gd name="connsiteX0" fmla="*/ 0 w 7731084"/>
              <a:gd name="connsiteY0" fmla="*/ 1812832 h 1812832"/>
              <a:gd name="connsiteX1" fmla="*/ 0 w 7731084"/>
              <a:gd name="connsiteY1" fmla="*/ 1205084 h 1812832"/>
              <a:gd name="connsiteX2" fmla="*/ 2573262 w 7731084"/>
              <a:gd name="connsiteY2" fmla="*/ 1205084 h 1812832"/>
              <a:gd name="connsiteX3" fmla="*/ 2573262 w 7731084"/>
              <a:gd name="connsiteY3" fmla="*/ 614534 h 1812832"/>
              <a:gd name="connsiteX4" fmla="*/ 5150016 w 7731084"/>
              <a:gd name="connsiteY4" fmla="*/ 614534 h 1812832"/>
              <a:gd name="connsiteX5" fmla="*/ 5150016 w 7731084"/>
              <a:gd name="connsiteY5" fmla="*/ 0 h 1812832"/>
              <a:gd name="connsiteX6" fmla="*/ 7731084 w 7731084"/>
              <a:gd name="connsiteY6" fmla="*/ 0 h 1812832"/>
              <a:gd name="connsiteX0" fmla="*/ 0 w 7741667"/>
              <a:gd name="connsiteY0" fmla="*/ 1376799 h 1376799"/>
              <a:gd name="connsiteX1" fmla="*/ 10583 w 7741667"/>
              <a:gd name="connsiteY1" fmla="*/ 1205084 h 1376799"/>
              <a:gd name="connsiteX2" fmla="*/ 2583845 w 7741667"/>
              <a:gd name="connsiteY2" fmla="*/ 1205084 h 1376799"/>
              <a:gd name="connsiteX3" fmla="*/ 2583845 w 7741667"/>
              <a:gd name="connsiteY3" fmla="*/ 614534 h 1376799"/>
              <a:gd name="connsiteX4" fmla="*/ 5160599 w 7741667"/>
              <a:gd name="connsiteY4" fmla="*/ 614534 h 1376799"/>
              <a:gd name="connsiteX5" fmla="*/ 5160599 w 7741667"/>
              <a:gd name="connsiteY5" fmla="*/ 0 h 1376799"/>
              <a:gd name="connsiteX6" fmla="*/ 7741667 w 7741667"/>
              <a:gd name="connsiteY6" fmla="*/ 0 h 1376799"/>
              <a:gd name="connsiteX0" fmla="*/ 0 w 7731084"/>
              <a:gd name="connsiteY0" fmla="*/ 1372566 h 1372566"/>
              <a:gd name="connsiteX1" fmla="*/ 0 w 7731084"/>
              <a:gd name="connsiteY1" fmla="*/ 1205084 h 1372566"/>
              <a:gd name="connsiteX2" fmla="*/ 2573262 w 7731084"/>
              <a:gd name="connsiteY2" fmla="*/ 1205084 h 1372566"/>
              <a:gd name="connsiteX3" fmla="*/ 2573262 w 7731084"/>
              <a:gd name="connsiteY3" fmla="*/ 614534 h 1372566"/>
              <a:gd name="connsiteX4" fmla="*/ 5150016 w 7731084"/>
              <a:gd name="connsiteY4" fmla="*/ 614534 h 1372566"/>
              <a:gd name="connsiteX5" fmla="*/ 5150016 w 7731084"/>
              <a:gd name="connsiteY5" fmla="*/ 0 h 1372566"/>
              <a:gd name="connsiteX6" fmla="*/ 7731084 w 7731084"/>
              <a:gd name="connsiteY6" fmla="*/ 0 h 1372566"/>
              <a:gd name="connsiteX0" fmla="*/ 1881 w 7732965"/>
              <a:gd name="connsiteY0" fmla="*/ 1372566 h 1372566"/>
              <a:gd name="connsiteX1" fmla="*/ 1881 w 7732965"/>
              <a:gd name="connsiteY1" fmla="*/ 1205084 h 1372566"/>
              <a:gd name="connsiteX2" fmla="*/ 2575143 w 7732965"/>
              <a:gd name="connsiteY2" fmla="*/ 1205084 h 1372566"/>
              <a:gd name="connsiteX3" fmla="*/ 2575143 w 7732965"/>
              <a:gd name="connsiteY3" fmla="*/ 614534 h 1372566"/>
              <a:gd name="connsiteX4" fmla="*/ 5151897 w 7732965"/>
              <a:gd name="connsiteY4" fmla="*/ 614534 h 1372566"/>
              <a:gd name="connsiteX5" fmla="*/ 5151897 w 7732965"/>
              <a:gd name="connsiteY5" fmla="*/ 0 h 1372566"/>
              <a:gd name="connsiteX6" fmla="*/ 7732965 w 7732965"/>
              <a:gd name="connsiteY6" fmla="*/ 0 h 1372566"/>
              <a:gd name="connsiteX0" fmla="*/ 863 w 7740413"/>
              <a:gd name="connsiteY0" fmla="*/ 1370449 h 1370449"/>
              <a:gd name="connsiteX1" fmla="*/ 9329 w 7740413"/>
              <a:gd name="connsiteY1" fmla="*/ 1205084 h 1370449"/>
              <a:gd name="connsiteX2" fmla="*/ 2582591 w 7740413"/>
              <a:gd name="connsiteY2" fmla="*/ 1205084 h 1370449"/>
              <a:gd name="connsiteX3" fmla="*/ 2582591 w 7740413"/>
              <a:gd name="connsiteY3" fmla="*/ 614534 h 1370449"/>
              <a:gd name="connsiteX4" fmla="*/ 5159345 w 7740413"/>
              <a:gd name="connsiteY4" fmla="*/ 614534 h 1370449"/>
              <a:gd name="connsiteX5" fmla="*/ 5159345 w 7740413"/>
              <a:gd name="connsiteY5" fmla="*/ 0 h 1370449"/>
              <a:gd name="connsiteX6" fmla="*/ 7740413 w 7740413"/>
              <a:gd name="connsiteY6" fmla="*/ 0 h 1370449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1456 w 7728306"/>
              <a:gd name="connsiteY0" fmla="*/ 1374682 h 1374682"/>
              <a:gd name="connsiteX1" fmla="*/ 3572 w 7728306"/>
              <a:gd name="connsiteY1" fmla="*/ 1201909 h 1374682"/>
              <a:gd name="connsiteX2" fmla="*/ 2570484 w 7728306"/>
              <a:gd name="connsiteY2" fmla="*/ 1205084 h 1374682"/>
              <a:gd name="connsiteX3" fmla="*/ 2570484 w 7728306"/>
              <a:gd name="connsiteY3" fmla="*/ 614534 h 1374682"/>
              <a:gd name="connsiteX4" fmla="*/ 5147238 w 7728306"/>
              <a:gd name="connsiteY4" fmla="*/ 614534 h 1374682"/>
              <a:gd name="connsiteX5" fmla="*/ 5147238 w 7728306"/>
              <a:gd name="connsiteY5" fmla="*/ 0 h 1374682"/>
              <a:gd name="connsiteX6" fmla="*/ 7728306 w 7728306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4734"/>
              <a:gd name="connsiteY0" fmla="*/ 1201909 h 1205084"/>
              <a:gd name="connsiteX1" fmla="*/ 2566912 w 7724734"/>
              <a:gd name="connsiteY1" fmla="*/ 1205084 h 1205084"/>
              <a:gd name="connsiteX2" fmla="*/ 2566912 w 7724734"/>
              <a:gd name="connsiteY2" fmla="*/ 614534 h 1205084"/>
              <a:gd name="connsiteX3" fmla="*/ 5143666 w 7724734"/>
              <a:gd name="connsiteY3" fmla="*/ 614534 h 1205084"/>
              <a:gd name="connsiteX4" fmla="*/ 5143666 w 7724734"/>
              <a:gd name="connsiteY4" fmla="*/ 0 h 1205084"/>
              <a:gd name="connsiteX5" fmla="*/ 7724734 w 7724734"/>
              <a:gd name="connsiteY5" fmla="*/ 0 h 1205084"/>
              <a:gd name="connsiteX0" fmla="*/ 0 w 5157822"/>
              <a:gd name="connsiteY0" fmla="*/ 1205084 h 1205084"/>
              <a:gd name="connsiteX1" fmla="*/ 0 w 5157822"/>
              <a:gd name="connsiteY1" fmla="*/ 614534 h 1205084"/>
              <a:gd name="connsiteX2" fmla="*/ 2576754 w 5157822"/>
              <a:gd name="connsiteY2" fmla="*/ 614534 h 1205084"/>
              <a:gd name="connsiteX3" fmla="*/ 2576754 w 5157822"/>
              <a:gd name="connsiteY3" fmla="*/ 0 h 1205084"/>
              <a:gd name="connsiteX4" fmla="*/ 5157822 w 5157822"/>
              <a:gd name="connsiteY4" fmla="*/ 0 h 1205084"/>
              <a:gd name="connsiteX0" fmla="*/ 2881 w 5160703"/>
              <a:gd name="connsiteY0" fmla="*/ 1205084 h 1205084"/>
              <a:gd name="connsiteX1" fmla="*/ 0 w 5160703"/>
              <a:gd name="connsiteY1" fmla="*/ 764585 h 1205084"/>
              <a:gd name="connsiteX2" fmla="*/ 2881 w 5160703"/>
              <a:gd name="connsiteY2" fmla="*/ 614534 h 1205084"/>
              <a:gd name="connsiteX3" fmla="*/ 2579635 w 5160703"/>
              <a:gd name="connsiteY3" fmla="*/ 614534 h 1205084"/>
              <a:gd name="connsiteX4" fmla="*/ 2579635 w 5160703"/>
              <a:gd name="connsiteY4" fmla="*/ 0 h 1205084"/>
              <a:gd name="connsiteX5" fmla="*/ 5160703 w 5160703"/>
              <a:gd name="connsiteY5" fmla="*/ 0 h 1205084"/>
              <a:gd name="connsiteX0" fmla="*/ 0 w 5160703"/>
              <a:gd name="connsiteY0" fmla="*/ 764585 h 764585"/>
              <a:gd name="connsiteX1" fmla="*/ 2881 w 5160703"/>
              <a:gd name="connsiteY1" fmla="*/ 614534 h 764585"/>
              <a:gd name="connsiteX2" fmla="*/ 2579635 w 5160703"/>
              <a:gd name="connsiteY2" fmla="*/ 614534 h 764585"/>
              <a:gd name="connsiteX3" fmla="*/ 2579635 w 5160703"/>
              <a:gd name="connsiteY3" fmla="*/ 0 h 764585"/>
              <a:gd name="connsiteX4" fmla="*/ 5160703 w 5160703"/>
              <a:gd name="connsiteY4" fmla="*/ 0 h 764585"/>
              <a:gd name="connsiteX0" fmla="*/ 0 w 5157822"/>
              <a:gd name="connsiteY0" fmla="*/ 614534 h 614534"/>
              <a:gd name="connsiteX1" fmla="*/ 2576754 w 5157822"/>
              <a:gd name="connsiteY1" fmla="*/ 614534 h 614534"/>
              <a:gd name="connsiteX2" fmla="*/ 2576754 w 5157822"/>
              <a:gd name="connsiteY2" fmla="*/ 0 h 614534"/>
              <a:gd name="connsiteX3" fmla="*/ 5157822 w 5157822"/>
              <a:gd name="connsiteY3" fmla="*/ 0 h 614534"/>
              <a:gd name="connsiteX0" fmla="*/ 0 w 2581068"/>
              <a:gd name="connsiteY0" fmla="*/ 614534 h 614534"/>
              <a:gd name="connsiteX1" fmla="*/ 0 w 2581068"/>
              <a:gd name="connsiteY1" fmla="*/ 0 h 614534"/>
              <a:gd name="connsiteX2" fmla="*/ 2581068 w 2581068"/>
              <a:gd name="connsiteY2" fmla="*/ 0 h 614534"/>
              <a:gd name="connsiteX0" fmla="*/ 1535 w 2582603"/>
              <a:gd name="connsiteY0" fmla="*/ 614534 h 614534"/>
              <a:gd name="connsiteX1" fmla="*/ 0 w 2582603"/>
              <a:gd name="connsiteY1" fmla="*/ 171920 h 614534"/>
              <a:gd name="connsiteX2" fmla="*/ 1535 w 2582603"/>
              <a:gd name="connsiteY2" fmla="*/ 0 h 614534"/>
              <a:gd name="connsiteX3" fmla="*/ 2582603 w 2582603"/>
              <a:gd name="connsiteY3" fmla="*/ 0 h 614534"/>
              <a:gd name="connsiteX0" fmla="*/ 0 w 2582603"/>
              <a:gd name="connsiteY0" fmla="*/ 171920 h 171920"/>
              <a:gd name="connsiteX1" fmla="*/ 1535 w 2582603"/>
              <a:gd name="connsiteY1" fmla="*/ 0 h 171920"/>
              <a:gd name="connsiteX2" fmla="*/ 2582603 w 2582603"/>
              <a:gd name="connsiteY2" fmla="*/ 0 h 171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82603" h="171920">
                <a:moveTo>
                  <a:pt x="0" y="171920"/>
                </a:moveTo>
                <a:cubicBezTo>
                  <a:pt x="512" y="114613"/>
                  <a:pt x="1023" y="57307"/>
                  <a:pt x="1535" y="0"/>
                </a:cubicBezTo>
                <a:lnTo>
                  <a:pt x="2582603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uller Bold" pitchFamily="2" charset="-52"/>
            </a:endParaRPr>
          </a:p>
        </p:txBody>
      </p:sp>
      <p:sp>
        <p:nvSpPr>
          <p:cNvPr id="84" name="TextBox 71"/>
          <p:cNvSpPr txBox="1"/>
          <p:nvPr/>
        </p:nvSpPr>
        <p:spPr>
          <a:xfrm>
            <a:off x="3578863" y="4397327"/>
            <a:ext cx="8226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 smtClean="0">
                <a:solidFill>
                  <a:prstClr val="white"/>
                </a:solidFill>
                <a:latin typeface="Muller Bold" pitchFamily="2" charset="-52"/>
                <a:cs typeface="+mn-ea"/>
                <a:sym typeface="+mn-lt"/>
              </a:rPr>
              <a:t>ТЕХНИК</a:t>
            </a:r>
            <a:endParaRPr lang="ru-RU" sz="1050" b="1" dirty="0">
              <a:solidFill>
                <a:prstClr val="white"/>
              </a:solidFill>
              <a:latin typeface="Muller Bold" pitchFamily="2" charset="-52"/>
              <a:cs typeface="+mn-ea"/>
              <a:sym typeface="+mn-lt"/>
            </a:endParaRPr>
          </a:p>
        </p:txBody>
      </p:sp>
      <p:grpSp>
        <p:nvGrpSpPr>
          <p:cNvPr id="130" name="Группа 129">
            <a:extLst>
              <a:ext uri="{FF2B5EF4-FFF2-40B4-BE49-F238E27FC236}">
                <a16:creationId xmlns:a16="http://schemas.microsoft.com/office/drawing/2014/main" id="{18A1B431-49A6-4770-8DF1-68648D58117F}"/>
              </a:ext>
            </a:extLst>
          </p:cNvPr>
          <p:cNvGrpSpPr/>
          <p:nvPr/>
        </p:nvGrpSpPr>
        <p:grpSpPr bwMode="auto">
          <a:xfrm>
            <a:off x="355743" y="1009027"/>
            <a:ext cx="2184775" cy="136549"/>
            <a:chOff x="2174703" y="-596602"/>
            <a:chExt cx="4608512" cy="288032"/>
          </a:xfrm>
        </p:grpSpPr>
        <p:cxnSp>
          <p:nvCxnSpPr>
            <p:cNvPr id="131" name="Прямая соединительная линия 130">
              <a:extLst>
                <a:ext uri="{FF2B5EF4-FFF2-40B4-BE49-F238E27FC236}">
                  <a16:creationId xmlns:a16="http://schemas.microsoft.com/office/drawing/2014/main" id="{7027AA81-7E0C-4572-A4B6-449181A4D580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174703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Прямая соединительная линия 131">
              <a:extLst>
                <a:ext uri="{FF2B5EF4-FFF2-40B4-BE49-F238E27FC236}">
                  <a16:creationId xmlns:a16="http://schemas.microsoft.com/office/drawing/2014/main" id="{6A1CC5A3-7766-44E6-A64B-FE3410BDC3E7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462735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Прямая соединительная линия 133">
              <a:extLst>
                <a:ext uri="{FF2B5EF4-FFF2-40B4-BE49-F238E27FC236}">
                  <a16:creationId xmlns:a16="http://schemas.microsoft.com/office/drawing/2014/main" id="{0517665F-F38C-4AD6-831E-45F31973A91E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750767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Прямая соединительная линия 134">
              <a:extLst>
                <a:ext uri="{FF2B5EF4-FFF2-40B4-BE49-F238E27FC236}">
                  <a16:creationId xmlns:a16="http://schemas.microsoft.com/office/drawing/2014/main" id="{7FC67308-C4F8-408F-AE38-962324664A2D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038799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Прямая соединительная линия 148">
              <a:extLst>
                <a:ext uri="{FF2B5EF4-FFF2-40B4-BE49-F238E27FC236}">
                  <a16:creationId xmlns:a16="http://schemas.microsoft.com/office/drawing/2014/main" id="{2F1A4AC1-467E-494E-8B2D-2B58B0673B96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326831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Прямая соединительная линия 149">
              <a:extLst>
                <a:ext uri="{FF2B5EF4-FFF2-40B4-BE49-F238E27FC236}">
                  <a16:creationId xmlns:a16="http://schemas.microsoft.com/office/drawing/2014/main" id="{6E1426DB-5860-467D-8C32-6772B02DAADC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614863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Прямая соединительная линия 150">
              <a:extLst>
                <a:ext uri="{FF2B5EF4-FFF2-40B4-BE49-F238E27FC236}">
                  <a16:creationId xmlns:a16="http://schemas.microsoft.com/office/drawing/2014/main" id="{698F5B31-6DA9-42F0-8BEF-885C9824C77A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902894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Прямая соединительная линия 153">
              <a:extLst>
                <a:ext uri="{FF2B5EF4-FFF2-40B4-BE49-F238E27FC236}">
                  <a16:creationId xmlns:a16="http://schemas.microsoft.com/office/drawing/2014/main" id="{7150D0BA-F423-43C5-95AF-EFFD9A228D96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4190927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Прямая соединительная линия 155">
              <a:extLst>
                <a:ext uri="{FF2B5EF4-FFF2-40B4-BE49-F238E27FC236}">
                  <a16:creationId xmlns:a16="http://schemas.microsoft.com/office/drawing/2014/main" id="{A61F2449-595B-4BAF-882D-3AA96D3DF21B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4478959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Прямая соединительная линия 156">
              <a:extLst>
                <a:ext uri="{FF2B5EF4-FFF2-40B4-BE49-F238E27FC236}">
                  <a16:creationId xmlns:a16="http://schemas.microsoft.com/office/drawing/2014/main" id="{603EFADB-B6C7-4CAD-B66B-5D373C53CEDC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4766991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Прямая соединительная линия 157">
              <a:extLst>
                <a:ext uri="{FF2B5EF4-FFF2-40B4-BE49-F238E27FC236}">
                  <a16:creationId xmlns:a16="http://schemas.microsoft.com/office/drawing/2014/main" id="{FCAAC873-2EC2-4FDA-BF34-C589674B1B75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055023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Прямая соединительная линия 158">
              <a:extLst>
                <a:ext uri="{FF2B5EF4-FFF2-40B4-BE49-F238E27FC236}">
                  <a16:creationId xmlns:a16="http://schemas.microsoft.com/office/drawing/2014/main" id="{5C83B2AC-DE07-4FF5-81F7-1943DED09D2B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343055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Прямая соединительная линия 159">
              <a:extLst>
                <a:ext uri="{FF2B5EF4-FFF2-40B4-BE49-F238E27FC236}">
                  <a16:creationId xmlns:a16="http://schemas.microsoft.com/office/drawing/2014/main" id="{6328B733-8ABF-47E8-BFFD-C70BC5E7FA1C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631087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Прямая соединительная линия 160">
              <a:extLst>
                <a:ext uri="{FF2B5EF4-FFF2-40B4-BE49-F238E27FC236}">
                  <a16:creationId xmlns:a16="http://schemas.microsoft.com/office/drawing/2014/main" id="{F815D807-DE70-4C8B-8937-A4C26F57B8BD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919119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Прямая соединительная линия 161">
              <a:extLst>
                <a:ext uri="{FF2B5EF4-FFF2-40B4-BE49-F238E27FC236}">
                  <a16:creationId xmlns:a16="http://schemas.microsoft.com/office/drawing/2014/main" id="{B3609242-1586-41A5-96EF-E1FAE7A3F5AC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6207151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Прямая соединительная линия 162">
              <a:extLst>
                <a:ext uri="{FF2B5EF4-FFF2-40B4-BE49-F238E27FC236}">
                  <a16:creationId xmlns:a16="http://schemas.microsoft.com/office/drawing/2014/main" id="{7CAA2313-A51A-47F4-A89C-69E92F814A7B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6495183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4" name="TextBox 163">
            <a:extLst>
              <a:ext uri="{FF2B5EF4-FFF2-40B4-BE49-F238E27FC236}">
                <a16:creationId xmlns:a16="http://schemas.microsoft.com/office/drawing/2014/main" id="{EBF69182-DB64-4090-93F7-428479ADD298}"/>
              </a:ext>
            </a:extLst>
          </p:cNvPr>
          <p:cNvSpPr txBox="1"/>
          <p:nvPr/>
        </p:nvSpPr>
        <p:spPr>
          <a:xfrm>
            <a:off x="312062" y="436787"/>
            <a:ext cx="9885614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Muller Bold" pitchFamily="2" charset="-52"/>
              </a:rPr>
              <a:t>Департамент водоснабжения и водоотведения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37EDAA7F-88A1-41CC-9722-ABC28967C7BC}"/>
              </a:ext>
            </a:extLst>
          </p:cNvPr>
          <p:cNvSpPr txBox="1"/>
          <p:nvPr/>
        </p:nvSpPr>
        <p:spPr>
          <a:xfrm>
            <a:off x="2267421" y="4976422"/>
            <a:ext cx="1053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000">
                <a:solidFill>
                  <a:schemeClr val="bg1"/>
                </a:solidFill>
                <a:effectLst/>
                <a:latin typeface="Muller ExtraBold" pitchFamily="50" charset="-52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r"/>
            <a:r>
              <a:rPr lang="ru-RU" sz="1200" dirty="0" smtClean="0">
                <a:latin typeface="Muller Bold" pitchFamily="2" charset="-52"/>
              </a:rPr>
              <a:t>100 </a:t>
            </a:r>
            <a:r>
              <a:rPr lang="ru-RU" sz="1200" dirty="0">
                <a:latin typeface="Muller Bold" pitchFamily="2" charset="-52"/>
              </a:rPr>
              <a:t>000 </a:t>
            </a:r>
            <a:r>
              <a:rPr lang="ru-RU" sz="1200" dirty="0">
                <a:latin typeface="Muller Bold" pitchFamily="2" charset="-52"/>
                <a:cs typeface="Calibri" panose="020F0502020204030204" pitchFamily="34" charset="0"/>
              </a:rPr>
              <a:t>₽</a:t>
            </a:r>
            <a:endParaRPr lang="ru-RU" sz="1200" dirty="0">
              <a:latin typeface="Muller Bold" pitchFamily="2" charset="-52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A80B45C4-C0D0-4A55-9F62-BF1F3D3B7D6F}"/>
              </a:ext>
            </a:extLst>
          </p:cNvPr>
          <p:cNvSpPr txBox="1"/>
          <p:nvPr/>
        </p:nvSpPr>
        <p:spPr>
          <a:xfrm>
            <a:off x="10278687" y="3121699"/>
            <a:ext cx="982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000">
                <a:solidFill>
                  <a:schemeClr val="bg1"/>
                </a:solidFill>
                <a:effectLst/>
                <a:latin typeface="Muller ExtraBold" pitchFamily="50" charset="-52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r"/>
            <a:r>
              <a:rPr lang="ru-RU" sz="1200" dirty="0" smtClean="0">
                <a:latin typeface="Muller Bold" pitchFamily="2" charset="-52"/>
              </a:rPr>
              <a:t>160 </a:t>
            </a:r>
            <a:r>
              <a:rPr lang="ru-RU" sz="1200" dirty="0">
                <a:latin typeface="Muller Bold" pitchFamily="2" charset="-52"/>
              </a:rPr>
              <a:t>000 </a:t>
            </a:r>
            <a:r>
              <a:rPr lang="ru-RU" sz="1200" dirty="0">
                <a:latin typeface="Muller Bold" pitchFamily="2" charset="-52"/>
                <a:cs typeface="Calibri" panose="020F0502020204030204" pitchFamily="34" charset="0"/>
              </a:rPr>
              <a:t>₽</a:t>
            </a:r>
            <a:endParaRPr lang="ru-RU" sz="1200" dirty="0">
              <a:latin typeface="Muller Bold" pitchFamily="2" charset="-52"/>
            </a:endParaRPr>
          </a:p>
        </p:txBody>
      </p:sp>
      <p:sp>
        <p:nvSpPr>
          <p:cNvPr id="51" name="TextBox 70">
            <a:extLst>
              <a:ext uri="{FF2B5EF4-FFF2-40B4-BE49-F238E27FC236}">
                <a16:creationId xmlns:a16="http://schemas.microsoft.com/office/drawing/2014/main" id="{F076999A-5FF7-40AB-ABE7-66BD1EDC8C40}"/>
              </a:ext>
            </a:extLst>
          </p:cNvPr>
          <p:cNvSpPr txBox="1"/>
          <p:nvPr/>
        </p:nvSpPr>
        <p:spPr>
          <a:xfrm>
            <a:off x="6198266" y="3698891"/>
            <a:ext cx="13122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 smtClean="0">
                <a:solidFill>
                  <a:schemeClr val="bg1"/>
                </a:solidFill>
                <a:latin typeface="Muller Bold" pitchFamily="2" charset="-52"/>
                <a:cs typeface="Times New Roman" panose="02020603050405020304" pitchFamily="18" charset="0"/>
                <a:sym typeface="+mn-lt"/>
              </a:rPr>
              <a:t>БРИГАДИР</a:t>
            </a:r>
            <a:endParaRPr lang="ru-RU" sz="1200" b="1" dirty="0">
              <a:solidFill>
                <a:schemeClr val="bg1"/>
              </a:solidFill>
              <a:latin typeface="Muller Bold" pitchFamily="2" charset="-5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52" name="TextBox 70">
            <a:extLst>
              <a:ext uri="{FF2B5EF4-FFF2-40B4-BE49-F238E27FC236}">
                <a16:creationId xmlns:a16="http://schemas.microsoft.com/office/drawing/2014/main" id="{1C421847-5A76-478A-B349-07E9E4045063}"/>
              </a:ext>
            </a:extLst>
          </p:cNvPr>
          <p:cNvSpPr txBox="1"/>
          <p:nvPr/>
        </p:nvSpPr>
        <p:spPr>
          <a:xfrm>
            <a:off x="8872009" y="3086153"/>
            <a:ext cx="18939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 smtClean="0">
                <a:solidFill>
                  <a:schemeClr val="bg1"/>
                </a:solidFill>
                <a:latin typeface="Muller Bold" pitchFamily="2" charset="-52"/>
                <a:cs typeface="Times New Roman" panose="02020603050405020304" pitchFamily="18" charset="0"/>
                <a:sym typeface="+mn-lt"/>
              </a:rPr>
              <a:t>МАСТЕР</a:t>
            </a:r>
            <a:endParaRPr lang="ru-RU" sz="1200" b="1" dirty="0">
              <a:solidFill>
                <a:schemeClr val="bg1"/>
              </a:solidFill>
              <a:latin typeface="Muller Bold" pitchFamily="2" charset="-5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8730708" y="880722"/>
            <a:ext cx="2582603" cy="1554903"/>
          </a:xfrm>
          <a:prstGeom prst="rect">
            <a:avLst/>
          </a:prstGeom>
          <a:solidFill>
            <a:srgbClr val="00B4F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Muller Bold" pitchFamily="2" charset="-52"/>
            </a:endParaRPr>
          </a:p>
        </p:txBody>
      </p:sp>
      <p:sp>
        <p:nvSpPr>
          <p:cNvPr id="55" name="Rectangle 99"/>
          <p:cNvSpPr/>
          <p:nvPr/>
        </p:nvSpPr>
        <p:spPr>
          <a:xfrm>
            <a:off x="8746396" y="1009027"/>
            <a:ext cx="25512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Рассмотрение кандидата на повышение 1 раз в 12 месяцев.</a:t>
            </a:r>
            <a:endParaRPr lang="ru-RU" sz="1200" b="1" dirty="0">
              <a:solidFill>
                <a:schemeClr val="bg1"/>
              </a:solidFill>
              <a:latin typeface="Muller Bold" pitchFamily="2" charset="-5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68938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Picture 2" descr="P:\Никита\!!НОВАЯ ПРЕЗЕНТАЦИЯ\Фоны\6.jpg">
            <a:extLst>
              <a:ext uri="{FF2B5EF4-FFF2-40B4-BE49-F238E27FC236}">
                <a16:creationId xmlns:a16="http://schemas.microsoft.com/office/drawing/2014/main" id="{2F48C97A-8309-41EA-BE78-968C4DA06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-14466" y="-12699"/>
            <a:ext cx="12202736" cy="687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" name="Полилиния 94"/>
          <p:cNvSpPr/>
          <p:nvPr/>
        </p:nvSpPr>
        <p:spPr>
          <a:xfrm>
            <a:off x="907143" y="3025831"/>
            <a:ext cx="10308813" cy="3021805"/>
          </a:xfrm>
          <a:custGeom>
            <a:avLst/>
            <a:gdLst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5149404 w 10307226"/>
              <a:gd name="connsiteY6" fmla="*/ 2983705 h 2983706"/>
              <a:gd name="connsiteX7" fmla="*/ 2581068 w 10307226"/>
              <a:gd name="connsiteY7" fmla="*/ 2983705 h 2983706"/>
              <a:gd name="connsiteX8" fmla="*/ 2576142 w 10307226"/>
              <a:gd name="connsiteY8" fmla="*/ 2983705 h 2983706"/>
              <a:gd name="connsiteX9" fmla="*/ 0 w 10307226"/>
              <a:gd name="connsiteY9" fmla="*/ 2983705 h 2983706"/>
              <a:gd name="connsiteX10" fmla="*/ 0 w 10307226"/>
              <a:gd name="connsiteY10" fmla="*/ 1812832 h 2983706"/>
              <a:gd name="connsiteX11" fmla="*/ 2576142 w 10307226"/>
              <a:gd name="connsiteY11" fmla="*/ 1812832 h 2983706"/>
              <a:gd name="connsiteX12" fmla="*/ 2576142 w 10307226"/>
              <a:gd name="connsiteY12" fmla="*/ 1205084 h 2983706"/>
              <a:gd name="connsiteX13" fmla="*/ 5149404 w 10307226"/>
              <a:gd name="connsiteY13" fmla="*/ 1205084 h 2983706"/>
              <a:gd name="connsiteX14" fmla="*/ 5149404 w 10307226"/>
              <a:gd name="connsiteY14" fmla="*/ 614534 h 2983706"/>
              <a:gd name="connsiteX15" fmla="*/ 7726158 w 10307226"/>
              <a:gd name="connsiteY15" fmla="*/ 614534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2581068 w 10307226"/>
              <a:gd name="connsiteY6" fmla="*/ 2983705 h 2983706"/>
              <a:gd name="connsiteX7" fmla="*/ 2576142 w 10307226"/>
              <a:gd name="connsiteY7" fmla="*/ 2983705 h 2983706"/>
              <a:gd name="connsiteX8" fmla="*/ 0 w 10307226"/>
              <a:gd name="connsiteY8" fmla="*/ 2983705 h 2983706"/>
              <a:gd name="connsiteX9" fmla="*/ 0 w 10307226"/>
              <a:gd name="connsiteY9" fmla="*/ 1812832 h 2983706"/>
              <a:gd name="connsiteX10" fmla="*/ 2576142 w 10307226"/>
              <a:gd name="connsiteY10" fmla="*/ 1812832 h 2983706"/>
              <a:gd name="connsiteX11" fmla="*/ 2576142 w 10307226"/>
              <a:gd name="connsiteY11" fmla="*/ 1205084 h 2983706"/>
              <a:gd name="connsiteX12" fmla="*/ 5149404 w 10307226"/>
              <a:gd name="connsiteY12" fmla="*/ 1205084 h 2983706"/>
              <a:gd name="connsiteX13" fmla="*/ 5149404 w 10307226"/>
              <a:gd name="connsiteY13" fmla="*/ 614534 h 2983706"/>
              <a:gd name="connsiteX14" fmla="*/ 7726158 w 10307226"/>
              <a:gd name="connsiteY14" fmla="*/ 614534 h 2983706"/>
              <a:gd name="connsiteX15" fmla="*/ 7726158 w 10307226"/>
              <a:gd name="connsiteY15" fmla="*/ 0 h 2983706"/>
              <a:gd name="connsiteX0" fmla="*/ 7726158 w 10307226"/>
              <a:gd name="connsiteY0" fmla="*/ 0 h 3020217"/>
              <a:gd name="connsiteX1" fmla="*/ 10307226 w 10307226"/>
              <a:gd name="connsiteY1" fmla="*/ 0 h 3020217"/>
              <a:gd name="connsiteX2" fmla="*/ 10307226 w 10307226"/>
              <a:gd name="connsiteY2" fmla="*/ 2983706 h 3020217"/>
              <a:gd name="connsiteX3" fmla="*/ 7726158 w 10307226"/>
              <a:gd name="connsiteY3" fmla="*/ 2983706 h 3020217"/>
              <a:gd name="connsiteX4" fmla="*/ 7726158 w 10307226"/>
              <a:gd name="connsiteY4" fmla="*/ 2983705 h 3020217"/>
              <a:gd name="connsiteX5" fmla="*/ 5160385 w 10307226"/>
              <a:gd name="connsiteY5" fmla="*/ 3020217 h 3020217"/>
              <a:gd name="connsiteX6" fmla="*/ 2581068 w 10307226"/>
              <a:gd name="connsiteY6" fmla="*/ 2983705 h 3020217"/>
              <a:gd name="connsiteX7" fmla="*/ 2576142 w 10307226"/>
              <a:gd name="connsiteY7" fmla="*/ 2983705 h 3020217"/>
              <a:gd name="connsiteX8" fmla="*/ 0 w 10307226"/>
              <a:gd name="connsiteY8" fmla="*/ 2983705 h 3020217"/>
              <a:gd name="connsiteX9" fmla="*/ 0 w 10307226"/>
              <a:gd name="connsiteY9" fmla="*/ 1812832 h 3020217"/>
              <a:gd name="connsiteX10" fmla="*/ 2576142 w 10307226"/>
              <a:gd name="connsiteY10" fmla="*/ 1812832 h 3020217"/>
              <a:gd name="connsiteX11" fmla="*/ 2576142 w 10307226"/>
              <a:gd name="connsiteY11" fmla="*/ 1205084 h 3020217"/>
              <a:gd name="connsiteX12" fmla="*/ 5149404 w 10307226"/>
              <a:gd name="connsiteY12" fmla="*/ 1205084 h 3020217"/>
              <a:gd name="connsiteX13" fmla="*/ 5149404 w 10307226"/>
              <a:gd name="connsiteY13" fmla="*/ 614534 h 3020217"/>
              <a:gd name="connsiteX14" fmla="*/ 7726158 w 10307226"/>
              <a:gd name="connsiteY14" fmla="*/ 614534 h 3020217"/>
              <a:gd name="connsiteX15" fmla="*/ 7726158 w 10307226"/>
              <a:gd name="connsiteY15" fmla="*/ 0 h 3020217"/>
              <a:gd name="connsiteX0" fmla="*/ 7726158 w 10307226"/>
              <a:gd name="connsiteY0" fmla="*/ 0 h 3021805"/>
              <a:gd name="connsiteX1" fmla="*/ 10307226 w 10307226"/>
              <a:gd name="connsiteY1" fmla="*/ 0 h 3021805"/>
              <a:gd name="connsiteX2" fmla="*/ 10307226 w 10307226"/>
              <a:gd name="connsiteY2" fmla="*/ 2983706 h 3021805"/>
              <a:gd name="connsiteX3" fmla="*/ 7726158 w 10307226"/>
              <a:gd name="connsiteY3" fmla="*/ 2983706 h 3021805"/>
              <a:gd name="connsiteX4" fmla="*/ 7740446 w 10307226"/>
              <a:gd name="connsiteY4" fmla="*/ 3021805 h 3021805"/>
              <a:gd name="connsiteX5" fmla="*/ 5160385 w 10307226"/>
              <a:gd name="connsiteY5" fmla="*/ 3020217 h 3021805"/>
              <a:gd name="connsiteX6" fmla="*/ 2581068 w 10307226"/>
              <a:gd name="connsiteY6" fmla="*/ 2983705 h 3021805"/>
              <a:gd name="connsiteX7" fmla="*/ 2576142 w 10307226"/>
              <a:gd name="connsiteY7" fmla="*/ 2983705 h 3021805"/>
              <a:gd name="connsiteX8" fmla="*/ 0 w 10307226"/>
              <a:gd name="connsiteY8" fmla="*/ 2983705 h 3021805"/>
              <a:gd name="connsiteX9" fmla="*/ 0 w 10307226"/>
              <a:gd name="connsiteY9" fmla="*/ 1812832 h 3021805"/>
              <a:gd name="connsiteX10" fmla="*/ 2576142 w 10307226"/>
              <a:gd name="connsiteY10" fmla="*/ 1812832 h 3021805"/>
              <a:gd name="connsiteX11" fmla="*/ 2576142 w 10307226"/>
              <a:gd name="connsiteY11" fmla="*/ 1205084 h 3021805"/>
              <a:gd name="connsiteX12" fmla="*/ 5149404 w 10307226"/>
              <a:gd name="connsiteY12" fmla="*/ 1205084 h 3021805"/>
              <a:gd name="connsiteX13" fmla="*/ 5149404 w 10307226"/>
              <a:gd name="connsiteY13" fmla="*/ 614534 h 3021805"/>
              <a:gd name="connsiteX14" fmla="*/ 7726158 w 10307226"/>
              <a:gd name="connsiteY14" fmla="*/ 614534 h 3021805"/>
              <a:gd name="connsiteX15" fmla="*/ 7726158 w 10307226"/>
              <a:gd name="connsiteY15" fmla="*/ 0 h 3021805"/>
              <a:gd name="connsiteX0" fmla="*/ 7726158 w 10307226"/>
              <a:gd name="connsiteY0" fmla="*/ 0 h 3021805"/>
              <a:gd name="connsiteX1" fmla="*/ 10307226 w 10307226"/>
              <a:gd name="connsiteY1" fmla="*/ 0 h 3021805"/>
              <a:gd name="connsiteX2" fmla="*/ 10307226 w 10307226"/>
              <a:gd name="connsiteY2" fmla="*/ 2983706 h 3021805"/>
              <a:gd name="connsiteX3" fmla="*/ 7740446 w 10307226"/>
              <a:gd name="connsiteY3" fmla="*/ 3021805 h 3021805"/>
              <a:gd name="connsiteX4" fmla="*/ 5160385 w 10307226"/>
              <a:gd name="connsiteY4" fmla="*/ 3020217 h 3021805"/>
              <a:gd name="connsiteX5" fmla="*/ 2581068 w 10307226"/>
              <a:gd name="connsiteY5" fmla="*/ 2983705 h 3021805"/>
              <a:gd name="connsiteX6" fmla="*/ 2576142 w 10307226"/>
              <a:gd name="connsiteY6" fmla="*/ 2983705 h 3021805"/>
              <a:gd name="connsiteX7" fmla="*/ 0 w 10307226"/>
              <a:gd name="connsiteY7" fmla="*/ 2983705 h 3021805"/>
              <a:gd name="connsiteX8" fmla="*/ 0 w 10307226"/>
              <a:gd name="connsiteY8" fmla="*/ 1812832 h 3021805"/>
              <a:gd name="connsiteX9" fmla="*/ 2576142 w 10307226"/>
              <a:gd name="connsiteY9" fmla="*/ 1812832 h 3021805"/>
              <a:gd name="connsiteX10" fmla="*/ 2576142 w 10307226"/>
              <a:gd name="connsiteY10" fmla="*/ 1205084 h 3021805"/>
              <a:gd name="connsiteX11" fmla="*/ 5149404 w 10307226"/>
              <a:gd name="connsiteY11" fmla="*/ 1205084 h 3021805"/>
              <a:gd name="connsiteX12" fmla="*/ 5149404 w 10307226"/>
              <a:gd name="connsiteY12" fmla="*/ 614534 h 3021805"/>
              <a:gd name="connsiteX13" fmla="*/ 7726158 w 10307226"/>
              <a:gd name="connsiteY13" fmla="*/ 614534 h 3021805"/>
              <a:gd name="connsiteX14" fmla="*/ 7726158 w 10307226"/>
              <a:gd name="connsiteY14" fmla="*/ 0 h 3021805"/>
              <a:gd name="connsiteX0" fmla="*/ 7726158 w 10307226"/>
              <a:gd name="connsiteY0" fmla="*/ 0 h 3020217"/>
              <a:gd name="connsiteX1" fmla="*/ 10307226 w 10307226"/>
              <a:gd name="connsiteY1" fmla="*/ 0 h 3020217"/>
              <a:gd name="connsiteX2" fmla="*/ 10307226 w 10307226"/>
              <a:gd name="connsiteY2" fmla="*/ 2983706 h 3020217"/>
              <a:gd name="connsiteX3" fmla="*/ 7734096 w 10307226"/>
              <a:gd name="connsiteY3" fmla="*/ 3018630 h 3020217"/>
              <a:gd name="connsiteX4" fmla="*/ 5160385 w 10307226"/>
              <a:gd name="connsiteY4" fmla="*/ 3020217 h 3020217"/>
              <a:gd name="connsiteX5" fmla="*/ 2581068 w 10307226"/>
              <a:gd name="connsiteY5" fmla="*/ 2983705 h 3020217"/>
              <a:gd name="connsiteX6" fmla="*/ 2576142 w 10307226"/>
              <a:gd name="connsiteY6" fmla="*/ 2983705 h 3020217"/>
              <a:gd name="connsiteX7" fmla="*/ 0 w 10307226"/>
              <a:gd name="connsiteY7" fmla="*/ 2983705 h 3020217"/>
              <a:gd name="connsiteX8" fmla="*/ 0 w 10307226"/>
              <a:gd name="connsiteY8" fmla="*/ 1812832 h 3020217"/>
              <a:gd name="connsiteX9" fmla="*/ 2576142 w 10307226"/>
              <a:gd name="connsiteY9" fmla="*/ 1812832 h 3020217"/>
              <a:gd name="connsiteX10" fmla="*/ 2576142 w 10307226"/>
              <a:gd name="connsiteY10" fmla="*/ 1205084 h 3020217"/>
              <a:gd name="connsiteX11" fmla="*/ 5149404 w 10307226"/>
              <a:gd name="connsiteY11" fmla="*/ 1205084 h 3020217"/>
              <a:gd name="connsiteX12" fmla="*/ 5149404 w 10307226"/>
              <a:gd name="connsiteY12" fmla="*/ 614534 h 3020217"/>
              <a:gd name="connsiteX13" fmla="*/ 7726158 w 10307226"/>
              <a:gd name="connsiteY13" fmla="*/ 614534 h 3020217"/>
              <a:gd name="connsiteX14" fmla="*/ 7726158 w 10307226"/>
              <a:gd name="connsiteY14" fmla="*/ 0 h 3020217"/>
              <a:gd name="connsiteX0" fmla="*/ 7726158 w 10308813"/>
              <a:gd name="connsiteY0" fmla="*/ 0 h 3020217"/>
              <a:gd name="connsiteX1" fmla="*/ 10307226 w 10308813"/>
              <a:gd name="connsiteY1" fmla="*/ 0 h 3020217"/>
              <a:gd name="connsiteX2" fmla="*/ 10308813 w 10308813"/>
              <a:gd name="connsiteY2" fmla="*/ 3015456 h 3020217"/>
              <a:gd name="connsiteX3" fmla="*/ 7734096 w 10308813"/>
              <a:gd name="connsiteY3" fmla="*/ 3018630 h 3020217"/>
              <a:gd name="connsiteX4" fmla="*/ 5160385 w 10308813"/>
              <a:gd name="connsiteY4" fmla="*/ 3020217 h 3020217"/>
              <a:gd name="connsiteX5" fmla="*/ 2581068 w 10308813"/>
              <a:gd name="connsiteY5" fmla="*/ 2983705 h 3020217"/>
              <a:gd name="connsiteX6" fmla="*/ 2576142 w 10308813"/>
              <a:gd name="connsiteY6" fmla="*/ 2983705 h 3020217"/>
              <a:gd name="connsiteX7" fmla="*/ 0 w 10308813"/>
              <a:gd name="connsiteY7" fmla="*/ 2983705 h 3020217"/>
              <a:gd name="connsiteX8" fmla="*/ 0 w 10308813"/>
              <a:gd name="connsiteY8" fmla="*/ 1812832 h 3020217"/>
              <a:gd name="connsiteX9" fmla="*/ 2576142 w 10308813"/>
              <a:gd name="connsiteY9" fmla="*/ 1812832 h 3020217"/>
              <a:gd name="connsiteX10" fmla="*/ 2576142 w 10308813"/>
              <a:gd name="connsiteY10" fmla="*/ 1205084 h 3020217"/>
              <a:gd name="connsiteX11" fmla="*/ 5149404 w 10308813"/>
              <a:gd name="connsiteY11" fmla="*/ 1205084 h 3020217"/>
              <a:gd name="connsiteX12" fmla="*/ 5149404 w 10308813"/>
              <a:gd name="connsiteY12" fmla="*/ 614534 h 3020217"/>
              <a:gd name="connsiteX13" fmla="*/ 7726158 w 10308813"/>
              <a:gd name="connsiteY13" fmla="*/ 614534 h 3020217"/>
              <a:gd name="connsiteX14" fmla="*/ 7726158 w 10308813"/>
              <a:gd name="connsiteY14" fmla="*/ 0 h 3020217"/>
              <a:gd name="connsiteX0" fmla="*/ 7726158 w 10308813"/>
              <a:gd name="connsiteY0" fmla="*/ 0 h 3020217"/>
              <a:gd name="connsiteX1" fmla="*/ 10307226 w 10308813"/>
              <a:gd name="connsiteY1" fmla="*/ 0 h 3020217"/>
              <a:gd name="connsiteX2" fmla="*/ 10308813 w 10308813"/>
              <a:gd name="connsiteY2" fmla="*/ 3015456 h 3020217"/>
              <a:gd name="connsiteX3" fmla="*/ 7734096 w 10308813"/>
              <a:gd name="connsiteY3" fmla="*/ 3018630 h 3020217"/>
              <a:gd name="connsiteX4" fmla="*/ 5160385 w 10308813"/>
              <a:gd name="connsiteY4" fmla="*/ 3020217 h 3020217"/>
              <a:gd name="connsiteX5" fmla="*/ 2581068 w 10308813"/>
              <a:gd name="connsiteY5" fmla="*/ 2983705 h 3020217"/>
              <a:gd name="connsiteX6" fmla="*/ 0 w 10308813"/>
              <a:gd name="connsiteY6" fmla="*/ 2983705 h 3020217"/>
              <a:gd name="connsiteX7" fmla="*/ 0 w 10308813"/>
              <a:gd name="connsiteY7" fmla="*/ 1812832 h 3020217"/>
              <a:gd name="connsiteX8" fmla="*/ 2576142 w 10308813"/>
              <a:gd name="connsiteY8" fmla="*/ 1812832 h 3020217"/>
              <a:gd name="connsiteX9" fmla="*/ 2576142 w 10308813"/>
              <a:gd name="connsiteY9" fmla="*/ 1205084 h 3020217"/>
              <a:gd name="connsiteX10" fmla="*/ 5149404 w 10308813"/>
              <a:gd name="connsiteY10" fmla="*/ 1205084 h 3020217"/>
              <a:gd name="connsiteX11" fmla="*/ 5149404 w 10308813"/>
              <a:gd name="connsiteY11" fmla="*/ 614534 h 3020217"/>
              <a:gd name="connsiteX12" fmla="*/ 7726158 w 10308813"/>
              <a:gd name="connsiteY12" fmla="*/ 614534 h 3020217"/>
              <a:gd name="connsiteX13" fmla="*/ 7726158 w 10308813"/>
              <a:gd name="connsiteY13" fmla="*/ 0 h 3020217"/>
              <a:gd name="connsiteX0" fmla="*/ 7726158 w 10308813"/>
              <a:gd name="connsiteY0" fmla="*/ 0 h 3021805"/>
              <a:gd name="connsiteX1" fmla="*/ 10307226 w 10308813"/>
              <a:gd name="connsiteY1" fmla="*/ 0 h 3021805"/>
              <a:gd name="connsiteX2" fmla="*/ 10308813 w 10308813"/>
              <a:gd name="connsiteY2" fmla="*/ 3015456 h 3021805"/>
              <a:gd name="connsiteX3" fmla="*/ 7734096 w 10308813"/>
              <a:gd name="connsiteY3" fmla="*/ 3018630 h 3021805"/>
              <a:gd name="connsiteX4" fmla="*/ 5160385 w 10308813"/>
              <a:gd name="connsiteY4" fmla="*/ 3020217 h 3021805"/>
              <a:gd name="connsiteX5" fmla="*/ 2576305 w 10308813"/>
              <a:gd name="connsiteY5" fmla="*/ 3021805 h 3021805"/>
              <a:gd name="connsiteX6" fmla="*/ 0 w 10308813"/>
              <a:gd name="connsiteY6" fmla="*/ 2983705 h 3021805"/>
              <a:gd name="connsiteX7" fmla="*/ 0 w 10308813"/>
              <a:gd name="connsiteY7" fmla="*/ 1812832 h 3021805"/>
              <a:gd name="connsiteX8" fmla="*/ 2576142 w 10308813"/>
              <a:gd name="connsiteY8" fmla="*/ 1812832 h 3021805"/>
              <a:gd name="connsiteX9" fmla="*/ 2576142 w 10308813"/>
              <a:gd name="connsiteY9" fmla="*/ 1205084 h 3021805"/>
              <a:gd name="connsiteX10" fmla="*/ 5149404 w 10308813"/>
              <a:gd name="connsiteY10" fmla="*/ 1205084 h 3021805"/>
              <a:gd name="connsiteX11" fmla="*/ 5149404 w 10308813"/>
              <a:gd name="connsiteY11" fmla="*/ 614534 h 3021805"/>
              <a:gd name="connsiteX12" fmla="*/ 7726158 w 10308813"/>
              <a:gd name="connsiteY12" fmla="*/ 614534 h 3021805"/>
              <a:gd name="connsiteX13" fmla="*/ 7726158 w 10308813"/>
              <a:gd name="connsiteY13" fmla="*/ 0 h 3021805"/>
              <a:gd name="connsiteX0" fmla="*/ 7726158 w 10308813"/>
              <a:gd name="connsiteY0" fmla="*/ 0 h 3021805"/>
              <a:gd name="connsiteX1" fmla="*/ 10307226 w 10308813"/>
              <a:gd name="connsiteY1" fmla="*/ 0 h 3021805"/>
              <a:gd name="connsiteX2" fmla="*/ 10308813 w 10308813"/>
              <a:gd name="connsiteY2" fmla="*/ 3015456 h 3021805"/>
              <a:gd name="connsiteX3" fmla="*/ 7734096 w 10308813"/>
              <a:gd name="connsiteY3" fmla="*/ 3018630 h 3021805"/>
              <a:gd name="connsiteX4" fmla="*/ 5160385 w 10308813"/>
              <a:gd name="connsiteY4" fmla="*/ 3020217 h 3021805"/>
              <a:gd name="connsiteX5" fmla="*/ 2576305 w 10308813"/>
              <a:gd name="connsiteY5" fmla="*/ 3021805 h 3021805"/>
              <a:gd name="connsiteX6" fmla="*/ 1587 w 10308813"/>
              <a:gd name="connsiteY6" fmla="*/ 3020218 h 3021805"/>
              <a:gd name="connsiteX7" fmla="*/ 0 w 10308813"/>
              <a:gd name="connsiteY7" fmla="*/ 1812832 h 3021805"/>
              <a:gd name="connsiteX8" fmla="*/ 2576142 w 10308813"/>
              <a:gd name="connsiteY8" fmla="*/ 1812832 h 3021805"/>
              <a:gd name="connsiteX9" fmla="*/ 2576142 w 10308813"/>
              <a:gd name="connsiteY9" fmla="*/ 1205084 h 3021805"/>
              <a:gd name="connsiteX10" fmla="*/ 5149404 w 10308813"/>
              <a:gd name="connsiteY10" fmla="*/ 1205084 h 3021805"/>
              <a:gd name="connsiteX11" fmla="*/ 5149404 w 10308813"/>
              <a:gd name="connsiteY11" fmla="*/ 614534 h 3021805"/>
              <a:gd name="connsiteX12" fmla="*/ 7726158 w 10308813"/>
              <a:gd name="connsiteY12" fmla="*/ 614534 h 3021805"/>
              <a:gd name="connsiteX13" fmla="*/ 7726158 w 10308813"/>
              <a:gd name="connsiteY13" fmla="*/ 0 h 3021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308813" h="3021805">
                <a:moveTo>
                  <a:pt x="7726158" y="0"/>
                </a:moveTo>
                <a:lnTo>
                  <a:pt x="10307226" y="0"/>
                </a:lnTo>
                <a:lnTo>
                  <a:pt x="10308813" y="3015456"/>
                </a:lnTo>
                <a:lnTo>
                  <a:pt x="7734096" y="3018630"/>
                </a:lnTo>
                <a:lnTo>
                  <a:pt x="5160385" y="3020217"/>
                </a:lnTo>
                <a:lnTo>
                  <a:pt x="2576305" y="3021805"/>
                </a:lnTo>
                <a:lnTo>
                  <a:pt x="1587" y="3020218"/>
                </a:lnTo>
                <a:lnTo>
                  <a:pt x="0" y="1812832"/>
                </a:lnTo>
                <a:lnTo>
                  <a:pt x="2576142" y="1812832"/>
                </a:lnTo>
                <a:lnTo>
                  <a:pt x="2576142" y="1205084"/>
                </a:lnTo>
                <a:lnTo>
                  <a:pt x="5149404" y="1205084"/>
                </a:lnTo>
                <a:lnTo>
                  <a:pt x="5149404" y="614534"/>
                </a:lnTo>
                <a:lnTo>
                  <a:pt x="7726158" y="614534"/>
                </a:lnTo>
                <a:lnTo>
                  <a:pt x="7726158" y="0"/>
                </a:lnTo>
                <a:close/>
              </a:path>
            </a:pathLst>
          </a:custGeom>
          <a:gradFill>
            <a:gsLst>
              <a:gs pos="100000">
                <a:srgbClr val="00B0F0">
                  <a:alpha val="15000"/>
                </a:srgbClr>
              </a:gs>
              <a:gs pos="0">
                <a:srgbClr val="012F79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uller Bold" pitchFamily="2" charset="-52"/>
            </a:endParaRPr>
          </a:p>
        </p:txBody>
      </p:sp>
      <p:sp>
        <p:nvSpPr>
          <p:cNvPr id="98" name="Полилиния 97"/>
          <p:cNvSpPr/>
          <p:nvPr/>
        </p:nvSpPr>
        <p:spPr>
          <a:xfrm>
            <a:off x="911653" y="4590378"/>
            <a:ext cx="2571634" cy="1455505"/>
          </a:xfrm>
          <a:custGeom>
            <a:avLst/>
            <a:gdLst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5149404 w 10307226"/>
              <a:gd name="connsiteY6" fmla="*/ 2983705 h 2983706"/>
              <a:gd name="connsiteX7" fmla="*/ 2581068 w 10307226"/>
              <a:gd name="connsiteY7" fmla="*/ 2983705 h 2983706"/>
              <a:gd name="connsiteX8" fmla="*/ 2576142 w 10307226"/>
              <a:gd name="connsiteY8" fmla="*/ 2983705 h 2983706"/>
              <a:gd name="connsiteX9" fmla="*/ 0 w 10307226"/>
              <a:gd name="connsiteY9" fmla="*/ 2983705 h 2983706"/>
              <a:gd name="connsiteX10" fmla="*/ 0 w 10307226"/>
              <a:gd name="connsiteY10" fmla="*/ 1812832 h 2983706"/>
              <a:gd name="connsiteX11" fmla="*/ 2576142 w 10307226"/>
              <a:gd name="connsiteY11" fmla="*/ 1812832 h 2983706"/>
              <a:gd name="connsiteX12" fmla="*/ 2576142 w 10307226"/>
              <a:gd name="connsiteY12" fmla="*/ 1205084 h 2983706"/>
              <a:gd name="connsiteX13" fmla="*/ 5149404 w 10307226"/>
              <a:gd name="connsiteY13" fmla="*/ 1205084 h 2983706"/>
              <a:gd name="connsiteX14" fmla="*/ 5149404 w 10307226"/>
              <a:gd name="connsiteY14" fmla="*/ 614534 h 2983706"/>
              <a:gd name="connsiteX15" fmla="*/ 7726158 w 10307226"/>
              <a:gd name="connsiteY15" fmla="*/ 614534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7726158 w 10307226"/>
              <a:gd name="connsiteY3" fmla="*/ 2983705 h 2983706"/>
              <a:gd name="connsiteX4" fmla="*/ 5157210 w 10307226"/>
              <a:gd name="connsiteY4" fmla="*/ 2983705 h 2983706"/>
              <a:gd name="connsiteX5" fmla="*/ 5149404 w 10307226"/>
              <a:gd name="connsiteY5" fmla="*/ 2983705 h 2983706"/>
              <a:gd name="connsiteX6" fmla="*/ 2581068 w 10307226"/>
              <a:gd name="connsiteY6" fmla="*/ 2983705 h 2983706"/>
              <a:gd name="connsiteX7" fmla="*/ 2576142 w 10307226"/>
              <a:gd name="connsiteY7" fmla="*/ 2983705 h 2983706"/>
              <a:gd name="connsiteX8" fmla="*/ 0 w 10307226"/>
              <a:gd name="connsiteY8" fmla="*/ 2983705 h 2983706"/>
              <a:gd name="connsiteX9" fmla="*/ 0 w 10307226"/>
              <a:gd name="connsiteY9" fmla="*/ 1812832 h 2983706"/>
              <a:gd name="connsiteX10" fmla="*/ 2576142 w 10307226"/>
              <a:gd name="connsiteY10" fmla="*/ 1812832 h 2983706"/>
              <a:gd name="connsiteX11" fmla="*/ 2576142 w 10307226"/>
              <a:gd name="connsiteY11" fmla="*/ 1205084 h 2983706"/>
              <a:gd name="connsiteX12" fmla="*/ 5149404 w 10307226"/>
              <a:gd name="connsiteY12" fmla="*/ 1205084 h 2983706"/>
              <a:gd name="connsiteX13" fmla="*/ 5149404 w 10307226"/>
              <a:gd name="connsiteY13" fmla="*/ 614534 h 2983706"/>
              <a:gd name="connsiteX14" fmla="*/ 7726158 w 10307226"/>
              <a:gd name="connsiteY14" fmla="*/ 614534 h 2983706"/>
              <a:gd name="connsiteX15" fmla="*/ 7726158 w 10307226"/>
              <a:gd name="connsiteY15" fmla="*/ 0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5157210 w 10307226"/>
              <a:gd name="connsiteY3" fmla="*/ 2983705 h 2983706"/>
              <a:gd name="connsiteX4" fmla="*/ 5149404 w 10307226"/>
              <a:gd name="connsiteY4" fmla="*/ 2983705 h 2983706"/>
              <a:gd name="connsiteX5" fmla="*/ 2581068 w 10307226"/>
              <a:gd name="connsiteY5" fmla="*/ 2983705 h 2983706"/>
              <a:gd name="connsiteX6" fmla="*/ 2576142 w 10307226"/>
              <a:gd name="connsiteY6" fmla="*/ 2983705 h 2983706"/>
              <a:gd name="connsiteX7" fmla="*/ 0 w 10307226"/>
              <a:gd name="connsiteY7" fmla="*/ 2983705 h 2983706"/>
              <a:gd name="connsiteX8" fmla="*/ 0 w 10307226"/>
              <a:gd name="connsiteY8" fmla="*/ 1812832 h 2983706"/>
              <a:gd name="connsiteX9" fmla="*/ 2576142 w 10307226"/>
              <a:gd name="connsiteY9" fmla="*/ 1812832 h 2983706"/>
              <a:gd name="connsiteX10" fmla="*/ 2576142 w 10307226"/>
              <a:gd name="connsiteY10" fmla="*/ 1205084 h 2983706"/>
              <a:gd name="connsiteX11" fmla="*/ 5149404 w 10307226"/>
              <a:gd name="connsiteY11" fmla="*/ 1205084 h 2983706"/>
              <a:gd name="connsiteX12" fmla="*/ 5149404 w 10307226"/>
              <a:gd name="connsiteY12" fmla="*/ 614534 h 2983706"/>
              <a:gd name="connsiteX13" fmla="*/ 7726158 w 10307226"/>
              <a:gd name="connsiteY13" fmla="*/ 614534 h 2983706"/>
              <a:gd name="connsiteX14" fmla="*/ 7726158 w 10307226"/>
              <a:gd name="connsiteY14" fmla="*/ 0 h 2983706"/>
              <a:gd name="connsiteX0" fmla="*/ 7726158 w 10307226"/>
              <a:gd name="connsiteY0" fmla="*/ 0 h 2983705"/>
              <a:gd name="connsiteX1" fmla="*/ 10307226 w 10307226"/>
              <a:gd name="connsiteY1" fmla="*/ 0 h 2983705"/>
              <a:gd name="connsiteX2" fmla="*/ 5157210 w 10307226"/>
              <a:gd name="connsiteY2" fmla="*/ 2983705 h 2983705"/>
              <a:gd name="connsiteX3" fmla="*/ 5149404 w 10307226"/>
              <a:gd name="connsiteY3" fmla="*/ 2983705 h 2983705"/>
              <a:gd name="connsiteX4" fmla="*/ 2581068 w 10307226"/>
              <a:gd name="connsiteY4" fmla="*/ 2983705 h 2983705"/>
              <a:gd name="connsiteX5" fmla="*/ 2576142 w 10307226"/>
              <a:gd name="connsiteY5" fmla="*/ 2983705 h 2983705"/>
              <a:gd name="connsiteX6" fmla="*/ 0 w 10307226"/>
              <a:gd name="connsiteY6" fmla="*/ 2983705 h 2983705"/>
              <a:gd name="connsiteX7" fmla="*/ 0 w 10307226"/>
              <a:gd name="connsiteY7" fmla="*/ 1812832 h 2983705"/>
              <a:gd name="connsiteX8" fmla="*/ 2576142 w 10307226"/>
              <a:gd name="connsiteY8" fmla="*/ 1812832 h 2983705"/>
              <a:gd name="connsiteX9" fmla="*/ 2576142 w 10307226"/>
              <a:gd name="connsiteY9" fmla="*/ 1205084 h 2983705"/>
              <a:gd name="connsiteX10" fmla="*/ 5149404 w 10307226"/>
              <a:gd name="connsiteY10" fmla="*/ 1205084 h 2983705"/>
              <a:gd name="connsiteX11" fmla="*/ 5149404 w 10307226"/>
              <a:gd name="connsiteY11" fmla="*/ 614534 h 2983705"/>
              <a:gd name="connsiteX12" fmla="*/ 7726158 w 10307226"/>
              <a:gd name="connsiteY12" fmla="*/ 614534 h 2983705"/>
              <a:gd name="connsiteX13" fmla="*/ 7726158 w 10307226"/>
              <a:gd name="connsiteY13" fmla="*/ 0 h 2983705"/>
              <a:gd name="connsiteX0" fmla="*/ 5149404 w 10307226"/>
              <a:gd name="connsiteY0" fmla="*/ 2983705 h 3075145"/>
              <a:gd name="connsiteX1" fmla="*/ 2581068 w 10307226"/>
              <a:gd name="connsiteY1" fmla="*/ 2983705 h 3075145"/>
              <a:gd name="connsiteX2" fmla="*/ 2576142 w 10307226"/>
              <a:gd name="connsiteY2" fmla="*/ 2983705 h 3075145"/>
              <a:gd name="connsiteX3" fmla="*/ 0 w 10307226"/>
              <a:gd name="connsiteY3" fmla="*/ 2983705 h 3075145"/>
              <a:gd name="connsiteX4" fmla="*/ 0 w 10307226"/>
              <a:gd name="connsiteY4" fmla="*/ 1812832 h 3075145"/>
              <a:gd name="connsiteX5" fmla="*/ 2576142 w 10307226"/>
              <a:gd name="connsiteY5" fmla="*/ 1812832 h 3075145"/>
              <a:gd name="connsiteX6" fmla="*/ 2576142 w 10307226"/>
              <a:gd name="connsiteY6" fmla="*/ 1205084 h 3075145"/>
              <a:gd name="connsiteX7" fmla="*/ 5149404 w 10307226"/>
              <a:gd name="connsiteY7" fmla="*/ 1205084 h 3075145"/>
              <a:gd name="connsiteX8" fmla="*/ 5149404 w 10307226"/>
              <a:gd name="connsiteY8" fmla="*/ 614534 h 3075145"/>
              <a:gd name="connsiteX9" fmla="*/ 7726158 w 10307226"/>
              <a:gd name="connsiteY9" fmla="*/ 614534 h 3075145"/>
              <a:gd name="connsiteX10" fmla="*/ 7726158 w 10307226"/>
              <a:gd name="connsiteY10" fmla="*/ 0 h 3075145"/>
              <a:gd name="connsiteX11" fmla="*/ 10307226 w 10307226"/>
              <a:gd name="connsiteY11" fmla="*/ 0 h 3075145"/>
              <a:gd name="connsiteX12" fmla="*/ 5157210 w 10307226"/>
              <a:gd name="connsiteY12" fmla="*/ 2983705 h 3075145"/>
              <a:gd name="connsiteX13" fmla="*/ 5240844 w 10307226"/>
              <a:gd name="connsiteY13" fmla="*/ 3075145 h 307514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12" fmla="*/ 5157210 w 10307226"/>
              <a:gd name="connsiteY12" fmla="*/ 2983705 h 298370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0" fmla="*/ 2581068 w 10307226"/>
              <a:gd name="connsiteY0" fmla="*/ 2983705 h 2983705"/>
              <a:gd name="connsiteX1" fmla="*/ 2576142 w 10307226"/>
              <a:gd name="connsiteY1" fmla="*/ 2983705 h 2983705"/>
              <a:gd name="connsiteX2" fmla="*/ 0 w 10307226"/>
              <a:gd name="connsiteY2" fmla="*/ 2983705 h 2983705"/>
              <a:gd name="connsiteX3" fmla="*/ 0 w 10307226"/>
              <a:gd name="connsiteY3" fmla="*/ 1812832 h 2983705"/>
              <a:gd name="connsiteX4" fmla="*/ 2576142 w 10307226"/>
              <a:gd name="connsiteY4" fmla="*/ 1812832 h 2983705"/>
              <a:gd name="connsiteX5" fmla="*/ 2576142 w 10307226"/>
              <a:gd name="connsiteY5" fmla="*/ 1205084 h 2983705"/>
              <a:gd name="connsiteX6" fmla="*/ 5149404 w 10307226"/>
              <a:gd name="connsiteY6" fmla="*/ 1205084 h 2983705"/>
              <a:gd name="connsiteX7" fmla="*/ 5149404 w 10307226"/>
              <a:gd name="connsiteY7" fmla="*/ 614534 h 2983705"/>
              <a:gd name="connsiteX8" fmla="*/ 7726158 w 10307226"/>
              <a:gd name="connsiteY8" fmla="*/ 614534 h 2983705"/>
              <a:gd name="connsiteX9" fmla="*/ 7726158 w 10307226"/>
              <a:gd name="connsiteY9" fmla="*/ 0 h 2983705"/>
              <a:gd name="connsiteX10" fmla="*/ 10307226 w 10307226"/>
              <a:gd name="connsiteY10" fmla="*/ 0 h 2983705"/>
              <a:gd name="connsiteX0" fmla="*/ 2581068 w 10307226"/>
              <a:gd name="connsiteY0" fmla="*/ 2983705 h 2983705"/>
              <a:gd name="connsiteX1" fmla="*/ 0 w 10307226"/>
              <a:gd name="connsiteY1" fmla="*/ 2983705 h 2983705"/>
              <a:gd name="connsiteX2" fmla="*/ 0 w 10307226"/>
              <a:gd name="connsiteY2" fmla="*/ 1812832 h 2983705"/>
              <a:gd name="connsiteX3" fmla="*/ 2576142 w 10307226"/>
              <a:gd name="connsiteY3" fmla="*/ 1812832 h 2983705"/>
              <a:gd name="connsiteX4" fmla="*/ 2576142 w 10307226"/>
              <a:gd name="connsiteY4" fmla="*/ 1205084 h 2983705"/>
              <a:gd name="connsiteX5" fmla="*/ 5149404 w 10307226"/>
              <a:gd name="connsiteY5" fmla="*/ 1205084 h 2983705"/>
              <a:gd name="connsiteX6" fmla="*/ 5149404 w 10307226"/>
              <a:gd name="connsiteY6" fmla="*/ 614534 h 2983705"/>
              <a:gd name="connsiteX7" fmla="*/ 7726158 w 10307226"/>
              <a:gd name="connsiteY7" fmla="*/ 614534 h 2983705"/>
              <a:gd name="connsiteX8" fmla="*/ 7726158 w 10307226"/>
              <a:gd name="connsiteY8" fmla="*/ 0 h 2983705"/>
              <a:gd name="connsiteX9" fmla="*/ 10307226 w 10307226"/>
              <a:gd name="connsiteY9" fmla="*/ 0 h 2983705"/>
              <a:gd name="connsiteX0" fmla="*/ 0 w 10307226"/>
              <a:gd name="connsiteY0" fmla="*/ 2983705 h 2983705"/>
              <a:gd name="connsiteX1" fmla="*/ 0 w 10307226"/>
              <a:gd name="connsiteY1" fmla="*/ 1812832 h 2983705"/>
              <a:gd name="connsiteX2" fmla="*/ 2576142 w 10307226"/>
              <a:gd name="connsiteY2" fmla="*/ 1812832 h 2983705"/>
              <a:gd name="connsiteX3" fmla="*/ 2576142 w 10307226"/>
              <a:gd name="connsiteY3" fmla="*/ 1205084 h 2983705"/>
              <a:gd name="connsiteX4" fmla="*/ 5149404 w 10307226"/>
              <a:gd name="connsiteY4" fmla="*/ 1205084 h 2983705"/>
              <a:gd name="connsiteX5" fmla="*/ 5149404 w 10307226"/>
              <a:gd name="connsiteY5" fmla="*/ 614534 h 2983705"/>
              <a:gd name="connsiteX6" fmla="*/ 7726158 w 10307226"/>
              <a:gd name="connsiteY6" fmla="*/ 614534 h 2983705"/>
              <a:gd name="connsiteX7" fmla="*/ 7726158 w 10307226"/>
              <a:gd name="connsiteY7" fmla="*/ 0 h 2983705"/>
              <a:gd name="connsiteX8" fmla="*/ 10307226 w 10307226"/>
              <a:gd name="connsiteY8" fmla="*/ 0 h 2983705"/>
              <a:gd name="connsiteX0" fmla="*/ 5443 w 10312669"/>
              <a:gd name="connsiteY0" fmla="*/ 2983705 h 2983705"/>
              <a:gd name="connsiteX1" fmla="*/ 0 w 10312669"/>
              <a:gd name="connsiteY1" fmla="*/ 2379601 h 2983705"/>
              <a:gd name="connsiteX2" fmla="*/ 5443 w 10312669"/>
              <a:gd name="connsiteY2" fmla="*/ 1812832 h 2983705"/>
              <a:gd name="connsiteX3" fmla="*/ 2581585 w 10312669"/>
              <a:gd name="connsiteY3" fmla="*/ 1812832 h 2983705"/>
              <a:gd name="connsiteX4" fmla="*/ 2581585 w 10312669"/>
              <a:gd name="connsiteY4" fmla="*/ 1205084 h 2983705"/>
              <a:gd name="connsiteX5" fmla="*/ 5154847 w 10312669"/>
              <a:gd name="connsiteY5" fmla="*/ 1205084 h 2983705"/>
              <a:gd name="connsiteX6" fmla="*/ 5154847 w 10312669"/>
              <a:gd name="connsiteY6" fmla="*/ 614534 h 2983705"/>
              <a:gd name="connsiteX7" fmla="*/ 7731601 w 10312669"/>
              <a:gd name="connsiteY7" fmla="*/ 614534 h 2983705"/>
              <a:gd name="connsiteX8" fmla="*/ 7731601 w 10312669"/>
              <a:gd name="connsiteY8" fmla="*/ 0 h 2983705"/>
              <a:gd name="connsiteX9" fmla="*/ 10312669 w 10312669"/>
              <a:gd name="connsiteY9" fmla="*/ 0 h 2983705"/>
              <a:gd name="connsiteX0" fmla="*/ 0 w 10312669"/>
              <a:gd name="connsiteY0" fmla="*/ 2379601 h 2379601"/>
              <a:gd name="connsiteX1" fmla="*/ 5443 w 10312669"/>
              <a:gd name="connsiteY1" fmla="*/ 1812832 h 2379601"/>
              <a:gd name="connsiteX2" fmla="*/ 2581585 w 10312669"/>
              <a:gd name="connsiteY2" fmla="*/ 1812832 h 2379601"/>
              <a:gd name="connsiteX3" fmla="*/ 2581585 w 10312669"/>
              <a:gd name="connsiteY3" fmla="*/ 1205084 h 2379601"/>
              <a:gd name="connsiteX4" fmla="*/ 5154847 w 10312669"/>
              <a:gd name="connsiteY4" fmla="*/ 1205084 h 2379601"/>
              <a:gd name="connsiteX5" fmla="*/ 5154847 w 10312669"/>
              <a:gd name="connsiteY5" fmla="*/ 614534 h 2379601"/>
              <a:gd name="connsiteX6" fmla="*/ 7731601 w 10312669"/>
              <a:gd name="connsiteY6" fmla="*/ 614534 h 2379601"/>
              <a:gd name="connsiteX7" fmla="*/ 7731601 w 10312669"/>
              <a:gd name="connsiteY7" fmla="*/ 0 h 2379601"/>
              <a:gd name="connsiteX8" fmla="*/ 10312669 w 10312669"/>
              <a:gd name="connsiteY8" fmla="*/ 0 h 2379601"/>
              <a:gd name="connsiteX0" fmla="*/ 186149 w 10498818"/>
              <a:gd name="connsiteY0" fmla="*/ 2379601 h 2379601"/>
              <a:gd name="connsiteX1" fmla="*/ 188690 w 10498818"/>
              <a:gd name="connsiteY1" fmla="*/ 2119251 h 2379601"/>
              <a:gd name="connsiteX2" fmla="*/ 191592 w 10498818"/>
              <a:gd name="connsiteY2" fmla="*/ 1812832 h 2379601"/>
              <a:gd name="connsiteX3" fmla="*/ 2767734 w 10498818"/>
              <a:gd name="connsiteY3" fmla="*/ 1812832 h 2379601"/>
              <a:gd name="connsiteX4" fmla="*/ 2767734 w 10498818"/>
              <a:gd name="connsiteY4" fmla="*/ 1205084 h 2379601"/>
              <a:gd name="connsiteX5" fmla="*/ 5340996 w 10498818"/>
              <a:gd name="connsiteY5" fmla="*/ 1205084 h 2379601"/>
              <a:gd name="connsiteX6" fmla="*/ 5340996 w 10498818"/>
              <a:gd name="connsiteY6" fmla="*/ 614534 h 2379601"/>
              <a:gd name="connsiteX7" fmla="*/ 7917750 w 10498818"/>
              <a:gd name="connsiteY7" fmla="*/ 614534 h 2379601"/>
              <a:gd name="connsiteX8" fmla="*/ 7917750 w 10498818"/>
              <a:gd name="connsiteY8" fmla="*/ 0 h 2379601"/>
              <a:gd name="connsiteX9" fmla="*/ 10498818 w 10498818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72 w 10312841"/>
              <a:gd name="connsiteY0" fmla="*/ 2379601 h 2379601"/>
              <a:gd name="connsiteX1" fmla="*/ 2713 w 10312841"/>
              <a:gd name="connsiteY1" fmla="*/ 2119251 h 2379601"/>
              <a:gd name="connsiteX2" fmla="*/ 5615 w 10312841"/>
              <a:gd name="connsiteY2" fmla="*/ 1812832 h 2379601"/>
              <a:gd name="connsiteX3" fmla="*/ 2581757 w 10312841"/>
              <a:gd name="connsiteY3" fmla="*/ 1812832 h 2379601"/>
              <a:gd name="connsiteX4" fmla="*/ 2581757 w 10312841"/>
              <a:gd name="connsiteY4" fmla="*/ 1205084 h 2379601"/>
              <a:gd name="connsiteX5" fmla="*/ 5155019 w 10312841"/>
              <a:gd name="connsiteY5" fmla="*/ 1205084 h 2379601"/>
              <a:gd name="connsiteX6" fmla="*/ 5155019 w 10312841"/>
              <a:gd name="connsiteY6" fmla="*/ 614534 h 2379601"/>
              <a:gd name="connsiteX7" fmla="*/ 7731773 w 10312841"/>
              <a:gd name="connsiteY7" fmla="*/ 614534 h 2379601"/>
              <a:gd name="connsiteX8" fmla="*/ 7731773 w 10312841"/>
              <a:gd name="connsiteY8" fmla="*/ 0 h 2379601"/>
              <a:gd name="connsiteX9" fmla="*/ 10312841 w 10312841"/>
              <a:gd name="connsiteY9" fmla="*/ 0 h 2379601"/>
              <a:gd name="connsiteX0" fmla="*/ 0 w 10569844"/>
              <a:gd name="connsiteY0" fmla="*/ 2385951 h 2385951"/>
              <a:gd name="connsiteX1" fmla="*/ 259716 w 10569844"/>
              <a:gd name="connsiteY1" fmla="*/ 211925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412036"/>
              <a:gd name="connsiteX1" fmla="*/ 262891 w 10569844"/>
              <a:gd name="connsiteY1" fmla="*/ 2376426 h 2412036"/>
              <a:gd name="connsiteX2" fmla="*/ 262618 w 10569844"/>
              <a:gd name="connsiteY2" fmla="*/ 1812832 h 2412036"/>
              <a:gd name="connsiteX3" fmla="*/ 2838760 w 10569844"/>
              <a:gd name="connsiteY3" fmla="*/ 1812832 h 2412036"/>
              <a:gd name="connsiteX4" fmla="*/ 2838760 w 10569844"/>
              <a:gd name="connsiteY4" fmla="*/ 1205084 h 2412036"/>
              <a:gd name="connsiteX5" fmla="*/ 5412022 w 10569844"/>
              <a:gd name="connsiteY5" fmla="*/ 1205084 h 2412036"/>
              <a:gd name="connsiteX6" fmla="*/ 5412022 w 10569844"/>
              <a:gd name="connsiteY6" fmla="*/ 614534 h 2412036"/>
              <a:gd name="connsiteX7" fmla="*/ 7988776 w 10569844"/>
              <a:gd name="connsiteY7" fmla="*/ 614534 h 2412036"/>
              <a:gd name="connsiteX8" fmla="*/ 7988776 w 10569844"/>
              <a:gd name="connsiteY8" fmla="*/ 0 h 2412036"/>
              <a:gd name="connsiteX9" fmla="*/ 10569844 w 10569844"/>
              <a:gd name="connsiteY9" fmla="*/ 0 h 2412036"/>
              <a:gd name="connsiteX0" fmla="*/ 0 w 10569844"/>
              <a:gd name="connsiteY0" fmla="*/ 2385951 h 2404472"/>
              <a:gd name="connsiteX1" fmla="*/ 259716 w 10569844"/>
              <a:gd name="connsiteY1" fmla="*/ 2366901 h 2404472"/>
              <a:gd name="connsiteX2" fmla="*/ 262618 w 10569844"/>
              <a:gd name="connsiteY2" fmla="*/ 1812832 h 2404472"/>
              <a:gd name="connsiteX3" fmla="*/ 2838760 w 10569844"/>
              <a:gd name="connsiteY3" fmla="*/ 1812832 h 2404472"/>
              <a:gd name="connsiteX4" fmla="*/ 2838760 w 10569844"/>
              <a:gd name="connsiteY4" fmla="*/ 1205084 h 2404472"/>
              <a:gd name="connsiteX5" fmla="*/ 5412022 w 10569844"/>
              <a:gd name="connsiteY5" fmla="*/ 1205084 h 2404472"/>
              <a:gd name="connsiteX6" fmla="*/ 5412022 w 10569844"/>
              <a:gd name="connsiteY6" fmla="*/ 614534 h 2404472"/>
              <a:gd name="connsiteX7" fmla="*/ 7988776 w 10569844"/>
              <a:gd name="connsiteY7" fmla="*/ 614534 h 2404472"/>
              <a:gd name="connsiteX8" fmla="*/ 7988776 w 10569844"/>
              <a:gd name="connsiteY8" fmla="*/ 0 h 2404472"/>
              <a:gd name="connsiteX9" fmla="*/ 10569844 w 10569844"/>
              <a:gd name="connsiteY9" fmla="*/ 0 h 2404472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84660"/>
              <a:gd name="connsiteY0" fmla="*/ 2371134 h 2374036"/>
              <a:gd name="connsiteX1" fmla="*/ 274532 w 10584660"/>
              <a:gd name="connsiteY1" fmla="*/ 2366901 h 2374036"/>
              <a:gd name="connsiteX2" fmla="*/ 277434 w 10584660"/>
              <a:gd name="connsiteY2" fmla="*/ 1812832 h 2374036"/>
              <a:gd name="connsiteX3" fmla="*/ 2853576 w 10584660"/>
              <a:gd name="connsiteY3" fmla="*/ 1812832 h 2374036"/>
              <a:gd name="connsiteX4" fmla="*/ 2853576 w 10584660"/>
              <a:gd name="connsiteY4" fmla="*/ 1205084 h 2374036"/>
              <a:gd name="connsiteX5" fmla="*/ 5426838 w 10584660"/>
              <a:gd name="connsiteY5" fmla="*/ 1205084 h 2374036"/>
              <a:gd name="connsiteX6" fmla="*/ 5426838 w 10584660"/>
              <a:gd name="connsiteY6" fmla="*/ 614534 h 2374036"/>
              <a:gd name="connsiteX7" fmla="*/ 8003592 w 10584660"/>
              <a:gd name="connsiteY7" fmla="*/ 614534 h 2374036"/>
              <a:gd name="connsiteX8" fmla="*/ 8003592 w 10584660"/>
              <a:gd name="connsiteY8" fmla="*/ 0 h 2374036"/>
              <a:gd name="connsiteX9" fmla="*/ 10584660 w 10584660"/>
              <a:gd name="connsiteY9" fmla="*/ 0 h 2374036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95244"/>
              <a:gd name="connsiteY0" fmla="*/ 2369017 h 2369017"/>
              <a:gd name="connsiteX1" fmla="*/ 285116 w 10595244"/>
              <a:gd name="connsiteY1" fmla="*/ 2366901 h 2369017"/>
              <a:gd name="connsiteX2" fmla="*/ 288018 w 10595244"/>
              <a:gd name="connsiteY2" fmla="*/ 1812832 h 2369017"/>
              <a:gd name="connsiteX3" fmla="*/ 2864160 w 10595244"/>
              <a:gd name="connsiteY3" fmla="*/ 1812832 h 2369017"/>
              <a:gd name="connsiteX4" fmla="*/ 2864160 w 10595244"/>
              <a:gd name="connsiteY4" fmla="*/ 1205084 h 2369017"/>
              <a:gd name="connsiteX5" fmla="*/ 5437422 w 10595244"/>
              <a:gd name="connsiteY5" fmla="*/ 1205084 h 2369017"/>
              <a:gd name="connsiteX6" fmla="*/ 5437422 w 10595244"/>
              <a:gd name="connsiteY6" fmla="*/ 614534 h 2369017"/>
              <a:gd name="connsiteX7" fmla="*/ 8014176 w 10595244"/>
              <a:gd name="connsiteY7" fmla="*/ 614534 h 2369017"/>
              <a:gd name="connsiteX8" fmla="*/ 8014176 w 10595244"/>
              <a:gd name="connsiteY8" fmla="*/ 0 h 2369017"/>
              <a:gd name="connsiteX9" fmla="*/ 10595244 w 10595244"/>
              <a:gd name="connsiteY9" fmla="*/ 0 h 2369017"/>
              <a:gd name="connsiteX0" fmla="*/ 2713 w 10312841"/>
              <a:gd name="connsiteY0" fmla="*/ 2366901 h 2366901"/>
              <a:gd name="connsiteX1" fmla="*/ 5615 w 10312841"/>
              <a:gd name="connsiteY1" fmla="*/ 1812832 h 2366901"/>
              <a:gd name="connsiteX2" fmla="*/ 2581757 w 10312841"/>
              <a:gd name="connsiteY2" fmla="*/ 1812832 h 2366901"/>
              <a:gd name="connsiteX3" fmla="*/ 2581757 w 10312841"/>
              <a:gd name="connsiteY3" fmla="*/ 1205084 h 2366901"/>
              <a:gd name="connsiteX4" fmla="*/ 5155019 w 10312841"/>
              <a:gd name="connsiteY4" fmla="*/ 1205084 h 2366901"/>
              <a:gd name="connsiteX5" fmla="*/ 5155019 w 10312841"/>
              <a:gd name="connsiteY5" fmla="*/ 614534 h 2366901"/>
              <a:gd name="connsiteX6" fmla="*/ 7731773 w 10312841"/>
              <a:gd name="connsiteY6" fmla="*/ 614534 h 2366901"/>
              <a:gd name="connsiteX7" fmla="*/ 7731773 w 10312841"/>
              <a:gd name="connsiteY7" fmla="*/ 0 h 2366901"/>
              <a:gd name="connsiteX8" fmla="*/ 10312841 w 10312841"/>
              <a:gd name="connsiteY8" fmla="*/ 0 h 2366901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3750 w 10307528"/>
              <a:gd name="connsiteY0" fmla="*/ 3001901 h 3001901"/>
              <a:gd name="connsiteX1" fmla="*/ 302 w 10307528"/>
              <a:gd name="connsiteY1" fmla="*/ 1812832 h 3001901"/>
              <a:gd name="connsiteX2" fmla="*/ 2576444 w 10307528"/>
              <a:gd name="connsiteY2" fmla="*/ 1812832 h 3001901"/>
              <a:gd name="connsiteX3" fmla="*/ 2576444 w 10307528"/>
              <a:gd name="connsiteY3" fmla="*/ 1205084 h 3001901"/>
              <a:gd name="connsiteX4" fmla="*/ 5149706 w 10307528"/>
              <a:gd name="connsiteY4" fmla="*/ 1205084 h 3001901"/>
              <a:gd name="connsiteX5" fmla="*/ 5149706 w 10307528"/>
              <a:gd name="connsiteY5" fmla="*/ 614534 h 3001901"/>
              <a:gd name="connsiteX6" fmla="*/ 7726460 w 10307528"/>
              <a:gd name="connsiteY6" fmla="*/ 614534 h 3001901"/>
              <a:gd name="connsiteX7" fmla="*/ 7726460 w 10307528"/>
              <a:gd name="connsiteY7" fmla="*/ 0 h 3001901"/>
              <a:gd name="connsiteX8" fmla="*/ 10307528 w 10307528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4877 w 10308655"/>
              <a:gd name="connsiteY0" fmla="*/ 3001901 h 3001901"/>
              <a:gd name="connsiteX1" fmla="*/ 1429 w 10308655"/>
              <a:gd name="connsiteY1" fmla="*/ 1812832 h 3001901"/>
              <a:gd name="connsiteX2" fmla="*/ 2577571 w 10308655"/>
              <a:gd name="connsiteY2" fmla="*/ 1812832 h 3001901"/>
              <a:gd name="connsiteX3" fmla="*/ 2577571 w 10308655"/>
              <a:gd name="connsiteY3" fmla="*/ 1205084 h 3001901"/>
              <a:gd name="connsiteX4" fmla="*/ 5150833 w 10308655"/>
              <a:gd name="connsiteY4" fmla="*/ 1205084 h 3001901"/>
              <a:gd name="connsiteX5" fmla="*/ 5150833 w 10308655"/>
              <a:gd name="connsiteY5" fmla="*/ 614534 h 3001901"/>
              <a:gd name="connsiteX6" fmla="*/ 7727587 w 10308655"/>
              <a:gd name="connsiteY6" fmla="*/ 614534 h 3001901"/>
              <a:gd name="connsiteX7" fmla="*/ 7727587 w 10308655"/>
              <a:gd name="connsiteY7" fmla="*/ 0 h 3001901"/>
              <a:gd name="connsiteX8" fmla="*/ 10308655 w 10308655"/>
              <a:gd name="connsiteY8" fmla="*/ 0 h 3001901"/>
              <a:gd name="connsiteX0" fmla="*/ 4877 w 7727587"/>
              <a:gd name="connsiteY0" fmla="*/ 3001901 h 3001901"/>
              <a:gd name="connsiteX1" fmla="*/ 1429 w 7727587"/>
              <a:gd name="connsiteY1" fmla="*/ 1812832 h 3001901"/>
              <a:gd name="connsiteX2" fmla="*/ 2577571 w 7727587"/>
              <a:gd name="connsiteY2" fmla="*/ 1812832 h 3001901"/>
              <a:gd name="connsiteX3" fmla="*/ 2577571 w 7727587"/>
              <a:gd name="connsiteY3" fmla="*/ 1205084 h 3001901"/>
              <a:gd name="connsiteX4" fmla="*/ 5150833 w 7727587"/>
              <a:gd name="connsiteY4" fmla="*/ 1205084 h 3001901"/>
              <a:gd name="connsiteX5" fmla="*/ 5150833 w 7727587"/>
              <a:gd name="connsiteY5" fmla="*/ 614534 h 3001901"/>
              <a:gd name="connsiteX6" fmla="*/ 7727587 w 7727587"/>
              <a:gd name="connsiteY6" fmla="*/ 614534 h 3001901"/>
              <a:gd name="connsiteX7" fmla="*/ 7727587 w 7727587"/>
              <a:gd name="connsiteY7" fmla="*/ 0 h 3001901"/>
              <a:gd name="connsiteX0" fmla="*/ 4877 w 7727587"/>
              <a:gd name="connsiteY0" fmla="*/ 2387367 h 2387367"/>
              <a:gd name="connsiteX1" fmla="*/ 1429 w 7727587"/>
              <a:gd name="connsiteY1" fmla="*/ 1198298 h 2387367"/>
              <a:gd name="connsiteX2" fmla="*/ 2577571 w 7727587"/>
              <a:gd name="connsiteY2" fmla="*/ 1198298 h 2387367"/>
              <a:gd name="connsiteX3" fmla="*/ 2577571 w 7727587"/>
              <a:gd name="connsiteY3" fmla="*/ 590550 h 2387367"/>
              <a:gd name="connsiteX4" fmla="*/ 5150833 w 7727587"/>
              <a:gd name="connsiteY4" fmla="*/ 590550 h 2387367"/>
              <a:gd name="connsiteX5" fmla="*/ 5150833 w 7727587"/>
              <a:gd name="connsiteY5" fmla="*/ 0 h 2387367"/>
              <a:gd name="connsiteX6" fmla="*/ 7727587 w 7727587"/>
              <a:gd name="connsiteY6" fmla="*/ 0 h 2387367"/>
              <a:gd name="connsiteX0" fmla="*/ 4877 w 5150833"/>
              <a:gd name="connsiteY0" fmla="*/ 2387367 h 2387367"/>
              <a:gd name="connsiteX1" fmla="*/ 1429 w 5150833"/>
              <a:gd name="connsiteY1" fmla="*/ 1198298 h 2387367"/>
              <a:gd name="connsiteX2" fmla="*/ 2577571 w 5150833"/>
              <a:gd name="connsiteY2" fmla="*/ 1198298 h 2387367"/>
              <a:gd name="connsiteX3" fmla="*/ 2577571 w 5150833"/>
              <a:gd name="connsiteY3" fmla="*/ 590550 h 2387367"/>
              <a:gd name="connsiteX4" fmla="*/ 5150833 w 5150833"/>
              <a:gd name="connsiteY4" fmla="*/ 590550 h 2387367"/>
              <a:gd name="connsiteX5" fmla="*/ 5150833 w 5150833"/>
              <a:gd name="connsiteY5" fmla="*/ 0 h 2387367"/>
              <a:gd name="connsiteX0" fmla="*/ 4877 w 5150833"/>
              <a:gd name="connsiteY0" fmla="*/ 1796817 h 1796817"/>
              <a:gd name="connsiteX1" fmla="*/ 1429 w 5150833"/>
              <a:gd name="connsiteY1" fmla="*/ 607748 h 1796817"/>
              <a:gd name="connsiteX2" fmla="*/ 2577571 w 5150833"/>
              <a:gd name="connsiteY2" fmla="*/ 607748 h 1796817"/>
              <a:gd name="connsiteX3" fmla="*/ 2577571 w 5150833"/>
              <a:gd name="connsiteY3" fmla="*/ 0 h 1796817"/>
              <a:gd name="connsiteX4" fmla="*/ 5150833 w 5150833"/>
              <a:gd name="connsiteY4" fmla="*/ 0 h 1796817"/>
              <a:gd name="connsiteX0" fmla="*/ 4877 w 2577571"/>
              <a:gd name="connsiteY0" fmla="*/ 1796817 h 1796817"/>
              <a:gd name="connsiteX1" fmla="*/ 1429 w 2577571"/>
              <a:gd name="connsiteY1" fmla="*/ 607748 h 1796817"/>
              <a:gd name="connsiteX2" fmla="*/ 2577571 w 2577571"/>
              <a:gd name="connsiteY2" fmla="*/ 607748 h 1796817"/>
              <a:gd name="connsiteX3" fmla="*/ 2577571 w 2577571"/>
              <a:gd name="connsiteY3" fmla="*/ 0 h 1796817"/>
              <a:gd name="connsiteX0" fmla="*/ 4877 w 2577571"/>
              <a:gd name="connsiteY0" fmla="*/ 1415817 h 1415817"/>
              <a:gd name="connsiteX1" fmla="*/ 1429 w 2577571"/>
              <a:gd name="connsiteY1" fmla="*/ 226748 h 1415817"/>
              <a:gd name="connsiteX2" fmla="*/ 2577571 w 2577571"/>
              <a:gd name="connsiteY2" fmla="*/ 226748 h 1415817"/>
              <a:gd name="connsiteX3" fmla="*/ 2577571 w 2577571"/>
              <a:gd name="connsiteY3" fmla="*/ 0 h 1415817"/>
              <a:gd name="connsiteX0" fmla="*/ 3054 w 2577864"/>
              <a:gd name="connsiteY0" fmla="*/ 1403117 h 1403117"/>
              <a:gd name="connsiteX1" fmla="*/ 1722 w 2577864"/>
              <a:gd name="connsiteY1" fmla="*/ 226748 h 1403117"/>
              <a:gd name="connsiteX2" fmla="*/ 2577864 w 2577864"/>
              <a:gd name="connsiteY2" fmla="*/ 226748 h 1403117"/>
              <a:gd name="connsiteX3" fmla="*/ 2577864 w 2577864"/>
              <a:gd name="connsiteY3" fmla="*/ 0 h 1403117"/>
              <a:gd name="connsiteX0" fmla="*/ 0 w 2579572"/>
              <a:gd name="connsiteY0" fmla="*/ 1457092 h 1457092"/>
              <a:gd name="connsiteX1" fmla="*/ 3430 w 2579572"/>
              <a:gd name="connsiteY1" fmla="*/ 226748 h 1457092"/>
              <a:gd name="connsiteX2" fmla="*/ 2579572 w 2579572"/>
              <a:gd name="connsiteY2" fmla="*/ 226748 h 1457092"/>
              <a:gd name="connsiteX3" fmla="*/ 2579572 w 2579572"/>
              <a:gd name="connsiteY3" fmla="*/ 0 h 1457092"/>
              <a:gd name="connsiteX0" fmla="*/ 1782 w 2578179"/>
              <a:gd name="connsiteY0" fmla="*/ 1457092 h 1457092"/>
              <a:gd name="connsiteX1" fmla="*/ 2037 w 2578179"/>
              <a:gd name="connsiteY1" fmla="*/ 226748 h 1457092"/>
              <a:gd name="connsiteX2" fmla="*/ 2578179 w 2578179"/>
              <a:gd name="connsiteY2" fmla="*/ 226748 h 1457092"/>
              <a:gd name="connsiteX3" fmla="*/ 2578179 w 2578179"/>
              <a:gd name="connsiteY3" fmla="*/ 0 h 1457092"/>
              <a:gd name="connsiteX0" fmla="*/ 0 w 2579572"/>
              <a:gd name="connsiteY0" fmla="*/ 1461855 h 1461855"/>
              <a:gd name="connsiteX1" fmla="*/ 3430 w 2579572"/>
              <a:gd name="connsiteY1" fmla="*/ 226748 h 1461855"/>
              <a:gd name="connsiteX2" fmla="*/ 2579572 w 2579572"/>
              <a:gd name="connsiteY2" fmla="*/ 226748 h 1461855"/>
              <a:gd name="connsiteX3" fmla="*/ 2579572 w 2579572"/>
              <a:gd name="connsiteY3" fmla="*/ 0 h 1461855"/>
              <a:gd name="connsiteX0" fmla="*/ 4413 w 2577635"/>
              <a:gd name="connsiteY0" fmla="*/ 1457093 h 1457093"/>
              <a:gd name="connsiteX1" fmla="*/ 1493 w 2577635"/>
              <a:gd name="connsiteY1" fmla="*/ 226748 h 1457093"/>
              <a:gd name="connsiteX2" fmla="*/ 2577635 w 2577635"/>
              <a:gd name="connsiteY2" fmla="*/ 226748 h 1457093"/>
              <a:gd name="connsiteX3" fmla="*/ 2577635 w 2577635"/>
              <a:gd name="connsiteY3" fmla="*/ 0 h 1457093"/>
              <a:gd name="connsiteX0" fmla="*/ 5826 w 2577460"/>
              <a:gd name="connsiteY0" fmla="*/ 1455505 h 1455505"/>
              <a:gd name="connsiteX1" fmla="*/ 1318 w 2577460"/>
              <a:gd name="connsiteY1" fmla="*/ 226748 h 1455505"/>
              <a:gd name="connsiteX2" fmla="*/ 2577460 w 2577460"/>
              <a:gd name="connsiteY2" fmla="*/ 226748 h 1455505"/>
              <a:gd name="connsiteX3" fmla="*/ 2577460 w 2577460"/>
              <a:gd name="connsiteY3" fmla="*/ 0 h 1455505"/>
              <a:gd name="connsiteX0" fmla="*/ 651 w 2572285"/>
              <a:gd name="connsiteY0" fmla="*/ 1455505 h 1455505"/>
              <a:gd name="connsiteX1" fmla="*/ 2493 w 2572285"/>
              <a:gd name="connsiteY1" fmla="*/ 226748 h 1455505"/>
              <a:gd name="connsiteX2" fmla="*/ 2572285 w 2572285"/>
              <a:gd name="connsiteY2" fmla="*/ 226748 h 1455505"/>
              <a:gd name="connsiteX3" fmla="*/ 2572285 w 2572285"/>
              <a:gd name="connsiteY3" fmla="*/ 0 h 1455505"/>
              <a:gd name="connsiteX0" fmla="*/ 0 w 2571634"/>
              <a:gd name="connsiteY0" fmla="*/ 1455505 h 1455505"/>
              <a:gd name="connsiteX1" fmla="*/ 6604 w 2571634"/>
              <a:gd name="connsiteY1" fmla="*/ 226748 h 1455505"/>
              <a:gd name="connsiteX2" fmla="*/ 2571634 w 2571634"/>
              <a:gd name="connsiteY2" fmla="*/ 226748 h 1455505"/>
              <a:gd name="connsiteX3" fmla="*/ 2571634 w 2571634"/>
              <a:gd name="connsiteY3" fmla="*/ 0 h 1455505"/>
              <a:gd name="connsiteX0" fmla="*/ 0 w 2571634"/>
              <a:gd name="connsiteY0" fmla="*/ 1455505 h 1455505"/>
              <a:gd name="connsiteX1" fmla="*/ 6604 w 2571634"/>
              <a:gd name="connsiteY1" fmla="*/ 226748 h 1455505"/>
              <a:gd name="connsiteX2" fmla="*/ 2571634 w 2571634"/>
              <a:gd name="connsiteY2" fmla="*/ 226748 h 1455505"/>
              <a:gd name="connsiteX3" fmla="*/ 2571634 w 2571634"/>
              <a:gd name="connsiteY3" fmla="*/ 0 h 1455505"/>
              <a:gd name="connsiteX0" fmla="*/ 650 w 2572284"/>
              <a:gd name="connsiteY0" fmla="*/ 1455505 h 1455505"/>
              <a:gd name="connsiteX1" fmla="*/ 2492 w 2572284"/>
              <a:gd name="connsiteY1" fmla="*/ 228336 h 1455505"/>
              <a:gd name="connsiteX2" fmla="*/ 2572284 w 2572284"/>
              <a:gd name="connsiteY2" fmla="*/ 226748 h 1455505"/>
              <a:gd name="connsiteX3" fmla="*/ 2572284 w 2572284"/>
              <a:gd name="connsiteY3" fmla="*/ 0 h 1455505"/>
              <a:gd name="connsiteX0" fmla="*/ 0 w 2571634"/>
              <a:gd name="connsiteY0" fmla="*/ 1455505 h 1455505"/>
              <a:gd name="connsiteX1" fmla="*/ 3430 w 2571634"/>
              <a:gd name="connsiteY1" fmla="*/ 228336 h 1455505"/>
              <a:gd name="connsiteX2" fmla="*/ 2571634 w 2571634"/>
              <a:gd name="connsiteY2" fmla="*/ 226748 h 1455505"/>
              <a:gd name="connsiteX3" fmla="*/ 2571634 w 2571634"/>
              <a:gd name="connsiteY3" fmla="*/ 0 h 145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71634" h="1455505">
                <a:moveTo>
                  <a:pt x="0" y="1455505"/>
                </a:moveTo>
                <a:cubicBezTo>
                  <a:pt x="907" y="1275319"/>
                  <a:pt x="-1444" y="607431"/>
                  <a:pt x="3430" y="228336"/>
                </a:cubicBezTo>
                <a:lnTo>
                  <a:pt x="2571634" y="226748"/>
                </a:lnTo>
                <a:lnTo>
                  <a:pt x="2571634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uller Bold" pitchFamily="2" charset="-52"/>
            </a:endParaRPr>
          </a:p>
        </p:txBody>
      </p:sp>
      <p:sp>
        <p:nvSpPr>
          <p:cNvPr id="133" name="TextBox 70"/>
          <p:cNvSpPr txBox="1"/>
          <p:nvPr/>
        </p:nvSpPr>
        <p:spPr>
          <a:xfrm>
            <a:off x="979070" y="4888151"/>
            <a:ext cx="1757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 smtClean="0">
                <a:solidFill>
                  <a:prstClr val="white"/>
                </a:solidFill>
                <a:latin typeface="Muller Bold" pitchFamily="2" charset="-52"/>
                <a:cs typeface="Times New Roman" panose="02020603050405020304" pitchFamily="18" charset="0"/>
                <a:sym typeface="+mn-lt"/>
              </a:rPr>
              <a:t>СЛЕСАРЬ ТЕПЛОВЫХ СЕТЕЙ</a:t>
            </a:r>
            <a:endParaRPr lang="ru-RU" sz="1200" b="1" dirty="0">
              <a:solidFill>
                <a:prstClr val="white"/>
              </a:solidFill>
              <a:latin typeface="Muller Bold" pitchFamily="2" charset="-5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4E074323-34F6-4314-B6CB-3CD0DB15441F}"/>
              </a:ext>
            </a:extLst>
          </p:cNvPr>
          <p:cNvSpPr txBox="1"/>
          <p:nvPr/>
        </p:nvSpPr>
        <p:spPr>
          <a:xfrm>
            <a:off x="4525843" y="4393863"/>
            <a:ext cx="13553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000">
                <a:solidFill>
                  <a:schemeClr val="bg1"/>
                </a:solidFill>
                <a:effectLst/>
                <a:latin typeface="Muller ExtraBold" pitchFamily="50" charset="-52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r"/>
            <a:r>
              <a:rPr lang="ru-RU" sz="1200" dirty="0" smtClean="0">
                <a:latin typeface="Muller Bold" pitchFamily="2" charset="-52"/>
              </a:rPr>
              <a:t>120 </a:t>
            </a:r>
            <a:r>
              <a:rPr lang="ru-RU" sz="1200" dirty="0">
                <a:latin typeface="Muller Bold" pitchFamily="2" charset="-52"/>
              </a:rPr>
              <a:t>000 </a:t>
            </a:r>
            <a:r>
              <a:rPr lang="ru-RU" sz="1200" dirty="0">
                <a:latin typeface="Muller Bold" pitchFamily="2" charset="-52"/>
                <a:cs typeface="Calibri" panose="020F0502020204030204" pitchFamily="34" charset="0"/>
              </a:rPr>
              <a:t>₽</a:t>
            </a:r>
            <a:endParaRPr lang="ru-RU" sz="1200" dirty="0">
              <a:latin typeface="Muller Bold" pitchFamily="2" charset="-52"/>
            </a:endParaRPr>
          </a:p>
        </p:txBody>
      </p:sp>
      <p:sp>
        <p:nvSpPr>
          <p:cNvPr id="145" name="Rectangle 99"/>
          <p:cNvSpPr/>
          <p:nvPr/>
        </p:nvSpPr>
        <p:spPr>
          <a:xfrm>
            <a:off x="962415" y="5365827"/>
            <a:ext cx="249551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</a:rPr>
              <a:t>Обслуживание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</a:rPr>
              <a:t>, диагностика и ремонт технических систем  и оборудования тепловых сетей.</a:t>
            </a:r>
          </a:p>
          <a:p>
            <a:endParaRPr lang="ru-RU" sz="1000" dirty="0">
              <a:solidFill>
                <a:schemeClr val="bg1"/>
              </a:solidFill>
              <a:latin typeface="Muller Bold" pitchFamily="2" charset="-52"/>
            </a:endParaRPr>
          </a:p>
          <a:p>
            <a:endParaRPr lang="ru-RU" sz="1000" dirty="0" smtClean="0">
              <a:solidFill>
                <a:schemeClr val="bg1"/>
              </a:solidFill>
              <a:latin typeface="Muller Bold" pitchFamily="2" charset="-52"/>
            </a:endParaRPr>
          </a:p>
          <a:p>
            <a:endParaRPr lang="ru-RU" sz="1000" dirty="0">
              <a:solidFill>
                <a:schemeClr val="bg1"/>
              </a:solidFill>
              <a:latin typeface="Muller Bold" pitchFamily="2" charset="-52"/>
            </a:endParaRPr>
          </a:p>
          <a:p>
            <a:endParaRPr lang="ru-RU" sz="1000" dirty="0" smtClean="0">
              <a:solidFill>
                <a:schemeClr val="bg1"/>
              </a:solidFill>
              <a:latin typeface="Muller Bold" pitchFamily="2" charset="-5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sz="1000" dirty="0">
              <a:solidFill>
                <a:schemeClr val="bg1"/>
              </a:solidFill>
              <a:latin typeface="Muller Bold" pitchFamily="2" charset="-52"/>
              <a:cs typeface="Times New Roman" pitchFamily="18" charset="0"/>
            </a:endParaRPr>
          </a:p>
        </p:txBody>
      </p:sp>
      <p:sp>
        <p:nvSpPr>
          <p:cNvPr id="62" name="Rectangle 99"/>
          <p:cNvSpPr/>
          <p:nvPr/>
        </p:nvSpPr>
        <p:spPr>
          <a:xfrm>
            <a:off x="3587608" y="4888151"/>
            <a:ext cx="215819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</a:rPr>
              <a:t>Замена 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</a:rPr>
              <a:t>оборудования, ввод в работу. Подготовка тепловых пунктов к отопительному сезону</a:t>
            </a: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</a:rPr>
              <a:t>.</a:t>
            </a:r>
            <a:endParaRPr lang="ru-RU" sz="1000" dirty="0">
              <a:solidFill>
                <a:schemeClr val="bg1"/>
              </a:solidFill>
              <a:latin typeface="Muller Bold" pitchFamily="2" charset="-52"/>
            </a:endParaRPr>
          </a:p>
          <a:p>
            <a:endParaRPr lang="ru-RU" sz="1000" dirty="0">
              <a:solidFill>
                <a:schemeClr val="bg1"/>
              </a:solidFill>
              <a:latin typeface="Muller Bold" pitchFamily="2" charset="-52"/>
            </a:endParaRPr>
          </a:p>
          <a:p>
            <a:endParaRPr lang="ru-RU" sz="1000" dirty="0">
              <a:solidFill>
                <a:schemeClr val="bg1"/>
              </a:solidFill>
              <a:latin typeface="Muller Bold" pitchFamily="2" charset="-52"/>
            </a:endParaRPr>
          </a:p>
          <a:p>
            <a:endParaRPr lang="ru-RU" sz="1000" dirty="0">
              <a:solidFill>
                <a:schemeClr val="bg1"/>
              </a:solidFill>
              <a:latin typeface="Muller Bold" pitchFamily="2" charset="-52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1000" dirty="0">
              <a:solidFill>
                <a:schemeClr val="bg1"/>
              </a:solidFill>
              <a:latin typeface="Muller Bold" pitchFamily="2" charset="-52"/>
              <a:cs typeface="Times New Roman" pitchFamily="18" charset="0"/>
            </a:endParaRPr>
          </a:p>
        </p:txBody>
      </p:sp>
      <p:sp>
        <p:nvSpPr>
          <p:cNvPr id="152" name="Rectangle 99"/>
          <p:cNvSpPr/>
          <p:nvPr/>
        </p:nvSpPr>
        <p:spPr>
          <a:xfrm>
            <a:off x="6243652" y="4311867"/>
            <a:ext cx="241948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</a:rPr>
              <a:t>Принятие 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</a:rPr>
              <a:t>мер по предупреждению, локализации и ликвидации аварий на источниках тепла, тепловых сетях.</a:t>
            </a:r>
          </a:p>
          <a:p>
            <a:endParaRPr lang="ru-RU" sz="1000" dirty="0">
              <a:solidFill>
                <a:schemeClr val="bg1"/>
              </a:solidFill>
              <a:latin typeface="Muller Bold" pitchFamily="2" charset="-52"/>
            </a:endParaRPr>
          </a:p>
          <a:p>
            <a:endParaRPr lang="ru-RU" sz="1000" dirty="0">
              <a:solidFill>
                <a:schemeClr val="bg1"/>
              </a:solidFill>
              <a:latin typeface="Muller Bold" pitchFamily="2" charset="-52"/>
            </a:endParaRPr>
          </a:p>
          <a:p>
            <a:endParaRPr lang="ru-RU" sz="1000" dirty="0">
              <a:solidFill>
                <a:schemeClr val="bg1"/>
              </a:solidFill>
              <a:latin typeface="Muller Bold" pitchFamily="2" charset="-52"/>
            </a:endParaRPr>
          </a:p>
          <a:p>
            <a:endParaRPr lang="ru-RU" sz="1000" dirty="0">
              <a:solidFill>
                <a:schemeClr val="bg1"/>
              </a:solidFill>
              <a:latin typeface="Muller Bold" pitchFamily="2" charset="-52"/>
            </a:endParaRPr>
          </a:p>
          <a:p>
            <a:endParaRPr lang="ru-RU" sz="1000" dirty="0">
              <a:solidFill>
                <a:schemeClr val="bg1"/>
              </a:solidFill>
              <a:latin typeface="Muller Bold" pitchFamily="2" charset="-52"/>
              <a:cs typeface="Times New Roman" pitchFamily="18" charset="0"/>
            </a:endParaRP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4E074323-34F6-4314-B6CB-3CD0DB15441F}"/>
              </a:ext>
            </a:extLst>
          </p:cNvPr>
          <p:cNvSpPr txBox="1"/>
          <p:nvPr/>
        </p:nvSpPr>
        <p:spPr>
          <a:xfrm>
            <a:off x="7190866" y="3687524"/>
            <a:ext cx="14522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000">
                <a:solidFill>
                  <a:schemeClr val="bg1"/>
                </a:solidFill>
                <a:effectLst/>
                <a:latin typeface="Muller ExtraBold" pitchFamily="50" charset="-52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r"/>
            <a:r>
              <a:rPr lang="ru-RU" sz="1200" dirty="0" smtClean="0">
                <a:latin typeface="Muller Bold" pitchFamily="2" charset="-52"/>
              </a:rPr>
              <a:t>140 </a:t>
            </a:r>
            <a:r>
              <a:rPr lang="ru-RU" sz="1200" dirty="0">
                <a:latin typeface="Muller Bold" pitchFamily="2" charset="-52"/>
              </a:rPr>
              <a:t>000</a:t>
            </a:r>
            <a:r>
              <a:rPr lang="ru-RU" sz="1200" dirty="0">
                <a:latin typeface="Muller Bold" pitchFamily="2" charset="-52"/>
                <a:cs typeface="Calibri" panose="020F0502020204030204" pitchFamily="34" charset="0"/>
              </a:rPr>
              <a:t> ₽</a:t>
            </a:r>
            <a:endParaRPr lang="ru-RU" sz="1200" dirty="0">
              <a:latin typeface="Muller Bold" pitchFamily="2" charset="-52"/>
            </a:endParaRPr>
          </a:p>
        </p:txBody>
      </p:sp>
      <p:sp>
        <p:nvSpPr>
          <p:cNvPr id="153" name="Rectangle 99"/>
          <p:cNvSpPr/>
          <p:nvPr/>
        </p:nvSpPr>
        <p:spPr>
          <a:xfrm>
            <a:off x="8746396" y="3703079"/>
            <a:ext cx="24951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</a:rPr>
              <a:t>Обеспечением 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</a:rPr>
              <a:t>устойчивой и бесперебойной работы тепловых сетей и блочных модульных котельных, поддержанием заданных режимов теплоснабжения.  </a:t>
            </a:r>
          </a:p>
          <a:p>
            <a:endParaRPr lang="ru-RU" sz="1000" dirty="0">
              <a:solidFill>
                <a:schemeClr val="bg1"/>
              </a:solidFill>
              <a:latin typeface="Muller Bold" pitchFamily="2" charset="-52"/>
            </a:endParaRPr>
          </a:p>
          <a:p>
            <a:endParaRPr lang="ru-RU" sz="1000" dirty="0" smtClean="0">
              <a:solidFill>
                <a:schemeClr val="bg1"/>
              </a:solidFill>
              <a:latin typeface="Muller Bold" pitchFamily="2" charset="-52"/>
            </a:endParaRPr>
          </a:p>
        </p:txBody>
      </p:sp>
      <p:grpSp>
        <p:nvGrpSpPr>
          <p:cNvPr id="6" name="Стрелки"/>
          <p:cNvGrpSpPr/>
          <p:nvPr/>
        </p:nvGrpSpPr>
        <p:grpSpPr>
          <a:xfrm>
            <a:off x="3392580" y="3131569"/>
            <a:ext cx="5330981" cy="1570241"/>
            <a:chOff x="3392580" y="3189625"/>
            <a:chExt cx="5330981" cy="1570241"/>
          </a:xfrm>
        </p:grpSpPr>
        <p:grpSp>
          <p:nvGrpSpPr>
            <p:cNvPr id="103" name="Группа 102"/>
            <p:cNvGrpSpPr/>
            <p:nvPr/>
          </p:nvGrpSpPr>
          <p:grpSpPr>
            <a:xfrm rot="16200000">
              <a:off x="8441140" y="3288934"/>
              <a:ext cx="381729" cy="183112"/>
              <a:chOff x="5074060" y="1174750"/>
              <a:chExt cx="458907" cy="220133"/>
            </a:xfrm>
            <a:solidFill>
              <a:schemeClr val="bg1"/>
            </a:solidFill>
          </p:grpSpPr>
          <p:sp>
            <p:nvSpPr>
              <p:cNvPr id="104" name="Шеврон 103"/>
              <p:cNvSpPr/>
              <p:nvPr/>
            </p:nvSpPr>
            <p:spPr>
              <a:xfrm>
                <a:off x="5361517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05" name="Шеврон 104"/>
              <p:cNvSpPr/>
              <p:nvPr/>
            </p:nvSpPr>
            <p:spPr>
              <a:xfrm>
                <a:off x="5219212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06" name="Шеврон 105"/>
              <p:cNvSpPr/>
              <p:nvPr/>
            </p:nvSpPr>
            <p:spPr>
              <a:xfrm>
                <a:off x="5074060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</p:grpSp>
        <p:grpSp>
          <p:nvGrpSpPr>
            <p:cNvPr id="116" name="Группа 115"/>
            <p:cNvGrpSpPr/>
            <p:nvPr/>
          </p:nvGrpSpPr>
          <p:grpSpPr>
            <a:xfrm rot="16200000">
              <a:off x="5863094" y="3873359"/>
              <a:ext cx="381730" cy="183112"/>
              <a:chOff x="5074060" y="1174750"/>
              <a:chExt cx="458907" cy="220133"/>
            </a:xfrm>
            <a:solidFill>
              <a:schemeClr val="bg1"/>
            </a:solidFill>
          </p:grpSpPr>
          <p:sp>
            <p:nvSpPr>
              <p:cNvPr id="123" name="Шеврон 122"/>
              <p:cNvSpPr/>
              <p:nvPr/>
            </p:nvSpPr>
            <p:spPr>
              <a:xfrm>
                <a:off x="5361517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24" name="Шеврон 123"/>
              <p:cNvSpPr/>
              <p:nvPr/>
            </p:nvSpPr>
            <p:spPr>
              <a:xfrm>
                <a:off x="5219212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25" name="Шеврон 124"/>
              <p:cNvSpPr/>
              <p:nvPr/>
            </p:nvSpPr>
            <p:spPr>
              <a:xfrm>
                <a:off x="5074060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</p:grpSp>
        <p:grpSp>
          <p:nvGrpSpPr>
            <p:cNvPr id="128" name="Группа 127"/>
            <p:cNvGrpSpPr/>
            <p:nvPr/>
          </p:nvGrpSpPr>
          <p:grpSpPr>
            <a:xfrm rot="16200000">
              <a:off x="3293271" y="4477445"/>
              <a:ext cx="381730" cy="183112"/>
              <a:chOff x="5074060" y="1174750"/>
              <a:chExt cx="458907" cy="220133"/>
            </a:xfrm>
            <a:solidFill>
              <a:schemeClr val="bg1"/>
            </a:solidFill>
          </p:grpSpPr>
          <p:sp>
            <p:nvSpPr>
              <p:cNvPr id="136" name="Шеврон 135"/>
              <p:cNvSpPr/>
              <p:nvPr/>
            </p:nvSpPr>
            <p:spPr>
              <a:xfrm>
                <a:off x="5361517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38" name="Шеврон 137"/>
              <p:cNvSpPr/>
              <p:nvPr/>
            </p:nvSpPr>
            <p:spPr>
              <a:xfrm>
                <a:off x="5219212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39" name="Шеврон 138"/>
              <p:cNvSpPr/>
              <p:nvPr/>
            </p:nvSpPr>
            <p:spPr>
              <a:xfrm>
                <a:off x="5074060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</p:grpSp>
      </p:grpSp>
      <p:sp>
        <p:nvSpPr>
          <p:cNvPr id="92" name="Полилиния 91"/>
          <p:cNvSpPr/>
          <p:nvPr/>
        </p:nvSpPr>
        <p:spPr>
          <a:xfrm>
            <a:off x="3487520" y="4001711"/>
            <a:ext cx="2569028" cy="377263"/>
          </a:xfrm>
          <a:custGeom>
            <a:avLst/>
            <a:gdLst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5149404 w 10307226"/>
              <a:gd name="connsiteY6" fmla="*/ 2983705 h 2983706"/>
              <a:gd name="connsiteX7" fmla="*/ 2581068 w 10307226"/>
              <a:gd name="connsiteY7" fmla="*/ 2983705 h 2983706"/>
              <a:gd name="connsiteX8" fmla="*/ 2576142 w 10307226"/>
              <a:gd name="connsiteY8" fmla="*/ 2983705 h 2983706"/>
              <a:gd name="connsiteX9" fmla="*/ 0 w 10307226"/>
              <a:gd name="connsiteY9" fmla="*/ 2983705 h 2983706"/>
              <a:gd name="connsiteX10" fmla="*/ 0 w 10307226"/>
              <a:gd name="connsiteY10" fmla="*/ 1812832 h 2983706"/>
              <a:gd name="connsiteX11" fmla="*/ 2576142 w 10307226"/>
              <a:gd name="connsiteY11" fmla="*/ 1812832 h 2983706"/>
              <a:gd name="connsiteX12" fmla="*/ 2576142 w 10307226"/>
              <a:gd name="connsiteY12" fmla="*/ 1205084 h 2983706"/>
              <a:gd name="connsiteX13" fmla="*/ 5149404 w 10307226"/>
              <a:gd name="connsiteY13" fmla="*/ 1205084 h 2983706"/>
              <a:gd name="connsiteX14" fmla="*/ 5149404 w 10307226"/>
              <a:gd name="connsiteY14" fmla="*/ 614534 h 2983706"/>
              <a:gd name="connsiteX15" fmla="*/ 7726158 w 10307226"/>
              <a:gd name="connsiteY15" fmla="*/ 614534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7726158 w 10307226"/>
              <a:gd name="connsiteY3" fmla="*/ 2983705 h 2983706"/>
              <a:gd name="connsiteX4" fmla="*/ 5157210 w 10307226"/>
              <a:gd name="connsiteY4" fmla="*/ 2983705 h 2983706"/>
              <a:gd name="connsiteX5" fmla="*/ 5149404 w 10307226"/>
              <a:gd name="connsiteY5" fmla="*/ 2983705 h 2983706"/>
              <a:gd name="connsiteX6" fmla="*/ 2581068 w 10307226"/>
              <a:gd name="connsiteY6" fmla="*/ 2983705 h 2983706"/>
              <a:gd name="connsiteX7" fmla="*/ 2576142 w 10307226"/>
              <a:gd name="connsiteY7" fmla="*/ 2983705 h 2983706"/>
              <a:gd name="connsiteX8" fmla="*/ 0 w 10307226"/>
              <a:gd name="connsiteY8" fmla="*/ 2983705 h 2983706"/>
              <a:gd name="connsiteX9" fmla="*/ 0 w 10307226"/>
              <a:gd name="connsiteY9" fmla="*/ 1812832 h 2983706"/>
              <a:gd name="connsiteX10" fmla="*/ 2576142 w 10307226"/>
              <a:gd name="connsiteY10" fmla="*/ 1812832 h 2983706"/>
              <a:gd name="connsiteX11" fmla="*/ 2576142 w 10307226"/>
              <a:gd name="connsiteY11" fmla="*/ 1205084 h 2983706"/>
              <a:gd name="connsiteX12" fmla="*/ 5149404 w 10307226"/>
              <a:gd name="connsiteY12" fmla="*/ 1205084 h 2983706"/>
              <a:gd name="connsiteX13" fmla="*/ 5149404 w 10307226"/>
              <a:gd name="connsiteY13" fmla="*/ 614534 h 2983706"/>
              <a:gd name="connsiteX14" fmla="*/ 7726158 w 10307226"/>
              <a:gd name="connsiteY14" fmla="*/ 614534 h 2983706"/>
              <a:gd name="connsiteX15" fmla="*/ 7726158 w 10307226"/>
              <a:gd name="connsiteY15" fmla="*/ 0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5157210 w 10307226"/>
              <a:gd name="connsiteY3" fmla="*/ 2983705 h 2983706"/>
              <a:gd name="connsiteX4" fmla="*/ 5149404 w 10307226"/>
              <a:gd name="connsiteY4" fmla="*/ 2983705 h 2983706"/>
              <a:gd name="connsiteX5" fmla="*/ 2581068 w 10307226"/>
              <a:gd name="connsiteY5" fmla="*/ 2983705 h 2983706"/>
              <a:gd name="connsiteX6" fmla="*/ 2576142 w 10307226"/>
              <a:gd name="connsiteY6" fmla="*/ 2983705 h 2983706"/>
              <a:gd name="connsiteX7" fmla="*/ 0 w 10307226"/>
              <a:gd name="connsiteY7" fmla="*/ 2983705 h 2983706"/>
              <a:gd name="connsiteX8" fmla="*/ 0 w 10307226"/>
              <a:gd name="connsiteY8" fmla="*/ 1812832 h 2983706"/>
              <a:gd name="connsiteX9" fmla="*/ 2576142 w 10307226"/>
              <a:gd name="connsiteY9" fmla="*/ 1812832 h 2983706"/>
              <a:gd name="connsiteX10" fmla="*/ 2576142 w 10307226"/>
              <a:gd name="connsiteY10" fmla="*/ 1205084 h 2983706"/>
              <a:gd name="connsiteX11" fmla="*/ 5149404 w 10307226"/>
              <a:gd name="connsiteY11" fmla="*/ 1205084 h 2983706"/>
              <a:gd name="connsiteX12" fmla="*/ 5149404 w 10307226"/>
              <a:gd name="connsiteY12" fmla="*/ 614534 h 2983706"/>
              <a:gd name="connsiteX13" fmla="*/ 7726158 w 10307226"/>
              <a:gd name="connsiteY13" fmla="*/ 614534 h 2983706"/>
              <a:gd name="connsiteX14" fmla="*/ 7726158 w 10307226"/>
              <a:gd name="connsiteY14" fmla="*/ 0 h 2983706"/>
              <a:gd name="connsiteX0" fmla="*/ 7726158 w 10307226"/>
              <a:gd name="connsiteY0" fmla="*/ 0 h 2983705"/>
              <a:gd name="connsiteX1" fmla="*/ 10307226 w 10307226"/>
              <a:gd name="connsiteY1" fmla="*/ 0 h 2983705"/>
              <a:gd name="connsiteX2" fmla="*/ 5157210 w 10307226"/>
              <a:gd name="connsiteY2" fmla="*/ 2983705 h 2983705"/>
              <a:gd name="connsiteX3" fmla="*/ 5149404 w 10307226"/>
              <a:gd name="connsiteY3" fmla="*/ 2983705 h 2983705"/>
              <a:gd name="connsiteX4" fmla="*/ 2581068 w 10307226"/>
              <a:gd name="connsiteY4" fmla="*/ 2983705 h 2983705"/>
              <a:gd name="connsiteX5" fmla="*/ 2576142 w 10307226"/>
              <a:gd name="connsiteY5" fmla="*/ 2983705 h 2983705"/>
              <a:gd name="connsiteX6" fmla="*/ 0 w 10307226"/>
              <a:gd name="connsiteY6" fmla="*/ 2983705 h 2983705"/>
              <a:gd name="connsiteX7" fmla="*/ 0 w 10307226"/>
              <a:gd name="connsiteY7" fmla="*/ 1812832 h 2983705"/>
              <a:gd name="connsiteX8" fmla="*/ 2576142 w 10307226"/>
              <a:gd name="connsiteY8" fmla="*/ 1812832 h 2983705"/>
              <a:gd name="connsiteX9" fmla="*/ 2576142 w 10307226"/>
              <a:gd name="connsiteY9" fmla="*/ 1205084 h 2983705"/>
              <a:gd name="connsiteX10" fmla="*/ 5149404 w 10307226"/>
              <a:gd name="connsiteY10" fmla="*/ 1205084 h 2983705"/>
              <a:gd name="connsiteX11" fmla="*/ 5149404 w 10307226"/>
              <a:gd name="connsiteY11" fmla="*/ 614534 h 2983705"/>
              <a:gd name="connsiteX12" fmla="*/ 7726158 w 10307226"/>
              <a:gd name="connsiteY12" fmla="*/ 614534 h 2983705"/>
              <a:gd name="connsiteX13" fmla="*/ 7726158 w 10307226"/>
              <a:gd name="connsiteY13" fmla="*/ 0 h 2983705"/>
              <a:gd name="connsiteX0" fmla="*/ 5149404 w 10307226"/>
              <a:gd name="connsiteY0" fmla="*/ 2983705 h 3075145"/>
              <a:gd name="connsiteX1" fmla="*/ 2581068 w 10307226"/>
              <a:gd name="connsiteY1" fmla="*/ 2983705 h 3075145"/>
              <a:gd name="connsiteX2" fmla="*/ 2576142 w 10307226"/>
              <a:gd name="connsiteY2" fmla="*/ 2983705 h 3075145"/>
              <a:gd name="connsiteX3" fmla="*/ 0 w 10307226"/>
              <a:gd name="connsiteY3" fmla="*/ 2983705 h 3075145"/>
              <a:gd name="connsiteX4" fmla="*/ 0 w 10307226"/>
              <a:gd name="connsiteY4" fmla="*/ 1812832 h 3075145"/>
              <a:gd name="connsiteX5" fmla="*/ 2576142 w 10307226"/>
              <a:gd name="connsiteY5" fmla="*/ 1812832 h 3075145"/>
              <a:gd name="connsiteX6" fmla="*/ 2576142 w 10307226"/>
              <a:gd name="connsiteY6" fmla="*/ 1205084 h 3075145"/>
              <a:gd name="connsiteX7" fmla="*/ 5149404 w 10307226"/>
              <a:gd name="connsiteY7" fmla="*/ 1205084 h 3075145"/>
              <a:gd name="connsiteX8" fmla="*/ 5149404 w 10307226"/>
              <a:gd name="connsiteY8" fmla="*/ 614534 h 3075145"/>
              <a:gd name="connsiteX9" fmla="*/ 7726158 w 10307226"/>
              <a:gd name="connsiteY9" fmla="*/ 614534 h 3075145"/>
              <a:gd name="connsiteX10" fmla="*/ 7726158 w 10307226"/>
              <a:gd name="connsiteY10" fmla="*/ 0 h 3075145"/>
              <a:gd name="connsiteX11" fmla="*/ 10307226 w 10307226"/>
              <a:gd name="connsiteY11" fmla="*/ 0 h 3075145"/>
              <a:gd name="connsiteX12" fmla="*/ 5157210 w 10307226"/>
              <a:gd name="connsiteY12" fmla="*/ 2983705 h 3075145"/>
              <a:gd name="connsiteX13" fmla="*/ 5240844 w 10307226"/>
              <a:gd name="connsiteY13" fmla="*/ 3075145 h 307514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12" fmla="*/ 5157210 w 10307226"/>
              <a:gd name="connsiteY12" fmla="*/ 2983705 h 298370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0" fmla="*/ 2581068 w 10307226"/>
              <a:gd name="connsiteY0" fmla="*/ 2983705 h 2983705"/>
              <a:gd name="connsiteX1" fmla="*/ 2576142 w 10307226"/>
              <a:gd name="connsiteY1" fmla="*/ 2983705 h 2983705"/>
              <a:gd name="connsiteX2" fmla="*/ 0 w 10307226"/>
              <a:gd name="connsiteY2" fmla="*/ 2983705 h 2983705"/>
              <a:gd name="connsiteX3" fmla="*/ 0 w 10307226"/>
              <a:gd name="connsiteY3" fmla="*/ 1812832 h 2983705"/>
              <a:gd name="connsiteX4" fmla="*/ 2576142 w 10307226"/>
              <a:gd name="connsiteY4" fmla="*/ 1812832 h 2983705"/>
              <a:gd name="connsiteX5" fmla="*/ 2576142 w 10307226"/>
              <a:gd name="connsiteY5" fmla="*/ 1205084 h 2983705"/>
              <a:gd name="connsiteX6" fmla="*/ 5149404 w 10307226"/>
              <a:gd name="connsiteY6" fmla="*/ 1205084 h 2983705"/>
              <a:gd name="connsiteX7" fmla="*/ 5149404 w 10307226"/>
              <a:gd name="connsiteY7" fmla="*/ 614534 h 2983705"/>
              <a:gd name="connsiteX8" fmla="*/ 7726158 w 10307226"/>
              <a:gd name="connsiteY8" fmla="*/ 614534 h 2983705"/>
              <a:gd name="connsiteX9" fmla="*/ 7726158 w 10307226"/>
              <a:gd name="connsiteY9" fmla="*/ 0 h 2983705"/>
              <a:gd name="connsiteX10" fmla="*/ 10307226 w 10307226"/>
              <a:gd name="connsiteY10" fmla="*/ 0 h 2983705"/>
              <a:gd name="connsiteX0" fmla="*/ 2581068 w 10307226"/>
              <a:gd name="connsiteY0" fmla="*/ 2983705 h 2983705"/>
              <a:gd name="connsiteX1" fmla="*/ 0 w 10307226"/>
              <a:gd name="connsiteY1" fmla="*/ 2983705 h 2983705"/>
              <a:gd name="connsiteX2" fmla="*/ 0 w 10307226"/>
              <a:gd name="connsiteY2" fmla="*/ 1812832 h 2983705"/>
              <a:gd name="connsiteX3" fmla="*/ 2576142 w 10307226"/>
              <a:gd name="connsiteY3" fmla="*/ 1812832 h 2983705"/>
              <a:gd name="connsiteX4" fmla="*/ 2576142 w 10307226"/>
              <a:gd name="connsiteY4" fmla="*/ 1205084 h 2983705"/>
              <a:gd name="connsiteX5" fmla="*/ 5149404 w 10307226"/>
              <a:gd name="connsiteY5" fmla="*/ 1205084 h 2983705"/>
              <a:gd name="connsiteX6" fmla="*/ 5149404 w 10307226"/>
              <a:gd name="connsiteY6" fmla="*/ 614534 h 2983705"/>
              <a:gd name="connsiteX7" fmla="*/ 7726158 w 10307226"/>
              <a:gd name="connsiteY7" fmla="*/ 614534 h 2983705"/>
              <a:gd name="connsiteX8" fmla="*/ 7726158 w 10307226"/>
              <a:gd name="connsiteY8" fmla="*/ 0 h 2983705"/>
              <a:gd name="connsiteX9" fmla="*/ 10307226 w 10307226"/>
              <a:gd name="connsiteY9" fmla="*/ 0 h 2983705"/>
              <a:gd name="connsiteX0" fmla="*/ 0 w 10307226"/>
              <a:gd name="connsiteY0" fmla="*/ 2983705 h 2983705"/>
              <a:gd name="connsiteX1" fmla="*/ 0 w 10307226"/>
              <a:gd name="connsiteY1" fmla="*/ 1812832 h 2983705"/>
              <a:gd name="connsiteX2" fmla="*/ 2576142 w 10307226"/>
              <a:gd name="connsiteY2" fmla="*/ 1812832 h 2983705"/>
              <a:gd name="connsiteX3" fmla="*/ 2576142 w 10307226"/>
              <a:gd name="connsiteY3" fmla="*/ 1205084 h 2983705"/>
              <a:gd name="connsiteX4" fmla="*/ 5149404 w 10307226"/>
              <a:gd name="connsiteY4" fmla="*/ 1205084 h 2983705"/>
              <a:gd name="connsiteX5" fmla="*/ 5149404 w 10307226"/>
              <a:gd name="connsiteY5" fmla="*/ 614534 h 2983705"/>
              <a:gd name="connsiteX6" fmla="*/ 7726158 w 10307226"/>
              <a:gd name="connsiteY6" fmla="*/ 614534 h 2983705"/>
              <a:gd name="connsiteX7" fmla="*/ 7726158 w 10307226"/>
              <a:gd name="connsiteY7" fmla="*/ 0 h 2983705"/>
              <a:gd name="connsiteX8" fmla="*/ 10307226 w 10307226"/>
              <a:gd name="connsiteY8" fmla="*/ 0 h 2983705"/>
              <a:gd name="connsiteX0" fmla="*/ 5443 w 10312669"/>
              <a:gd name="connsiteY0" fmla="*/ 2983705 h 2983705"/>
              <a:gd name="connsiteX1" fmla="*/ 0 w 10312669"/>
              <a:gd name="connsiteY1" fmla="*/ 2379601 h 2983705"/>
              <a:gd name="connsiteX2" fmla="*/ 5443 w 10312669"/>
              <a:gd name="connsiteY2" fmla="*/ 1812832 h 2983705"/>
              <a:gd name="connsiteX3" fmla="*/ 2581585 w 10312669"/>
              <a:gd name="connsiteY3" fmla="*/ 1812832 h 2983705"/>
              <a:gd name="connsiteX4" fmla="*/ 2581585 w 10312669"/>
              <a:gd name="connsiteY4" fmla="*/ 1205084 h 2983705"/>
              <a:gd name="connsiteX5" fmla="*/ 5154847 w 10312669"/>
              <a:gd name="connsiteY5" fmla="*/ 1205084 h 2983705"/>
              <a:gd name="connsiteX6" fmla="*/ 5154847 w 10312669"/>
              <a:gd name="connsiteY6" fmla="*/ 614534 h 2983705"/>
              <a:gd name="connsiteX7" fmla="*/ 7731601 w 10312669"/>
              <a:gd name="connsiteY7" fmla="*/ 614534 h 2983705"/>
              <a:gd name="connsiteX8" fmla="*/ 7731601 w 10312669"/>
              <a:gd name="connsiteY8" fmla="*/ 0 h 2983705"/>
              <a:gd name="connsiteX9" fmla="*/ 10312669 w 10312669"/>
              <a:gd name="connsiteY9" fmla="*/ 0 h 2983705"/>
              <a:gd name="connsiteX0" fmla="*/ 0 w 10312669"/>
              <a:gd name="connsiteY0" fmla="*/ 2379601 h 2379601"/>
              <a:gd name="connsiteX1" fmla="*/ 5443 w 10312669"/>
              <a:gd name="connsiteY1" fmla="*/ 1812832 h 2379601"/>
              <a:gd name="connsiteX2" fmla="*/ 2581585 w 10312669"/>
              <a:gd name="connsiteY2" fmla="*/ 1812832 h 2379601"/>
              <a:gd name="connsiteX3" fmla="*/ 2581585 w 10312669"/>
              <a:gd name="connsiteY3" fmla="*/ 1205084 h 2379601"/>
              <a:gd name="connsiteX4" fmla="*/ 5154847 w 10312669"/>
              <a:gd name="connsiteY4" fmla="*/ 1205084 h 2379601"/>
              <a:gd name="connsiteX5" fmla="*/ 5154847 w 10312669"/>
              <a:gd name="connsiteY5" fmla="*/ 614534 h 2379601"/>
              <a:gd name="connsiteX6" fmla="*/ 7731601 w 10312669"/>
              <a:gd name="connsiteY6" fmla="*/ 614534 h 2379601"/>
              <a:gd name="connsiteX7" fmla="*/ 7731601 w 10312669"/>
              <a:gd name="connsiteY7" fmla="*/ 0 h 2379601"/>
              <a:gd name="connsiteX8" fmla="*/ 10312669 w 10312669"/>
              <a:gd name="connsiteY8" fmla="*/ 0 h 2379601"/>
              <a:gd name="connsiteX0" fmla="*/ 186149 w 10498818"/>
              <a:gd name="connsiteY0" fmla="*/ 2379601 h 2379601"/>
              <a:gd name="connsiteX1" fmla="*/ 188690 w 10498818"/>
              <a:gd name="connsiteY1" fmla="*/ 2119251 h 2379601"/>
              <a:gd name="connsiteX2" fmla="*/ 191592 w 10498818"/>
              <a:gd name="connsiteY2" fmla="*/ 1812832 h 2379601"/>
              <a:gd name="connsiteX3" fmla="*/ 2767734 w 10498818"/>
              <a:gd name="connsiteY3" fmla="*/ 1812832 h 2379601"/>
              <a:gd name="connsiteX4" fmla="*/ 2767734 w 10498818"/>
              <a:gd name="connsiteY4" fmla="*/ 1205084 h 2379601"/>
              <a:gd name="connsiteX5" fmla="*/ 5340996 w 10498818"/>
              <a:gd name="connsiteY5" fmla="*/ 1205084 h 2379601"/>
              <a:gd name="connsiteX6" fmla="*/ 5340996 w 10498818"/>
              <a:gd name="connsiteY6" fmla="*/ 614534 h 2379601"/>
              <a:gd name="connsiteX7" fmla="*/ 7917750 w 10498818"/>
              <a:gd name="connsiteY7" fmla="*/ 614534 h 2379601"/>
              <a:gd name="connsiteX8" fmla="*/ 7917750 w 10498818"/>
              <a:gd name="connsiteY8" fmla="*/ 0 h 2379601"/>
              <a:gd name="connsiteX9" fmla="*/ 10498818 w 10498818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72 w 10312841"/>
              <a:gd name="connsiteY0" fmla="*/ 2379601 h 2379601"/>
              <a:gd name="connsiteX1" fmla="*/ 2713 w 10312841"/>
              <a:gd name="connsiteY1" fmla="*/ 2119251 h 2379601"/>
              <a:gd name="connsiteX2" fmla="*/ 5615 w 10312841"/>
              <a:gd name="connsiteY2" fmla="*/ 1812832 h 2379601"/>
              <a:gd name="connsiteX3" fmla="*/ 2581757 w 10312841"/>
              <a:gd name="connsiteY3" fmla="*/ 1812832 h 2379601"/>
              <a:gd name="connsiteX4" fmla="*/ 2581757 w 10312841"/>
              <a:gd name="connsiteY4" fmla="*/ 1205084 h 2379601"/>
              <a:gd name="connsiteX5" fmla="*/ 5155019 w 10312841"/>
              <a:gd name="connsiteY5" fmla="*/ 1205084 h 2379601"/>
              <a:gd name="connsiteX6" fmla="*/ 5155019 w 10312841"/>
              <a:gd name="connsiteY6" fmla="*/ 614534 h 2379601"/>
              <a:gd name="connsiteX7" fmla="*/ 7731773 w 10312841"/>
              <a:gd name="connsiteY7" fmla="*/ 614534 h 2379601"/>
              <a:gd name="connsiteX8" fmla="*/ 7731773 w 10312841"/>
              <a:gd name="connsiteY8" fmla="*/ 0 h 2379601"/>
              <a:gd name="connsiteX9" fmla="*/ 10312841 w 10312841"/>
              <a:gd name="connsiteY9" fmla="*/ 0 h 2379601"/>
              <a:gd name="connsiteX0" fmla="*/ 0 w 10569844"/>
              <a:gd name="connsiteY0" fmla="*/ 2385951 h 2385951"/>
              <a:gd name="connsiteX1" fmla="*/ 259716 w 10569844"/>
              <a:gd name="connsiteY1" fmla="*/ 211925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412036"/>
              <a:gd name="connsiteX1" fmla="*/ 262891 w 10569844"/>
              <a:gd name="connsiteY1" fmla="*/ 2376426 h 2412036"/>
              <a:gd name="connsiteX2" fmla="*/ 262618 w 10569844"/>
              <a:gd name="connsiteY2" fmla="*/ 1812832 h 2412036"/>
              <a:gd name="connsiteX3" fmla="*/ 2838760 w 10569844"/>
              <a:gd name="connsiteY3" fmla="*/ 1812832 h 2412036"/>
              <a:gd name="connsiteX4" fmla="*/ 2838760 w 10569844"/>
              <a:gd name="connsiteY4" fmla="*/ 1205084 h 2412036"/>
              <a:gd name="connsiteX5" fmla="*/ 5412022 w 10569844"/>
              <a:gd name="connsiteY5" fmla="*/ 1205084 h 2412036"/>
              <a:gd name="connsiteX6" fmla="*/ 5412022 w 10569844"/>
              <a:gd name="connsiteY6" fmla="*/ 614534 h 2412036"/>
              <a:gd name="connsiteX7" fmla="*/ 7988776 w 10569844"/>
              <a:gd name="connsiteY7" fmla="*/ 614534 h 2412036"/>
              <a:gd name="connsiteX8" fmla="*/ 7988776 w 10569844"/>
              <a:gd name="connsiteY8" fmla="*/ 0 h 2412036"/>
              <a:gd name="connsiteX9" fmla="*/ 10569844 w 10569844"/>
              <a:gd name="connsiteY9" fmla="*/ 0 h 2412036"/>
              <a:gd name="connsiteX0" fmla="*/ 0 w 10569844"/>
              <a:gd name="connsiteY0" fmla="*/ 2385951 h 2404472"/>
              <a:gd name="connsiteX1" fmla="*/ 259716 w 10569844"/>
              <a:gd name="connsiteY1" fmla="*/ 2366901 h 2404472"/>
              <a:gd name="connsiteX2" fmla="*/ 262618 w 10569844"/>
              <a:gd name="connsiteY2" fmla="*/ 1812832 h 2404472"/>
              <a:gd name="connsiteX3" fmla="*/ 2838760 w 10569844"/>
              <a:gd name="connsiteY3" fmla="*/ 1812832 h 2404472"/>
              <a:gd name="connsiteX4" fmla="*/ 2838760 w 10569844"/>
              <a:gd name="connsiteY4" fmla="*/ 1205084 h 2404472"/>
              <a:gd name="connsiteX5" fmla="*/ 5412022 w 10569844"/>
              <a:gd name="connsiteY5" fmla="*/ 1205084 h 2404472"/>
              <a:gd name="connsiteX6" fmla="*/ 5412022 w 10569844"/>
              <a:gd name="connsiteY6" fmla="*/ 614534 h 2404472"/>
              <a:gd name="connsiteX7" fmla="*/ 7988776 w 10569844"/>
              <a:gd name="connsiteY7" fmla="*/ 614534 h 2404472"/>
              <a:gd name="connsiteX8" fmla="*/ 7988776 w 10569844"/>
              <a:gd name="connsiteY8" fmla="*/ 0 h 2404472"/>
              <a:gd name="connsiteX9" fmla="*/ 10569844 w 10569844"/>
              <a:gd name="connsiteY9" fmla="*/ 0 h 2404472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84660"/>
              <a:gd name="connsiteY0" fmla="*/ 2371134 h 2374036"/>
              <a:gd name="connsiteX1" fmla="*/ 274532 w 10584660"/>
              <a:gd name="connsiteY1" fmla="*/ 2366901 h 2374036"/>
              <a:gd name="connsiteX2" fmla="*/ 277434 w 10584660"/>
              <a:gd name="connsiteY2" fmla="*/ 1812832 h 2374036"/>
              <a:gd name="connsiteX3" fmla="*/ 2853576 w 10584660"/>
              <a:gd name="connsiteY3" fmla="*/ 1812832 h 2374036"/>
              <a:gd name="connsiteX4" fmla="*/ 2853576 w 10584660"/>
              <a:gd name="connsiteY4" fmla="*/ 1205084 h 2374036"/>
              <a:gd name="connsiteX5" fmla="*/ 5426838 w 10584660"/>
              <a:gd name="connsiteY5" fmla="*/ 1205084 h 2374036"/>
              <a:gd name="connsiteX6" fmla="*/ 5426838 w 10584660"/>
              <a:gd name="connsiteY6" fmla="*/ 614534 h 2374036"/>
              <a:gd name="connsiteX7" fmla="*/ 8003592 w 10584660"/>
              <a:gd name="connsiteY7" fmla="*/ 614534 h 2374036"/>
              <a:gd name="connsiteX8" fmla="*/ 8003592 w 10584660"/>
              <a:gd name="connsiteY8" fmla="*/ 0 h 2374036"/>
              <a:gd name="connsiteX9" fmla="*/ 10584660 w 10584660"/>
              <a:gd name="connsiteY9" fmla="*/ 0 h 2374036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95244"/>
              <a:gd name="connsiteY0" fmla="*/ 2369017 h 2369017"/>
              <a:gd name="connsiteX1" fmla="*/ 285116 w 10595244"/>
              <a:gd name="connsiteY1" fmla="*/ 2366901 h 2369017"/>
              <a:gd name="connsiteX2" fmla="*/ 288018 w 10595244"/>
              <a:gd name="connsiteY2" fmla="*/ 1812832 h 2369017"/>
              <a:gd name="connsiteX3" fmla="*/ 2864160 w 10595244"/>
              <a:gd name="connsiteY3" fmla="*/ 1812832 h 2369017"/>
              <a:gd name="connsiteX4" fmla="*/ 2864160 w 10595244"/>
              <a:gd name="connsiteY4" fmla="*/ 1205084 h 2369017"/>
              <a:gd name="connsiteX5" fmla="*/ 5437422 w 10595244"/>
              <a:gd name="connsiteY5" fmla="*/ 1205084 h 2369017"/>
              <a:gd name="connsiteX6" fmla="*/ 5437422 w 10595244"/>
              <a:gd name="connsiteY6" fmla="*/ 614534 h 2369017"/>
              <a:gd name="connsiteX7" fmla="*/ 8014176 w 10595244"/>
              <a:gd name="connsiteY7" fmla="*/ 614534 h 2369017"/>
              <a:gd name="connsiteX8" fmla="*/ 8014176 w 10595244"/>
              <a:gd name="connsiteY8" fmla="*/ 0 h 2369017"/>
              <a:gd name="connsiteX9" fmla="*/ 10595244 w 10595244"/>
              <a:gd name="connsiteY9" fmla="*/ 0 h 2369017"/>
              <a:gd name="connsiteX0" fmla="*/ 2713 w 10312841"/>
              <a:gd name="connsiteY0" fmla="*/ 2366901 h 2366901"/>
              <a:gd name="connsiteX1" fmla="*/ 5615 w 10312841"/>
              <a:gd name="connsiteY1" fmla="*/ 1812832 h 2366901"/>
              <a:gd name="connsiteX2" fmla="*/ 2581757 w 10312841"/>
              <a:gd name="connsiteY2" fmla="*/ 1812832 h 2366901"/>
              <a:gd name="connsiteX3" fmla="*/ 2581757 w 10312841"/>
              <a:gd name="connsiteY3" fmla="*/ 1205084 h 2366901"/>
              <a:gd name="connsiteX4" fmla="*/ 5155019 w 10312841"/>
              <a:gd name="connsiteY4" fmla="*/ 1205084 h 2366901"/>
              <a:gd name="connsiteX5" fmla="*/ 5155019 w 10312841"/>
              <a:gd name="connsiteY5" fmla="*/ 614534 h 2366901"/>
              <a:gd name="connsiteX6" fmla="*/ 7731773 w 10312841"/>
              <a:gd name="connsiteY6" fmla="*/ 614534 h 2366901"/>
              <a:gd name="connsiteX7" fmla="*/ 7731773 w 10312841"/>
              <a:gd name="connsiteY7" fmla="*/ 0 h 2366901"/>
              <a:gd name="connsiteX8" fmla="*/ 10312841 w 10312841"/>
              <a:gd name="connsiteY8" fmla="*/ 0 h 2366901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3750 w 10307528"/>
              <a:gd name="connsiteY0" fmla="*/ 3001901 h 3001901"/>
              <a:gd name="connsiteX1" fmla="*/ 302 w 10307528"/>
              <a:gd name="connsiteY1" fmla="*/ 1812832 h 3001901"/>
              <a:gd name="connsiteX2" fmla="*/ 2576444 w 10307528"/>
              <a:gd name="connsiteY2" fmla="*/ 1812832 h 3001901"/>
              <a:gd name="connsiteX3" fmla="*/ 2576444 w 10307528"/>
              <a:gd name="connsiteY3" fmla="*/ 1205084 h 3001901"/>
              <a:gd name="connsiteX4" fmla="*/ 5149706 w 10307528"/>
              <a:gd name="connsiteY4" fmla="*/ 1205084 h 3001901"/>
              <a:gd name="connsiteX5" fmla="*/ 5149706 w 10307528"/>
              <a:gd name="connsiteY5" fmla="*/ 614534 h 3001901"/>
              <a:gd name="connsiteX6" fmla="*/ 7726460 w 10307528"/>
              <a:gd name="connsiteY6" fmla="*/ 614534 h 3001901"/>
              <a:gd name="connsiteX7" fmla="*/ 7726460 w 10307528"/>
              <a:gd name="connsiteY7" fmla="*/ 0 h 3001901"/>
              <a:gd name="connsiteX8" fmla="*/ 10307528 w 10307528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4877 w 10308655"/>
              <a:gd name="connsiteY0" fmla="*/ 3001901 h 3001901"/>
              <a:gd name="connsiteX1" fmla="*/ 1429 w 10308655"/>
              <a:gd name="connsiteY1" fmla="*/ 1812832 h 3001901"/>
              <a:gd name="connsiteX2" fmla="*/ 2577571 w 10308655"/>
              <a:gd name="connsiteY2" fmla="*/ 1812832 h 3001901"/>
              <a:gd name="connsiteX3" fmla="*/ 2577571 w 10308655"/>
              <a:gd name="connsiteY3" fmla="*/ 1205084 h 3001901"/>
              <a:gd name="connsiteX4" fmla="*/ 5150833 w 10308655"/>
              <a:gd name="connsiteY4" fmla="*/ 1205084 h 3001901"/>
              <a:gd name="connsiteX5" fmla="*/ 5150833 w 10308655"/>
              <a:gd name="connsiteY5" fmla="*/ 614534 h 3001901"/>
              <a:gd name="connsiteX6" fmla="*/ 7727587 w 10308655"/>
              <a:gd name="connsiteY6" fmla="*/ 614534 h 3001901"/>
              <a:gd name="connsiteX7" fmla="*/ 7727587 w 10308655"/>
              <a:gd name="connsiteY7" fmla="*/ 0 h 3001901"/>
              <a:gd name="connsiteX8" fmla="*/ 10308655 w 10308655"/>
              <a:gd name="connsiteY8" fmla="*/ 0 h 3001901"/>
              <a:gd name="connsiteX0" fmla="*/ 0 w 10307226"/>
              <a:gd name="connsiteY0" fmla="*/ 1812832 h 1812832"/>
              <a:gd name="connsiteX1" fmla="*/ 2576142 w 10307226"/>
              <a:gd name="connsiteY1" fmla="*/ 1812832 h 1812832"/>
              <a:gd name="connsiteX2" fmla="*/ 2576142 w 10307226"/>
              <a:gd name="connsiteY2" fmla="*/ 1205084 h 1812832"/>
              <a:gd name="connsiteX3" fmla="*/ 5149404 w 10307226"/>
              <a:gd name="connsiteY3" fmla="*/ 1205084 h 1812832"/>
              <a:gd name="connsiteX4" fmla="*/ 5149404 w 10307226"/>
              <a:gd name="connsiteY4" fmla="*/ 614534 h 1812832"/>
              <a:gd name="connsiteX5" fmla="*/ 7726158 w 10307226"/>
              <a:gd name="connsiteY5" fmla="*/ 614534 h 1812832"/>
              <a:gd name="connsiteX6" fmla="*/ 7726158 w 10307226"/>
              <a:gd name="connsiteY6" fmla="*/ 0 h 1812832"/>
              <a:gd name="connsiteX7" fmla="*/ 10307226 w 10307226"/>
              <a:gd name="connsiteY7" fmla="*/ 0 h 1812832"/>
              <a:gd name="connsiteX0" fmla="*/ 0 w 7731084"/>
              <a:gd name="connsiteY0" fmla="*/ 1812832 h 1812832"/>
              <a:gd name="connsiteX1" fmla="*/ 0 w 7731084"/>
              <a:gd name="connsiteY1" fmla="*/ 1205084 h 1812832"/>
              <a:gd name="connsiteX2" fmla="*/ 2573262 w 7731084"/>
              <a:gd name="connsiteY2" fmla="*/ 1205084 h 1812832"/>
              <a:gd name="connsiteX3" fmla="*/ 2573262 w 7731084"/>
              <a:gd name="connsiteY3" fmla="*/ 614534 h 1812832"/>
              <a:gd name="connsiteX4" fmla="*/ 5150016 w 7731084"/>
              <a:gd name="connsiteY4" fmla="*/ 614534 h 1812832"/>
              <a:gd name="connsiteX5" fmla="*/ 5150016 w 7731084"/>
              <a:gd name="connsiteY5" fmla="*/ 0 h 1812832"/>
              <a:gd name="connsiteX6" fmla="*/ 7731084 w 7731084"/>
              <a:gd name="connsiteY6" fmla="*/ 0 h 1812832"/>
              <a:gd name="connsiteX0" fmla="*/ 0 w 7741667"/>
              <a:gd name="connsiteY0" fmla="*/ 1376799 h 1376799"/>
              <a:gd name="connsiteX1" fmla="*/ 10583 w 7741667"/>
              <a:gd name="connsiteY1" fmla="*/ 1205084 h 1376799"/>
              <a:gd name="connsiteX2" fmla="*/ 2583845 w 7741667"/>
              <a:gd name="connsiteY2" fmla="*/ 1205084 h 1376799"/>
              <a:gd name="connsiteX3" fmla="*/ 2583845 w 7741667"/>
              <a:gd name="connsiteY3" fmla="*/ 614534 h 1376799"/>
              <a:gd name="connsiteX4" fmla="*/ 5160599 w 7741667"/>
              <a:gd name="connsiteY4" fmla="*/ 614534 h 1376799"/>
              <a:gd name="connsiteX5" fmla="*/ 5160599 w 7741667"/>
              <a:gd name="connsiteY5" fmla="*/ 0 h 1376799"/>
              <a:gd name="connsiteX6" fmla="*/ 7741667 w 7741667"/>
              <a:gd name="connsiteY6" fmla="*/ 0 h 1376799"/>
              <a:gd name="connsiteX0" fmla="*/ 0 w 7731084"/>
              <a:gd name="connsiteY0" fmla="*/ 1372566 h 1372566"/>
              <a:gd name="connsiteX1" fmla="*/ 0 w 7731084"/>
              <a:gd name="connsiteY1" fmla="*/ 1205084 h 1372566"/>
              <a:gd name="connsiteX2" fmla="*/ 2573262 w 7731084"/>
              <a:gd name="connsiteY2" fmla="*/ 1205084 h 1372566"/>
              <a:gd name="connsiteX3" fmla="*/ 2573262 w 7731084"/>
              <a:gd name="connsiteY3" fmla="*/ 614534 h 1372566"/>
              <a:gd name="connsiteX4" fmla="*/ 5150016 w 7731084"/>
              <a:gd name="connsiteY4" fmla="*/ 614534 h 1372566"/>
              <a:gd name="connsiteX5" fmla="*/ 5150016 w 7731084"/>
              <a:gd name="connsiteY5" fmla="*/ 0 h 1372566"/>
              <a:gd name="connsiteX6" fmla="*/ 7731084 w 7731084"/>
              <a:gd name="connsiteY6" fmla="*/ 0 h 1372566"/>
              <a:gd name="connsiteX0" fmla="*/ 1881 w 7732965"/>
              <a:gd name="connsiteY0" fmla="*/ 1372566 h 1372566"/>
              <a:gd name="connsiteX1" fmla="*/ 1881 w 7732965"/>
              <a:gd name="connsiteY1" fmla="*/ 1205084 h 1372566"/>
              <a:gd name="connsiteX2" fmla="*/ 2575143 w 7732965"/>
              <a:gd name="connsiteY2" fmla="*/ 1205084 h 1372566"/>
              <a:gd name="connsiteX3" fmla="*/ 2575143 w 7732965"/>
              <a:gd name="connsiteY3" fmla="*/ 614534 h 1372566"/>
              <a:gd name="connsiteX4" fmla="*/ 5151897 w 7732965"/>
              <a:gd name="connsiteY4" fmla="*/ 614534 h 1372566"/>
              <a:gd name="connsiteX5" fmla="*/ 5151897 w 7732965"/>
              <a:gd name="connsiteY5" fmla="*/ 0 h 1372566"/>
              <a:gd name="connsiteX6" fmla="*/ 7732965 w 7732965"/>
              <a:gd name="connsiteY6" fmla="*/ 0 h 1372566"/>
              <a:gd name="connsiteX0" fmla="*/ 863 w 7740413"/>
              <a:gd name="connsiteY0" fmla="*/ 1370449 h 1370449"/>
              <a:gd name="connsiteX1" fmla="*/ 9329 w 7740413"/>
              <a:gd name="connsiteY1" fmla="*/ 1205084 h 1370449"/>
              <a:gd name="connsiteX2" fmla="*/ 2582591 w 7740413"/>
              <a:gd name="connsiteY2" fmla="*/ 1205084 h 1370449"/>
              <a:gd name="connsiteX3" fmla="*/ 2582591 w 7740413"/>
              <a:gd name="connsiteY3" fmla="*/ 614534 h 1370449"/>
              <a:gd name="connsiteX4" fmla="*/ 5159345 w 7740413"/>
              <a:gd name="connsiteY4" fmla="*/ 614534 h 1370449"/>
              <a:gd name="connsiteX5" fmla="*/ 5159345 w 7740413"/>
              <a:gd name="connsiteY5" fmla="*/ 0 h 1370449"/>
              <a:gd name="connsiteX6" fmla="*/ 7740413 w 7740413"/>
              <a:gd name="connsiteY6" fmla="*/ 0 h 1370449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1456 w 7728306"/>
              <a:gd name="connsiteY0" fmla="*/ 1374682 h 1374682"/>
              <a:gd name="connsiteX1" fmla="*/ 3572 w 7728306"/>
              <a:gd name="connsiteY1" fmla="*/ 1201909 h 1374682"/>
              <a:gd name="connsiteX2" fmla="*/ 2570484 w 7728306"/>
              <a:gd name="connsiteY2" fmla="*/ 1205084 h 1374682"/>
              <a:gd name="connsiteX3" fmla="*/ 2570484 w 7728306"/>
              <a:gd name="connsiteY3" fmla="*/ 614534 h 1374682"/>
              <a:gd name="connsiteX4" fmla="*/ 5147238 w 7728306"/>
              <a:gd name="connsiteY4" fmla="*/ 614534 h 1374682"/>
              <a:gd name="connsiteX5" fmla="*/ 5147238 w 7728306"/>
              <a:gd name="connsiteY5" fmla="*/ 0 h 1374682"/>
              <a:gd name="connsiteX6" fmla="*/ 7728306 w 7728306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5145782"/>
              <a:gd name="connsiteY0" fmla="*/ 1374682 h 1374682"/>
              <a:gd name="connsiteX1" fmla="*/ 2116 w 5145782"/>
              <a:gd name="connsiteY1" fmla="*/ 1201909 h 1374682"/>
              <a:gd name="connsiteX2" fmla="*/ 2569028 w 5145782"/>
              <a:gd name="connsiteY2" fmla="*/ 1205084 h 1374682"/>
              <a:gd name="connsiteX3" fmla="*/ 2569028 w 5145782"/>
              <a:gd name="connsiteY3" fmla="*/ 614534 h 1374682"/>
              <a:gd name="connsiteX4" fmla="*/ 5145782 w 5145782"/>
              <a:gd name="connsiteY4" fmla="*/ 614534 h 1374682"/>
              <a:gd name="connsiteX5" fmla="*/ 5145782 w 5145782"/>
              <a:gd name="connsiteY5" fmla="*/ 0 h 1374682"/>
              <a:gd name="connsiteX0" fmla="*/ 0 w 5145782"/>
              <a:gd name="connsiteY0" fmla="*/ 760148 h 760148"/>
              <a:gd name="connsiteX1" fmla="*/ 2116 w 5145782"/>
              <a:gd name="connsiteY1" fmla="*/ 587375 h 760148"/>
              <a:gd name="connsiteX2" fmla="*/ 2569028 w 5145782"/>
              <a:gd name="connsiteY2" fmla="*/ 590550 h 760148"/>
              <a:gd name="connsiteX3" fmla="*/ 2569028 w 5145782"/>
              <a:gd name="connsiteY3" fmla="*/ 0 h 760148"/>
              <a:gd name="connsiteX4" fmla="*/ 5145782 w 5145782"/>
              <a:gd name="connsiteY4" fmla="*/ 0 h 760148"/>
              <a:gd name="connsiteX0" fmla="*/ 0 w 2569028"/>
              <a:gd name="connsiteY0" fmla="*/ 760148 h 760148"/>
              <a:gd name="connsiteX1" fmla="*/ 2116 w 2569028"/>
              <a:gd name="connsiteY1" fmla="*/ 587375 h 760148"/>
              <a:gd name="connsiteX2" fmla="*/ 2569028 w 2569028"/>
              <a:gd name="connsiteY2" fmla="*/ 590550 h 760148"/>
              <a:gd name="connsiteX3" fmla="*/ 2569028 w 2569028"/>
              <a:gd name="connsiteY3" fmla="*/ 0 h 760148"/>
              <a:gd name="connsiteX0" fmla="*/ 0 w 2569028"/>
              <a:gd name="connsiteY0" fmla="*/ 760148 h 760148"/>
              <a:gd name="connsiteX1" fmla="*/ 2116 w 2569028"/>
              <a:gd name="connsiteY1" fmla="*/ 587375 h 760148"/>
              <a:gd name="connsiteX2" fmla="*/ 2569028 w 2569028"/>
              <a:gd name="connsiteY2" fmla="*/ 590550 h 760148"/>
              <a:gd name="connsiteX3" fmla="*/ 2568263 w 2569028"/>
              <a:gd name="connsiteY3" fmla="*/ 382885 h 760148"/>
              <a:gd name="connsiteX4" fmla="*/ 2569028 w 2569028"/>
              <a:gd name="connsiteY4" fmla="*/ 0 h 760148"/>
              <a:gd name="connsiteX0" fmla="*/ 0 w 2569028"/>
              <a:gd name="connsiteY0" fmla="*/ 377263 h 377263"/>
              <a:gd name="connsiteX1" fmla="*/ 2116 w 2569028"/>
              <a:gd name="connsiteY1" fmla="*/ 204490 h 377263"/>
              <a:gd name="connsiteX2" fmla="*/ 2569028 w 2569028"/>
              <a:gd name="connsiteY2" fmla="*/ 207665 h 377263"/>
              <a:gd name="connsiteX3" fmla="*/ 2568263 w 2569028"/>
              <a:gd name="connsiteY3" fmla="*/ 0 h 377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9028" h="377263">
                <a:moveTo>
                  <a:pt x="0" y="377263"/>
                </a:moveTo>
                <a:cubicBezTo>
                  <a:pt x="2117" y="302386"/>
                  <a:pt x="2116" y="260317"/>
                  <a:pt x="2116" y="204490"/>
                </a:cubicBezTo>
                <a:lnTo>
                  <a:pt x="2569028" y="207665"/>
                </a:lnTo>
                <a:lnTo>
                  <a:pt x="2568263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uller Bold" pitchFamily="2" charset="-52"/>
            </a:endParaRPr>
          </a:p>
        </p:txBody>
      </p:sp>
      <p:sp>
        <p:nvSpPr>
          <p:cNvPr id="96" name="Полилиния 95"/>
          <p:cNvSpPr/>
          <p:nvPr/>
        </p:nvSpPr>
        <p:spPr>
          <a:xfrm>
            <a:off x="6053666" y="3417511"/>
            <a:ext cx="2580217" cy="351365"/>
          </a:xfrm>
          <a:custGeom>
            <a:avLst/>
            <a:gdLst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5149404 w 10307226"/>
              <a:gd name="connsiteY6" fmla="*/ 2983705 h 2983706"/>
              <a:gd name="connsiteX7" fmla="*/ 2581068 w 10307226"/>
              <a:gd name="connsiteY7" fmla="*/ 2983705 h 2983706"/>
              <a:gd name="connsiteX8" fmla="*/ 2576142 w 10307226"/>
              <a:gd name="connsiteY8" fmla="*/ 2983705 h 2983706"/>
              <a:gd name="connsiteX9" fmla="*/ 0 w 10307226"/>
              <a:gd name="connsiteY9" fmla="*/ 2983705 h 2983706"/>
              <a:gd name="connsiteX10" fmla="*/ 0 w 10307226"/>
              <a:gd name="connsiteY10" fmla="*/ 1812832 h 2983706"/>
              <a:gd name="connsiteX11" fmla="*/ 2576142 w 10307226"/>
              <a:gd name="connsiteY11" fmla="*/ 1812832 h 2983706"/>
              <a:gd name="connsiteX12" fmla="*/ 2576142 w 10307226"/>
              <a:gd name="connsiteY12" fmla="*/ 1205084 h 2983706"/>
              <a:gd name="connsiteX13" fmla="*/ 5149404 w 10307226"/>
              <a:gd name="connsiteY13" fmla="*/ 1205084 h 2983706"/>
              <a:gd name="connsiteX14" fmla="*/ 5149404 w 10307226"/>
              <a:gd name="connsiteY14" fmla="*/ 614534 h 2983706"/>
              <a:gd name="connsiteX15" fmla="*/ 7726158 w 10307226"/>
              <a:gd name="connsiteY15" fmla="*/ 614534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7726158 w 10307226"/>
              <a:gd name="connsiteY3" fmla="*/ 2983705 h 2983706"/>
              <a:gd name="connsiteX4" fmla="*/ 5157210 w 10307226"/>
              <a:gd name="connsiteY4" fmla="*/ 2983705 h 2983706"/>
              <a:gd name="connsiteX5" fmla="*/ 5149404 w 10307226"/>
              <a:gd name="connsiteY5" fmla="*/ 2983705 h 2983706"/>
              <a:gd name="connsiteX6" fmla="*/ 2581068 w 10307226"/>
              <a:gd name="connsiteY6" fmla="*/ 2983705 h 2983706"/>
              <a:gd name="connsiteX7" fmla="*/ 2576142 w 10307226"/>
              <a:gd name="connsiteY7" fmla="*/ 2983705 h 2983706"/>
              <a:gd name="connsiteX8" fmla="*/ 0 w 10307226"/>
              <a:gd name="connsiteY8" fmla="*/ 2983705 h 2983706"/>
              <a:gd name="connsiteX9" fmla="*/ 0 w 10307226"/>
              <a:gd name="connsiteY9" fmla="*/ 1812832 h 2983706"/>
              <a:gd name="connsiteX10" fmla="*/ 2576142 w 10307226"/>
              <a:gd name="connsiteY10" fmla="*/ 1812832 h 2983706"/>
              <a:gd name="connsiteX11" fmla="*/ 2576142 w 10307226"/>
              <a:gd name="connsiteY11" fmla="*/ 1205084 h 2983706"/>
              <a:gd name="connsiteX12" fmla="*/ 5149404 w 10307226"/>
              <a:gd name="connsiteY12" fmla="*/ 1205084 h 2983706"/>
              <a:gd name="connsiteX13" fmla="*/ 5149404 w 10307226"/>
              <a:gd name="connsiteY13" fmla="*/ 614534 h 2983706"/>
              <a:gd name="connsiteX14" fmla="*/ 7726158 w 10307226"/>
              <a:gd name="connsiteY14" fmla="*/ 614534 h 2983706"/>
              <a:gd name="connsiteX15" fmla="*/ 7726158 w 10307226"/>
              <a:gd name="connsiteY15" fmla="*/ 0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5157210 w 10307226"/>
              <a:gd name="connsiteY3" fmla="*/ 2983705 h 2983706"/>
              <a:gd name="connsiteX4" fmla="*/ 5149404 w 10307226"/>
              <a:gd name="connsiteY4" fmla="*/ 2983705 h 2983706"/>
              <a:gd name="connsiteX5" fmla="*/ 2581068 w 10307226"/>
              <a:gd name="connsiteY5" fmla="*/ 2983705 h 2983706"/>
              <a:gd name="connsiteX6" fmla="*/ 2576142 w 10307226"/>
              <a:gd name="connsiteY6" fmla="*/ 2983705 h 2983706"/>
              <a:gd name="connsiteX7" fmla="*/ 0 w 10307226"/>
              <a:gd name="connsiteY7" fmla="*/ 2983705 h 2983706"/>
              <a:gd name="connsiteX8" fmla="*/ 0 w 10307226"/>
              <a:gd name="connsiteY8" fmla="*/ 1812832 h 2983706"/>
              <a:gd name="connsiteX9" fmla="*/ 2576142 w 10307226"/>
              <a:gd name="connsiteY9" fmla="*/ 1812832 h 2983706"/>
              <a:gd name="connsiteX10" fmla="*/ 2576142 w 10307226"/>
              <a:gd name="connsiteY10" fmla="*/ 1205084 h 2983706"/>
              <a:gd name="connsiteX11" fmla="*/ 5149404 w 10307226"/>
              <a:gd name="connsiteY11" fmla="*/ 1205084 h 2983706"/>
              <a:gd name="connsiteX12" fmla="*/ 5149404 w 10307226"/>
              <a:gd name="connsiteY12" fmla="*/ 614534 h 2983706"/>
              <a:gd name="connsiteX13" fmla="*/ 7726158 w 10307226"/>
              <a:gd name="connsiteY13" fmla="*/ 614534 h 2983706"/>
              <a:gd name="connsiteX14" fmla="*/ 7726158 w 10307226"/>
              <a:gd name="connsiteY14" fmla="*/ 0 h 2983706"/>
              <a:gd name="connsiteX0" fmla="*/ 7726158 w 10307226"/>
              <a:gd name="connsiteY0" fmla="*/ 0 h 2983705"/>
              <a:gd name="connsiteX1" fmla="*/ 10307226 w 10307226"/>
              <a:gd name="connsiteY1" fmla="*/ 0 h 2983705"/>
              <a:gd name="connsiteX2" fmla="*/ 5157210 w 10307226"/>
              <a:gd name="connsiteY2" fmla="*/ 2983705 h 2983705"/>
              <a:gd name="connsiteX3" fmla="*/ 5149404 w 10307226"/>
              <a:gd name="connsiteY3" fmla="*/ 2983705 h 2983705"/>
              <a:gd name="connsiteX4" fmla="*/ 2581068 w 10307226"/>
              <a:gd name="connsiteY4" fmla="*/ 2983705 h 2983705"/>
              <a:gd name="connsiteX5" fmla="*/ 2576142 w 10307226"/>
              <a:gd name="connsiteY5" fmla="*/ 2983705 h 2983705"/>
              <a:gd name="connsiteX6" fmla="*/ 0 w 10307226"/>
              <a:gd name="connsiteY6" fmla="*/ 2983705 h 2983705"/>
              <a:gd name="connsiteX7" fmla="*/ 0 w 10307226"/>
              <a:gd name="connsiteY7" fmla="*/ 1812832 h 2983705"/>
              <a:gd name="connsiteX8" fmla="*/ 2576142 w 10307226"/>
              <a:gd name="connsiteY8" fmla="*/ 1812832 h 2983705"/>
              <a:gd name="connsiteX9" fmla="*/ 2576142 w 10307226"/>
              <a:gd name="connsiteY9" fmla="*/ 1205084 h 2983705"/>
              <a:gd name="connsiteX10" fmla="*/ 5149404 w 10307226"/>
              <a:gd name="connsiteY10" fmla="*/ 1205084 h 2983705"/>
              <a:gd name="connsiteX11" fmla="*/ 5149404 w 10307226"/>
              <a:gd name="connsiteY11" fmla="*/ 614534 h 2983705"/>
              <a:gd name="connsiteX12" fmla="*/ 7726158 w 10307226"/>
              <a:gd name="connsiteY12" fmla="*/ 614534 h 2983705"/>
              <a:gd name="connsiteX13" fmla="*/ 7726158 w 10307226"/>
              <a:gd name="connsiteY13" fmla="*/ 0 h 2983705"/>
              <a:gd name="connsiteX0" fmla="*/ 5149404 w 10307226"/>
              <a:gd name="connsiteY0" fmla="*/ 2983705 h 3075145"/>
              <a:gd name="connsiteX1" fmla="*/ 2581068 w 10307226"/>
              <a:gd name="connsiteY1" fmla="*/ 2983705 h 3075145"/>
              <a:gd name="connsiteX2" fmla="*/ 2576142 w 10307226"/>
              <a:gd name="connsiteY2" fmla="*/ 2983705 h 3075145"/>
              <a:gd name="connsiteX3" fmla="*/ 0 w 10307226"/>
              <a:gd name="connsiteY3" fmla="*/ 2983705 h 3075145"/>
              <a:gd name="connsiteX4" fmla="*/ 0 w 10307226"/>
              <a:gd name="connsiteY4" fmla="*/ 1812832 h 3075145"/>
              <a:gd name="connsiteX5" fmla="*/ 2576142 w 10307226"/>
              <a:gd name="connsiteY5" fmla="*/ 1812832 h 3075145"/>
              <a:gd name="connsiteX6" fmla="*/ 2576142 w 10307226"/>
              <a:gd name="connsiteY6" fmla="*/ 1205084 h 3075145"/>
              <a:gd name="connsiteX7" fmla="*/ 5149404 w 10307226"/>
              <a:gd name="connsiteY7" fmla="*/ 1205084 h 3075145"/>
              <a:gd name="connsiteX8" fmla="*/ 5149404 w 10307226"/>
              <a:gd name="connsiteY8" fmla="*/ 614534 h 3075145"/>
              <a:gd name="connsiteX9" fmla="*/ 7726158 w 10307226"/>
              <a:gd name="connsiteY9" fmla="*/ 614534 h 3075145"/>
              <a:gd name="connsiteX10" fmla="*/ 7726158 w 10307226"/>
              <a:gd name="connsiteY10" fmla="*/ 0 h 3075145"/>
              <a:gd name="connsiteX11" fmla="*/ 10307226 w 10307226"/>
              <a:gd name="connsiteY11" fmla="*/ 0 h 3075145"/>
              <a:gd name="connsiteX12" fmla="*/ 5157210 w 10307226"/>
              <a:gd name="connsiteY12" fmla="*/ 2983705 h 3075145"/>
              <a:gd name="connsiteX13" fmla="*/ 5240844 w 10307226"/>
              <a:gd name="connsiteY13" fmla="*/ 3075145 h 307514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12" fmla="*/ 5157210 w 10307226"/>
              <a:gd name="connsiteY12" fmla="*/ 2983705 h 298370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0" fmla="*/ 2581068 w 10307226"/>
              <a:gd name="connsiteY0" fmla="*/ 2983705 h 2983705"/>
              <a:gd name="connsiteX1" fmla="*/ 2576142 w 10307226"/>
              <a:gd name="connsiteY1" fmla="*/ 2983705 h 2983705"/>
              <a:gd name="connsiteX2" fmla="*/ 0 w 10307226"/>
              <a:gd name="connsiteY2" fmla="*/ 2983705 h 2983705"/>
              <a:gd name="connsiteX3" fmla="*/ 0 w 10307226"/>
              <a:gd name="connsiteY3" fmla="*/ 1812832 h 2983705"/>
              <a:gd name="connsiteX4" fmla="*/ 2576142 w 10307226"/>
              <a:gd name="connsiteY4" fmla="*/ 1812832 h 2983705"/>
              <a:gd name="connsiteX5" fmla="*/ 2576142 w 10307226"/>
              <a:gd name="connsiteY5" fmla="*/ 1205084 h 2983705"/>
              <a:gd name="connsiteX6" fmla="*/ 5149404 w 10307226"/>
              <a:gd name="connsiteY6" fmla="*/ 1205084 h 2983705"/>
              <a:gd name="connsiteX7" fmla="*/ 5149404 w 10307226"/>
              <a:gd name="connsiteY7" fmla="*/ 614534 h 2983705"/>
              <a:gd name="connsiteX8" fmla="*/ 7726158 w 10307226"/>
              <a:gd name="connsiteY8" fmla="*/ 614534 h 2983705"/>
              <a:gd name="connsiteX9" fmla="*/ 7726158 w 10307226"/>
              <a:gd name="connsiteY9" fmla="*/ 0 h 2983705"/>
              <a:gd name="connsiteX10" fmla="*/ 10307226 w 10307226"/>
              <a:gd name="connsiteY10" fmla="*/ 0 h 2983705"/>
              <a:gd name="connsiteX0" fmla="*/ 2581068 w 10307226"/>
              <a:gd name="connsiteY0" fmla="*/ 2983705 h 2983705"/>
              <a:gd name="connsiteX1" fmla="*/ 0 w 10307226"/>
              <a:gd name="connsiteY1" fmla="*/ 2983705 h 2983705"/>
              <a:gd name="connsiteX2" fmla="*/ 0 w 10307226"/>
              <a:gd name="connsiteY2" fmla="*/ 1812832 h 2983705"/>
              <a:gd name="connsiteX3" fmla="*/ 2576142 w 10307226"/>
              <a:gd name="connsiteY3" fmla="*/ 1812832 h 2983705"/>
              <a:gd name="connsiteX4" fmla="*/ 2576142 w 10307226"/>
              <a:gd name="connsiteY4" fmla="*/ 1205084 h 2983705"/>
              <a:gd name="connsiteX5" fmla="*/ 5149404 w 10307226"/>
              <a:gd name="connsiteY5" fmla="*/ 1205084 h 2983705"/>
              <a:gd name="connsiteX6" fmla="*/ 5149404 w 10307226"/>
              <a:gd name="connsiteY6" fmla="*/ 614534 h 2983705"/>
              <a:gd name="connsiteX7" fmla="*/ 7726158 w 10307226"/>
              <a:gd name="connsiteY7" fmla="*/ 614534 h 2983705"/>
              <a:gd name="connsiteX8" fmla="*/ 7726158 w 10307226"/>
              <a:gd name="connsiteY8" fmla="*/ 0 h 2983705"/>
              <a:gd name="connsiteX9" fmla="*/ 10307226 w 10307226"/>
              <a:gd name="connsiteY9" fmla="*/ 0 h 2983705"/>
              <a:gd name="connsiteX0" fmla="*/ 0 w 10307226"/>
              <a:gd name="connsiteY0" fmla="*/ 2983705 h 2983705"/>
              <a:gd name="connsiteX1" fmla="*/ 0 w 10307226"/>
              <a:gd name="connsiteY1" fmla="*/ 1812832 h 2983705"/>
              <a:gd name="connsiteX2" fmla="*/ 2576142 w 10307226"/>
              <a:gd name="connsiteY2" fmla="*/ 1812832 h 2983705"/>
              <a:gd name="connsiteX3" fmla="*/ 2576142 w 10307226"/>
              <a:gd name="connsiteY3" fmla="*/ 1205084 h 2983705"/>
              <a:gd name="connsiteX4" fmla="*/ 5149404 w 10307226"/>
              <a:gd name="connsiteY4" fmla="*/ 1205084 h 2983705"/>
              <a:gd name="connsiteX5" fmla="*/ 5149404 w 10307226"/>
              <a:gd name="connsiteY5" fmla="*/ 614534 h 2983705"/>
              <a:gd name="connsiteX6" fmla="*/ 7726158 w 10307226"/>
              <a:gd name="connsiteY6" fmla="*/ 614534 h 2983705"/>
              <a:gd name="connsiteX7" fmla="*/ 7726158 w 10307226"/>
              <a:gd name="connsiteY7" fmla="*/ 0 h 2983705"/>
              <a:gd name="connsiteX8" fmla="*/ 10307226 w 10307226"/>
              <a:gd name="connsiteY8" fmla="*/ 0 h 2983705"/>
              <a:gd name="connsiteX0" fmla="*/ 5443 w 10312669"/>
              <a:gd name="connsiteY0" fmla="*/ 2983705 h 2983705"/>
              <a:gd name="connsiteX1" fmla="*/ 0 w 10312669"/>
              <a:gd name="connsiteY1" fmla="*/ 2379601 h 2983705"/>
              <a:gd name="connsiteX2" fmla="*/ 5443 w 10312669"/>
              <a:gd name="connsiteY2" fmla="*/ 1812832 h 2983705"/>
              <a:gd name="connsiteX3" fmla="*/ 2581585 w 10312669"/>
              <a:gd name="connsiteY3" fmla="*/ 1812832 h 2983705"/>
              <a:gd name="connsiteX4" fmla="*/ 2581585 w 10312669"/>
              <a:gd name="connsiteY4" fmla="*/ 1205084 h 2983705"/>
              <a:gd name="connsiteX5" fmla="*/ 5154847 w 10312669"/>
              <a:gd name="connsiteY5" fmla="*/ 1205084 h 2983705"/>
              <a:gd name="connsiteX6" fmla="*/ 5154847 w 10312669"/>
              <a:gd name="connsiteY6" fmla="*/ 614534 h 2983705"/>
              <a:gd name="connsiteX7" fmla="*/ 7731601 w 10312669"/>
              <a:gd name="connsiteY7" fmla="*/ 614534 h 2983705"/>
              <a:gd name="connsiteX8" fmla="*/ 7731601 w 10312669"/>
              <a:gd name="connsiteY8" fmla="*/ 0 h 2983705"/>
              <a:gd name="connsiteX9" fmla="*/ 10312669 w 10312669"/>
              <a:gd name="connsiteY9" fmla="*/ 0 h 2983705"/>
              <a:gd name="connsiteX0" fmla="*/ 0 w 10312669"/>
              <a:gd name="connsiteY0" fmla="*/ 2379601 h 2379601"/>
              <a:gd name="connsiteX1" fmla="*/ 5443 w 10312669"/>
              <a:gd name="connsiteY1" fmla="*/ 1812832 h 2379601"/>
              <a:gd name="connsiteX2" fmla="*/ 2581585 w 10312669"/>
              <a:gd name="connsiteY2" fmla="*/ 1812832 h 2379601"/>
              <a:gd name="connsiteX3" fmla="*/ 2581585 w 10312669"/>
              <a:gd name="connsiteY3" fmla="*/ 1205084 h 2379601"/>
              <a:gd name="connsiteX4" fmla="*/ 5154847 w 10312669"/>
              <a:gd name="connsiteY4" fmla="*/ 1205084 h 2379601"/>
              <a:gd name="connsiteX5" fmla="*/ 5154847 w 10312669"/>
              <a:gd name="connsiteY5" fmla="*/ 614534 h 2379601"/>
              <a:gd name="connsiteX6" fmla="*/ 7731601 w 10312669"/>
              <a:gd name="connsiteY6" fmla="*/ 614534 h 2379601"/>
              <a:gd name="connsiteX7" fmla="*/ 7731601 w 10312669"/>
              <a:gd name="connsiteY7" fmla="*/ 0 h 2379601"/>
              <a:gd name="connsiteX8" fmla="*/ 10312669 w 10312669"/>
              <a:gd name="connsiteY8" fmla="*/ 0 h 2379601"/>
              <a:gd name="connsiteX0" fmla="*/ 186149 w 10498818"/>
              <a:gd name="connsiteY0" fmla="*/ 2379601 h 2379601"/>
              <a:gd name="connsiteX1" fmla="*/ 188690 w 10498818"/>
              <a:gd name="connsiteY1" fmla="*/ 2119251 h 2379601"/>
              <a:gd name="connsiteX2" fmla="*/ 191592 w 10498818"/>
              <a:gd name="connsiteY2" fmla="*/ 1812832 h 2379601"/>
              <a:gd name="connsiteX3" fmla="*/ 2767734 w 10498818"/>
              <a:gd name="connsiteY3" fmla="*/ 1812832 h 2379601"/>
              <a:gd name="connsiteX4" fmla="*/ 2767734 w 10498818"/>
              <a:gd name="connsiteY4" fmla="*/ 1205084 h 2379601"/>
              <a:gd name="connsiteX5" fmla="*/ 5340996 w 10498818"/>
              <a:gd name="connsiteY5" fmla="*/ 1205084 h 2379601"/>
              <a:gd name="connsiteX6" fmla="*/ 5340996 w 10498818"/>
              <a:gd name="connsiteY6" fmla="*/ 614534 h 2379601"/>
              <a:gd name="connsiteX7" fmla="*/ 7917750 w 10498818"/>
              <a:gd name="connsiteY7" fmla="*/ 614534 h 2379601"/>
              <a:gd name="connsiteX8" fmla="*/ 7917750 w 10498818"/>
              <a:gd name="connsiteY8" fmla="*/ 0 h 2379601"/>
              <a:gd name="connsiteX9" fmla="*/ 10498818 w 10498818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72 w 10312841"/>
              <a:gd name="connsiteY0" fmla="*/ 2379601 h 2379601"/>
              <a:gd name="connsiteX1" fmla="*/ 2713 w 10312841"/>
              <a:gd name="connsiteY1" fmla="*/ 2119251 h 2379601"/>
              <a:gd name="connsiteX2" fmla="*/ 5615 w 10312841"/>
              <a:gd name="connsiteY2" fmla="*/ 1812832 h 2379601"/>
              <a:gd name="connsiteX3" fmla="*/ 2581757 w 10312841"/>
              <a:gd name="connsiteY3" fmla="*/ 1812832 h 2379601"/>
              <a:gd name="connsiteX4" fmla="*/ 2581757 w 10312841"/>
              <a:gd name="connsiteY4" fmla="*/ 1205084 h 2379601"/>
              <a:gd name="connsiteX5" fmla="*/ 5155019 w 10312841"/>
              <a:gd name="connsiteY5" fmla="*/ 1205084 h 2379601"/>
              <a:gd name="connsiteX6" fmla="*/ 5155019 w 10312841"/>
              <a:gd name="connsiteY6" fmla="*/ 614534 h 2379601"/>
              <a:gd name="connsiteX7" fmla="*/ 7731773 w 10312841"/>
              <a:gd name="connsiteY7" fmla="*/ 614534 h 2379601"/>
              <a:gd name="connsiteX8" fmla="*/ 7731773 w 10312841"/>
              <a:gd name="connsiteY8" fmla="*/ 0 h 2379601"/>
              <a:gd name="connsiteX9" fmla="*/ 10312841 w 10312841"/>
              <a:gd name="connsiteY9" fmla="*/ 0 h 2379601"/>
              <a:gd name="connsiteX0" fmla="*/ 0 w 10569844"/>
              <a:gd name="connsiteY0" fmla="*/ 2385951 h 2385951"/>
              <a:gd name="connsiteX1" fmla="*/ 259716 w 10569844"/>
              <a:gd name="connsiteY1" fmla="*/ 211925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412036"/>
              <a:gd name="connsiteX1" fmla="*/ 262891 w 10569844"/>
              <a:gd name="connsiteY1" fmla="*/ 2376426 h 2412036"/>
              <a:gd name="connsiteX2" fmla="*/ 262618 w 10569844"/>
              <a:gd name="connsiteY2" fmla="*/ 1812832 h 2412036"/>
              <a:gd name="connsiteX3" fmla="*/ 2838760 w 10569844"/>
              <a:gd name="connsiteY3" fmla="*/ 1812832 h 2412036"/>
              <a:gd name="connsiteX4" fmla="*/ 2838760 w 10569844"/>
              <a:gd name="connsiteY4" fmla="*/ 1205084 h 2412036"/>
              <a:gd name="connsiteX5" fmla="*/ 5412022 w 10569844"/>
              <a:gd name="connsiteY5" fmla="*/ 1205084 h 2412036"/>
              <a:gd name="connsiteX6" fmla="*/ 5412022 w 10569844"/>
              <a:gd name="connsiteY6" fmla="*/ 614534 h 2412036"/>
              <a:gd name="connsiteX7" fmla="*/ 7988776 w 10569844"/>
              <a:gd name="connsiteY7" fmla="*/ 614534 h 2412036"/>
              <a:gd name="connsiteX8" fmla="*/ 7988776 w 10569844"/>
              <a:gd name="connsiteY8" fmla="*/ 0 h 2412036"/>
              <a:gd name="connsiteX9" fmla="*/ 10569844 w 10569844"/>
              <a:gd name="connsiteY9" fmla="*/ 0 h 2412036"/>
              <a:gd name="connsiteX0" fmla="*/ 0 w 10569844"/>
              <a:gd name="connsiteY0" fmla="*/ 2385951 h 2404472"/>
              <a:gd name="connsiteX1" fmla="*/ 259716 w 10569844"/>
              <a:gd name="connsiteY1" fmla="*/ 2366901 h 2404472"/>
              <a:gd name="connsiteX2" fmla="*/ 262618 w 10569844"/>
              <a:gd name="connsiteY2" fmla="*/ 1812832 h 2404472"/>
              <a:gd name="connsiteX3" fmla="*/ 2838760 w 10569844"/>
              <a:gd name="connsiteY3" fmla="*/ 1812832 h 2404472"/>
              <a:gd name="connsiteX4" fmla="*/ 2838760 w 10569844"/>
              <a:gd name="connsiteY4" fmla="*/ 1205084 h 2404472"/>
              <a:gd name="connsiteX5" fmla="*/ 5412022 w 10569844"/>
              <a:gd name="connsiteY5" fmla="*/ 1205084 h 2404472"/>
              <a:gd name="connsiteX6" fmla="*/ 5412022 w 10569844"/>
              <a:gd name="connsiteY6" fmla="*/ 614534 h 2404472"/>
              <a:gd name="connsiteX7" fmla="*/ 7988776 w 10569844"/>
              <a:gd name="connsiteY7" fmla="*/ 614534 h 2404472"/>
              <a:gd name="connsiteX8" fmla="*/ 7988776 w 10569844"/>
              <a:gd name="connsiteY8" fmla="*/ 0 h 2404472"/>
              <a:gd name="connsiteX9" fmla="*/ 10569844 w 10569844"/>
              <a:gd name="connsiteY9" fmla="*/ 0 h 2404472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84660"/>
              <a:gd name="connsiteY0" fmla="*/ 2371134 h 2374036"/>
              <a:gd name="connsiteX1" fmla="*/ 274532 w 10584660"/>
              <a:gd name="connsiteY1" fmla="*/ 2366901 h 2374036"/>
              <a:gd name="connsiteX2" fmla="*/ 277434 w 10584660"/>
              <a:gd name="connsiteY2" fmla="*/ 1812832 h 2374036"/>
              <a:gd name="connsiteX3" fmla="*/ 2853576 w 10584660"/>
              <a:gd name="connsiteY3" fmla="*/ 1812832 h 2374036"/>
              <a:gd name="connsiteX4" fmla="*/ 2853576 w 10584660"/>
              <a:gd name="connsiteY4" fmla="*/ 1205084 h 2374036"/>
              <a:gd name="connsiteX5" fmla="*/ 5426838 w 10584660"/>
              <a:gd name="connsiteY5" fmla="*/ 1205084 h 2374036"/>
              <a:gd name="connsiteX6" fmla="*/ 5426838 w 10584660"/>
              <a:gd name="connsiteY6" fmla="*/ 614534 h 2374036"/>
              <a:gd name="connsiteX7" fmla="*/ 8003592 w 10584660"/>
              <a:gd name="connsiteY7" fmla="*/ 614534 h 2374036"/>
              <a:gd name="connsiteX8" fmla="*/ 8003592 w 10584660"/>
              <a:gd name="connsiteY8" fmla="*/ 0 h 2374036"/>
              <a:gd name="connsiteX9" fmla="*/ 10584660 w 10584660"/>
              <a:gd name="connsiteY9" fmla="*/ 0 h 2374036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95244"/>
              <a:gd name="connsiteY0" fmla="*/ 2369017 h 2369017"/>
              <a:gd name="connsiteX1" fmla="*/ 285116 w 10595244"/>
              <a:gd name="connsiteY1" fmla="*/ 2366901 h 2369017"/>
              <a:gd name="connsiteX2" fmla="*/ 288018 w 10595244"/>
              <a:gd name="connsiteY2" fmla="*/ 1812832 h 2369017"/>
              <a:gd name="connsiteX3" fmla="*/ 2864160 w 10595244"/>
              <a:gd name="connsiteY3" fmla="*/ 1812832 h 2369017"/>
              <a:gd name="connsiteX4" fmla="*/ 2864160 w 10595244"/>
              <a:gd name="connsiteY4" fmla="*/ 1205084 h 2369017"/>
              <a:gd name="connsiteX5" fmla="*/ 5437422 w 10595244"/>
              <a:gd name="connsiteY5" fmla="*/ 1205084 h 2369017"/>
              <a:gd name="connsiteX6" fmla="*/ 5437422 w 10595244"/>
              <a:gd name="connsiteY6" fmla="*/ 614534 h 2369017"/>
              <a:gd name="connsiteX7" fmla="*/ 8014176 w 10595244"/>
              <a:gd name="connsiteY7" fmla="*/ 614534 h 2369017"/>
              <a:gd name="connsiteX8" fmla="*/ 8014176 w 10595244"/>
              <a:gd name="connsiteY8" fmla="*/ 0 h 2369017"/>
              <a:gd name="connsiteX9" fmla="*/ 10595244 w 10595244"/>
              <a:gd name="connsiteY9" fmla="*/ 0 h 2369017"/>
              <a:gd name="connsiteX0" fmla="*/ 2713 w 10312841"/>
              <a:gd name="connsiteY0" fmla="*/ 2366901 h 2366901"/>
              <a:gd name="connsiteX1" fmla="*/ 5615 w 10312841"/>
              <a:gd name="connsiteY1" fmla="*/ 1812832 h 2366901"/>
              <a:gd name="connsiteX2" fmla="*/ 2581757 w 10312841"/>
              <a:gd name="connsiteY2" fmla="*/ 1812832 h 2366901"/>
              <a:gd name="connsiteX3" fmla="*/ 2581757 w 10312841"/>
              <a:gd name="connsiteY3" fmla="*/ 1205084 h 2366901"/>
              <a:gd name="connsiteX4" fmla="*/ 5155019 w 10312841"/>
              <a:gd name="connsiteY4" fmla="*/ 1205084 h 2366901"/>
              <a:gd name="connsiteX5" fmla="*/ 5155019 w 10312841"/>
              <a:gd name="connsiteY5" fmla="*/ 614534 h 2366901"/>
              <a:gd name="connsiteX6" fmla="*/ 7731773 w 10312841"/>
              <a:gd name="connsiteY6" fmla="*/ 614534 h 2366901"/>
              <a:gd name="connsiteX7" fmla="*/ 7731773 w 10312841"/>
              <a:gd name="connsiteY7" fmla="*/ 0 h 2366901"/>
              <a:gd name="connsiteX8" fmla="*/ 10312841 w 10312841"/>
              <a:gd name="connsiteY8" fmla="*/ 0 h 2366901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3750 w 10307528"/>
              <a:gd name="connsiteY0" fmla="*/ 3001901 h 3001901"/>
              <a:gd name="connsiteX1" fmla="*/ 302 w 10307528"/>
              <a:gd name="connsiteY1" fmla="*/ 1812832 h 3001901"/>
              <a:gd name="connsiteX2" fmla="*/ 2576444 w 10307528"/>
              <a:gd name="connsiteY2" fmla="*/ 1812832 h 3001901"/>
              <a:gd name="connsiteX3" fmla="*/ 2576444 w 10307528"/>
              <a:gd name="connsiteY3" fmla="*/ 1205084 h 3001901"/>
              <a:gd name="connsiteX4" fmla="*/ 5149706 w 10307528"/>
              <a:gd name="connsiteY4" fmla="*/ 1205084 h 3001901"/>
              <a:gd name="connsiteX5" fmla="*/ 5149706 w 10307528"/>
              <a:gd name="connsiteY5" fmla="*/ 614534 h 3001901"/>
              <a:gd name="connsiteX6" fmla="*/ 7726460 w 10307528"/>
              <a:gd name="connsiteY6" fmla="*/ 614534 h 3001901"/>
              <a:gd name="connsiteX7" fmla="*/ 7726460 w 10307528"/>
              <a:gd name="connsiteY7" fmla="*/ 0 h 3001901"/>
              <a:gd name="connsiteX8" fmla="*/ 10307528 w 10307528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4877 w 10308655"/>
              <a:gd name="connsiteY0" fmla="*/ 3001901 h 3001901"/>
              <a:gd name="connsiteX1" fmla="*/ 1429 w 10308655"/>
              <a:gd name="connsiteY1" fmla="*/ 1812832 h 3001901"/>
              <a:gd name="connsiteX2" fmla="*/ 2577571 w 10308655"/>
              <a:gd name="connsiteY2" fmla="*/ 1812832 h 3001901"/>
              <a:gd name="connsiteX3" fmla="*/ 2577571 w 10308655"/>
              <a:gd name="connsiteY3" fmla="*/ 1205084 h 3001901"/>
              <a:gd name="connsiteX4" fmla="*/ 5150833 w 10308655"/>
              <a:gd name="connsiteY4" fmla="*/ 1205084 h 3001901"/>
              <a:gd name="connsiteX5" fmla="*/ 5150833 w 10308655"/>
              <a:gd name="connsiteY5" fmla="*/ 614534 h 3001901"/>
              <a:gd name="connsiteX6" fmla="*/ 7727587 w 10308655"/>
              <a:gd name="connsiteY6" fmla="*/ 614534 h 3001901"/>
              <a:gd name="connsiteX7" fmla="*/ 7727587 w 10308655"/>
              <a:gd name="connsiteY7" fmla="*/ 0 h 3001901"/>
              <a:gd name="connsiteX8" fmla="*/ 10308655 w 10308655"/>
              <a:gd name="connsiteY8" fmla="*/ 0 h 3001901"/>
              <a:gd name="connsiteX0" fmla="*/ 0 w 10307226"/>
              <a:gd name="connsiteY0" fmla="*/ 1812832 h 1812832"/>
              <a:gd name="connsiteX1" fmla="*/ 2576142 w 10307226"/>
              <a:gd name="connsiteY1" fmla="*/ 1812832 h 1812832"/>
              <a:gd name="connsiteX2" fmla="*/ 2576142 w 10307226"/>
              <a:gd name="connsiteY2" fmla="*/ 1205084 h 1812832"/>
              <a:gd name="connsiteX3" fmla="*/ 5149404 w 10307226"/>
              <a:gd name="connsiteY3" fmla="*/ 1205084 h 1812832"/>
              <a:gd name="connsiteX4" fmla="*/ 5149404 w 10307226"/>
              <a:gd name="connsiteY4" fmla="*/ 614534 h 1812832"/>
              <a:gd name="connsiteX5" fmla="*/ 7726158 w 10307226"/>
              <a:gd name="connsiteY5" fmla="*/ 614534 h 1812832"/>
              <a:gd name="connsiteX6" fmla="*/ 7726158 w 10307226"/>
              <a:gd name="connsiteY6" fmla="*/ 0 h 1812832"/>
              <a:gd name="connsiteX7" fmla="*/ 10307226 w 10307226"/>
              <a:gd name="connsiteY7" fmla="*/ 0 h 1812832"/>
              <a:gd name="connsiteX0" fmla="*/ 0 w 7731084"/>
              <a:gd name="connsiteY0" fmla="*/ 1812832 h 1812832"/>
              <a:gd name="connsiteX1" fmla="*/ 0 w 7731084"/>
              <a:gd name="connsiteY1" fmla="*/ 1205084 h 1812832"/>
              <a:gd name="connsiteX2" fmla="*/ 2573262 w 7731084"/>
              <a:gd name="connsiteY2" fmla="*/ 1205084 h 1812832"/>
              <a:gd name="connsiteX3" fmla="*/ 2573262 w 7731084"/>
              <a:gd name="connsiteY3" fmla="*/ 614534 h 1812832"/>
              <a:gd name="connsiteX4" fmla="*/ 5150016 w 7731084"/>
              <a:gd name="connsiteY4" fmla="*/ 614534 h 1812832"/>
              <a:gd name="connsiteX5" fmla="*/ 5150016 w 7731084"/>
              <a:gd name="connsiteY5" fmla="*/ 0 h 1812832"/>
              <a:gd name="connsiteX6" fmla="*/ 7731084 w 7731084"/>
              <a:gd name="connsiteY6" fmla="*/ 0 h 1812832"/>
              <a:gd name="connsiteX0" fmla="*/ 0 w 7741667"/>
              <a:gd name="connsiteY0" fmla="*/ 1376799 h 1376799"/>
              <a:gd name="connsiteX1" fmla="*/ 10583 w 7741667"/>
              <a:gd name="connsiteY1" fmla="*/ 1205084 h 1376799"/>
              <a:gd name="connsiteX2" fmla="*/ 2583845 w 7741667"/>
              <a:gd name="connsiteY2" fmla="*/ 1205084 h 1376799"/>
              <a:gd name="connsiteX3" fmla="*/ 2583845 w 7741667"/>
              <a:gd name="connsiteY3" fmla="*/ 614534 h 1376799"/>
              <a:gd name="connsiteX4" fmla="*/ 5160599 w 7741667"/>
              <a:gd name="connsiteY4" fmla="*/ 614534 h 1376799"/>
              <a:gd name="connsiteX5" fmla="*/ 5160599 w 7741667"/>
              <a:gd name="connsiteY5" fmla="*/ 0 h 1376799"/>
              <a:gd name="connsiteX6" fmla="*/ 7741667 w 7741667"/>
              <a:gd name="connsiteY6" fmla="*/ 0 h 1376799"/>
              <a:gd name="connsiteX0" fmla="*/ 0 w 7731084"/>
              <a:gd name="connsiteY0" fmla="*/ 1372566 h 1372566"/>
              <a:gd name="connsiteX1" fmla="*/ 0 w 7731084"/>
              <a:gd name="connsiteY1" fmla="*/ 1205084 h 1372566"/>
              <a:gd name="connsiteX2" fmla="*/ 2573262 w 7731084"/>
              <a:gd name="connsiteY2" fmla="*/ 1205084 h 1372566"/>
              <a:gd name="connsiteX3" fmla="*/ 2573262 w 7731084"/>
              <a:gd name="connsiteY3" fmla="*/ 614534 h 1372566"/>
              <a:gd name="connsiteX4" fmla="*/ 5150016 w 7731084"/>
              <a:gd name="connsiteY4" fmla="*/ 614534 h 1372566"/>
              <a:gd name="connsiteX5" fmla="*/ 5150016 w 7731084"/>
              <a:gd name="connsiteY5" fmla="*/ 0 h 1372566"/>
              <a:gd name="connsiteX6" fmla="*/ 7731084 w 7731084"/>
              <a:gd name="connsiteY6" fmla="*/ 0 h 1372566"/>
              <a:gd name="connsiteX0" fmla="*/ 1881 w 7732965"/>
              <a:gd name="connsiteY0" fmla="*/ 1372566 h 1372566"/>
              <a:gd name="connsiteX1" fmla="*/ 1881 w 7732965"/>
              <a:gd name="connsiteY1" fmla="*/ 1205084 h 1372566"/>
              <a:gd name="connsiteX2" fmla="*/ 2575143 w 7732965"/>
              <a:gd name="connsiteY2" fmla="*/ 1205084 h 1372566"/>
              <a:gd name="connsiteX3" fmla="*/ 2575143 w 7732965"/>
              <a:gd name="connsiteY3" fmla="*/ 614534 h 1372566"/>
              <a:gd name="connsiteX4" fmla="*/ 5151897 w 7732965"/>
              <a:gd name="connsiteY4" fmla="*/ 614534 h 1372566"/>
              <a:gd name="connsiteX5" fmla="*/ 5151897 w 7732965"/>
              <a:gd name="connsiteY5" fmla="*/ 0 h 1372566"/>
              <a:gd name="connsiteX6" fmla="*/ 7732965 w 7732965"/>
              <a:gd name="connsiteY6" fmla="*/ 0 h 1372566"/>
              <a:gd name="connsiteX0" fmla="*/ 863 w 7740413"/>
              <a:gd name="connsiteY0" fmla="*/ 1370449 h 1370449"/>
              <a:gd name="connsiteX1" fmla="*/ 9329 w 7740413"/>
              <a:gd name="connsiteY1" fmla="*/ 1205084 h 1370449"/>
              <a:gd name="connsiteX2" fmla="*/ 2582591 w 7740413"/>
              <a:gd name="connsiteY2" fmla="*/ 1205084 h 1370449"/>
              <a:gd name="connsiteX3" fmla="*/ 2582591 w 7740413"/>
              <a:gd name="connsiteY3" fmla="*/ 614534 h 1370449"/>
              <a:gd name="connsiteX4" fmla="*/ 5159345 w 7740413"/>
              <a:gd name="connsiteY4" fmla="*/ 614534 h 1370449"/>
              <a:gd name="connsiteX5" fmla="*/ 5159345 w 7740413"/>
              <a:gd name="connsiteY5" fmla="*/ 0 h 1370449"/>
              <a:gd name="connsiteX6" fmla="*/ 7740413 w 7740413"/>
              <a:gd name="connsiteY6" fmla="*/ 0 h 1370449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1456 w 7728306"/>
              <a:gd name="connsiteY0" fmla="*/ 1374682 h 1374682"/>
              <a:gd name="connsiteX1" fmla="*/ 3572 w 7728306"/>
              <a:gd name="connsiteY1" fmla="*/ 1201909 h 1374682"/>
              <a:gd name="connsiteX2" fmla="*/ 2570484 w 7728306"/>
              <a:gd name="connsiteY2" fmla="*/ 1205084 h 1374682"/>
              <a:gd name="connsiteX3" fmla="*/ 2570484 w 7728306"/>
              <a:gd name="connsiteY3" fmla="*/ 614534 h 1374682"/>
              <a:gd name="connsiteX4" fmla="*/ 5147238 w 7728306"/>
              <a:gd name="connsiteY4" fmla="*/ 614534 h 1374682"/>
              <a:gd name="connsiteX5" fmla="*/ 5147238 w 7728306"/>
              <a:gd name="connsiteY5" fmla="*/ 0 h 1374682"/>
              <a:gd name="connsiteX6" fmla="*/ 7728306 w 7728306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4734"/>
              <a:gd name="connsiteY0" fmla="*/ 1201909 h 1205084"/>
              <a:gd name="connsiteX1" fmla="*/ 2566912 w 7724734"/>
              <a:gd name="connsiteY1" fmla="*/ 1205084 h 1205084"/>
              <a:gd name="connsiteX2" fmla="*/ 2566912 w 7724734"/>
              <a:gd name="connsiteY2" fmla="*/ 614534 h 1205084"/>
              <a:gd name="connsiteX3" fmla="*/ 5143666 w 7724734"/>
              <a:gd name="connsiteY3" fmla="*/ 614534 h 1205084"/>
              <a:gd name="connsiteX4" fmla="*/ 5143666 w 7724734"/>
              <a:gd name="connsiteY4" fmla="*/ 0 h 1205084"/>
              <a:gd name="connsiteX5" fmla="*/ 7724734 w 7724734"/>
              <a:gd name="connsiteY5" fmla="*/ 0 h 1205084"/>
              <a:gd name="connsiteX0" fmla="*/ 0 w 5157822"/>
              <a:gd name="connsiteY0" fmla="*/ 1205084 h 1205084"/>
              <a:gd name="connsiteX1" fmla="*/ 0 w 5157822"/>
              <a:gd name="connsiteY1" fmla="*/ 614534 h 1205084"/>
              <a:gd name="connsiteX2" fmla="*/ 2576754 w 5157822"/>
              <a:gd name="connsiteY2" fmla="*/ 614534 h 1205084"/>
              <a:gd name="connsiteX3" fmla="*/ 2576754 w 5157822"/>
              <a:gd name="connsiteY3" fmla="*/ 0 h 1205084"/>
              <a:gd name="connsiteX4" fmla="*/ 5157822 w 5157822"/>
              <a:gd name="connsiteY4" fmla="*/ 0 h 1205084"/>
              <a:gd name="connsiteX0" fmla="*/ 2881 w 5160703"/>
              <a:gd name="connsiteY0" fmla="*/ 1205084 h 1205084"/>
              <a:gd name="connsiteX1" fmla="*/ 0 w 5160703"/>
              <a:gd name="connsiteY1" fmla="*/ 764585 h 1205084"/>
              <a:gd name="connsiteX2" fmla="*/ 2881 w 5160703"/>
              <a:gd name="connsiteY2" fmla="*/ 614534 h 1205084"/>
              <a:gd name="connsiteX3" fmla="*/ 2579635 w 5160703"/>
              <a:gd name="connsiteY3" fmla="*/ 614534 h 1205084"/>
              <a:gd name="connsiteX4" fmla="*/ 2579635 w 5160703"/>
              <a:gd name="connsiteY4" fmla="*/ 0 h 1205084"/>
              <a:gd name="connsiteX5" fmla="*/ 5160703 w 5160703"/>
              <a:gd name="connsiteY5" fmla="*/ 0 h 1205084"/>
              <a:gd name="connsiteX0" fmla="*/ 0 w 5160703"/>
              <a:gd name="connsiteY0" fmla="*/ 764585 h 764585"/>
              <a:gd name="connsiteX1" fmla="*/ 2881 w 5160703"/>
              <a:gd name="connsiteY1" fmla="*/ 614534 h 764585"/>
              <a:gd name="connsiteX2" fmla="*/ 2579635 w 5160703"/>
              <a:gd name="connsiteY2" fmla="*/ 614534 h 764585"/>
              <a:gd name="connsiteX3" fmla="*/ 2579635 w 5160703"/>
              <a:gd name="connsiteY3" fmla="*/ 0 h 764585"/>
              <a:gd name="connsiteX4" fmla="*/ 5160703 w 5160703"/>
              <a:gd name="connsiteY4" fmla="*/ 0 h 764585"/>
              <a:gd name="connsiteX0" fmla="*/ 0 w 2579635"/>
              <a:gd name="connsiteY0" fmla="*/ 764585 h 764585"/>
              <a:gd name="connsiteX1" fmla="*/ 2881 w 2579635"/>
              <a:gd name="connsiteY1" fmla="*/ 614534 h 764585"/>
              <a:gd name="connsiteX2" fmla="*/ 2579635 w 2579635"/>
              <a:gd name="connsiteY2" fmla="*/ 614534 h 764585"/>
              <a:gd name="connsiteX3" fmla="*/ 2579635 w 2579635"/>
              <a:gd name="connsiteY3" fmla="*/ 0 h 764585"/>
              <a:gd name="connsiteX0" fmla="*/ 0 w 2580217"/>
              <a:gd name="connsiteY0" fmla="*/ 764585 h 764585"/>
              <a:gd name="connsiteX1" fmla="*/ 2881 w 2580217"/>
              <a:gd name="connsiteY1" fmla="*/ 614534 h 764585"/>
              <a:gd name="connsiteX2" fmla="*/ 2579635 w 2580217"/>
              <a:gd name="connsiteY2" fmla="*/ 614534 h 764585"/>
              <a:gd name="connsiteX3" fmla="*/ 2580217 w 2580217"/>
              <a:gd name="connsiteY3" fmla="*/ 413220 h 764585"/>
              <a:gd name="connsiteX4" fmla="*/ 2579635 w 2580217"/>
              <a:gd name="connsiteY4" fmla="*/ 0 h 764585"/>
              <a:gd name="connsiteX0" fmla="*/ 0 w 2580217"/>
              <a:gd name="connsiteY0" fmla="*/ 351365 h 351365"/>
              <a:gd name="connsiteX1" fmla="*/ 2881 w 2580217"/>
              <a:gd name="connsiteY1" fmla="*/ 201314 h 351365"/>
              <a:gd name="connsiteX2" fmla="*/ 2579635 w 2580217"/>
              <a:gd name="connsiteY2" fmla="*/ 201314 h 351365"/>
              <a:gd name="connsiteX3" fmla="*/ 2580217 w 2580217"/>
              <a:gd name="connsiteY3" fmla="*/ 0 h 35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0217" h="351365">
                <a:moveTo>
                  <a:pt x="0" y="351365"/>
                </a:moveTo>
                <a:cubicBezTo>
                  <a:pt x="960" y="301348"/>
                  <a:pt x="1921" y="251331"/>
                  <a:pt x="2881" y="201314"/>
                </a:cubicBezTo>
                <a:lnTo>
                  <a:pt x="2579635" y="201314"/>
                </a:lnTo>
                <a:lnTo>
                  <a:pt x="2580217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uller Bold" pitchFamily="2" charset="-52"/>
            </a:endParaRPr>
          </a:p>
        </p:txBody>
      </p:sp>
      <p:sp>
        <p:nvSpPr>
          <p:cNvPr id="97" name="Полилиния 96"/>
          <p:cNvSpPr/>
          <p:nvPr/>
        </p:nvSpPr>
        <p:spPr>
          <a:xfrm>
            <a:off x="8631766" y="3004291"/>
            <a:ext cx="2582603" cy="171920"/>
          </a:xfrm>
          <a:custGeom>
            <a:avLst/>
            <a:gdLst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5149404 w 10307226"/>
              <a:gd name="connsiteY6" fmla="*/ 2983705 h 2983706"/>
              <a:gd name="connsiteX7" fmla="*/ 2581068 w 10307226"/>
              <a:gd name="connsiteY7" fmla="*/ 2983705 h 2983706"/>
              <a:gd name="connsiteX8" fmla="*/ 2576142 w 10307226"/>
              <a:gd name="connsiteY8" fmla="*/ 2983705 h 2983706"/>
              <a:gd name="connsiteX9" fmla="*/ 0 w 10307226"/>
              <a:gd name="connsiteY9" fmla="*/ 2983705 h 2983706"/>
              <a:gd name="connsiteX10" fmla="*/ 0 w 10307226"/>
              <a:gd name="connsiteY10" fmla="*/ 1812832 h 2983706"/>
              <a:gd name="connsiteX11" fmla="*/ 2576142 w 10307226"/>
              <a:gd name="connsiteY11" fmla="*/ 1812832 h 2983706"/>
              <a:gd name="connsiteX12" fmla="*/ 2576142 w 10307226"/>
              <a:gd name="connsiteY12" fmla="*/ 1205084 h 2983706"/>
              <a:gd name="connsiteX13" fmla="*/ 5149404 w 10307226"/>
              <a:gd name="connsiteY13" fmla="*/ 1205084 h 2983706"/>
              <a:gd name="connsiteX14" fmla="*/ 5149404 w 10307226"/>
              <a:gd name="connsiteY14" fmla="*/ 614534 h 2983706"/>
              <a:gd name="connsiteX15" fmla="*/ 7726158 w 10307226"/>
              <a:gd name="connsiteY15" fmla="*/ 614534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7726158 w 10307226"/>
              <a:gd name="connsiteY3" fmla="*/ 2983705 h 2983706"/>
              <a:gd name="connsiteX4" fmla="*/ 5157210 w 10307226"/>
              <a:gd name="connsiteY4" fmla="*/ 2983705 h 2983706"/>
              <a:gd name="connsiteX5" fmla="*/ 5149404 w 10307226"/>
              <a:gd name="connsiteY5" fmla="*/ 2983705 h 2983706"/>
              <a:gd name="connsiteX6" fmla="*/ 2581068 w 10307226"/>
              <a:gd name="connsiteY6" fmla="*/ 2983705 h 2983706"/>
              <a:gd name="connsiteX7" fmla="*/ 2576142 w 10307226"/>
              <a:gd name="connsiteY7" fmla="*/ 2983705 h 2983706"/>
              <a:gd name="connsiteX8" fmla="*/ 0 w 10307226"/>
              <a:gd name="connsiteY8" fmla="*/ 2983705 h 2983706"/>
              <a:gd name="connsiteX9" fmla="*/ 0 w 10307226"/>
              <a:gd name="connsiteY9" fmla="*/ 1812832 h 2983706"/>
              <a:gd name="connsiteX10" fmla="*/ 2576142 w 10307226"/>
              <a:gd name="connsiteY10" fmla="*/ 1812832 h 2983706"/>
              <a:gd name="connsiteX11" fmla="*/ 2576142 w 10307226"/>
              <a:gd name="connsiteY11" fmla="*/ 1205084 h 2983706"/>
              <a:gd name="connsiteX12" fmla="*/ 5149404 w 10307226"/>
              <a:gd name="connsiteY12" fmla="*/ 1205084 h 2983706"/>
              <a:gd name="connsiteX13" fmla="*/ 5149404 w 10307226"/>
              <a:gd name="connsiteY13" fmla="*/ 614534 h 2983706"/>
              <a:gd name="connsiteX14" fmla="*/ 7726158 w 10307226"/>
              <a:gd name="connsiteY14" fmla="*/ 614534 h 2983706"/>
              <a:gd name="connsiteX15" fmla="*/ 7726158 w 10307226"/>
              <a:gd name="connsiteY15" fmla="*/ 0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5157210 w 10307226"/>
              <a:gd name="connsiteY3" fmla="*/ 2983705 h 2983706"/>
              <a:gd name="connsiteX4" fmla="*/ 5149404 w 10307226"/>
              <a:gd name="connsiteY4" fmla="*/ 2983705 h 2983706"/>
              <a:gd name="connsiteX5" fmla="*/ 2581068 w 10307226"/>
              <a:gd name="connsiteY5" fmla="*/ 2983705 h 2983706"/>
              <a:gd name="connsiteX6" fmla="*/ 2576142 w 10307226"/>
              <a:gd name="connsiteY6" fmla="*/ 2983705 h 2983706"/>
              <a:gd name="connsiteX7" fmla="*/ 0 w 10307226"/>
              <a:gd name="connsiteY7" fmla="*/ 2983705 h 2983706"/>
              <a:gd name="connsiteX8" fmla="*/ 0 w 10307226"/>
              <a:gd name="connsiteY8" fmla="*/ 1812832 h 2983706"/>
              <a:gd name="connsiteX9" fmla="*/ 2576142 w 10307226"/>
              <a:gd name="connsiteY9" fmla="*/ 1812832 h 2983706"/>
              <a:gd name="connsiteX10" fmla="*/ 2576142 w 10307226"/>
              <a:gd name="connsiteY10" fmla="*/ 1205084 h 2983706"/>
              <a:gd name="connsiteX11" fmla="*/ 5149404 w 10307226"/>
              <a:gd name="connsiteY11" fmla="*/ 1205084 h 2983706"/>
              <a:gd name="connsiteX12" fmla="*/ 5149404 w 10307226"/>
              <a:gd name="connsiteY12" fmla="*/ 614534 h 2983706"/>
              <a:gd name="connsiteX13" fmla="*/ 7726158 w 10307226"/>
              <a:gd name="connsiteY13" fmla="*/ 614534 h 2983706"/>
              <a:gd name="connsiteX14" fmla="*/ 7726158 w 10307226"/>
              <a:gd name="connsiteY14" fmla="*/ 0 h 2983706"/>
              <a:gd name="connsiteX0" fmla="*/ 7726158 w 10307226"/>
              <a:gd name="connsiteY0" fmla="*/ 0 h 2983705"/>
              <a:gd name="connsiteX1" fmla="*/ 10307226 w 10307226"/>
              <a:gd name="connsiteY1" fmla="*/ 0 h 2983705"/>
              <a:gd name="connsiteX2" fmla="*/ 5157210 w 10307226"/>
              <a:gd name="connsiteY2" fmla="*/ 2983705 h 2983705"/>
              <a:gd name="connsiteX3" fmla="*/ 5149404 w 10307226"/>
              <a:gd name="connsiteY3" fmla="*/ 2983705 h 2983705"/>
              <a:gd name="connsiteX4" fmla="*/ 2581068 w 10307226"/>
              <a:gd name="connsiteY4" fmla="*/ 2983705 h 2983705"/>
              <a:gd name="connsiteX5" fmla="*/ 2576142 w 10307226"/>
              <a:gd name="connsiteY5" fmla="*/ 2983705 h 2983705"/>
              <a:gd name="connsiteX6" fmla="*/ 0 w 10307226"/>
              <a:gd name="connsiteY6" fmla="*/ 2983705 h 2983705"/>
              <a:gd name="connsiteX7" fmla="*/ 0 w 10307226"/>
              <a:gd name="connsiteY7" fmla="*/ 1812832 h 2983705"/>
              <a:gd name="connsiteX8" fmla="*/ 2576142 w 10307226"/>
              <a:gd name="connsiteY8" fmla="*/ 1812832 h 2983705"/>
              <a:gd name="connsiteX9" fmla="*/ 2576142 w 10307226"/>
              <a:gd name="connsiteY9" fmla="*/ 1205084 h 2983705"/>
              <a:gd name="connsiteX10" fmla="*/ 5149404 w 10307226"/>
              <a:gd name="connsiteY10" fmla="*/ 1205084 h 2983705"/>
              <a:gd name="connsiteX11" fmla="*/ 5149404 w 10307226"/>
              <a:gd name="connsiteY11" fmla="*/ 614534 h 2983705"/>
              <a:gd name="connsiteX12" fmla="*/ 7726158 w 10307226"/>
              <a:gd name="connsiteY12" fmla="*/ 614534 h 2983705"/>
              <a:gd name="connsiteX13" fmla="*/ 7726158 w 10307226"/>
              <a:gd name="connsiteY13" fmla="*/ 0 h 2983705"/>
              <a:gd name="connsiteX0" fmla="*/ 5149404 w 10307226"/>
              <a:gd name="connsiteY0" fmla="*/ 2983705 h 3075145"/>
              <a:gd name="connsiteX1" fmla="*/ 2581068 w 10307226"/>
              <a:gd name="connsiteY1" fmla="*/ 2983705 h 3075145"/>
              <a:gd name="connsiteX2" fmla="*/ 2576142 w 10307226"/>
              <a:gd name="connsiteY2" fmla="*/ 2983705 h 3075145"/>
              <a:gd name="connsiteX3" fmla="*/ 0 w 10307226"/>
              <a:gd name="connsiteY3" fmla="*/ 2983705 h 3075145"/>
              <a:gd name="connsiteX4" fmla="*/ 0 w 10307226"/>
              <a:gd name="connsiteY4" fmla="*/ 1812832 h 3075145"/>
              <a:gd name="connsiteX5" fmla="*/ 2576142 w 10307226"/>
              <a:gd name="connsiteY5" fmla="*/ 1812832 h 3075145"/>
              <a:gd name="connsiteX6" fmla="*/ 2576142 w 10307226"/>
              <a:gd name="connsiteY6" fmla="*/ 1205084 h 3075145"/>
              <a:gd name="connsiteX7" fmla="*/ 5149404 w 10307226"/>
              <a:gd name="connsiteY7" fmla="*/ 1205084 h 3075145"/>
              <a:gd name="connsiteX8" fmla="*/ 5149404 w 10307226"/>
              <a:gd name="connsiteY8" fmla="*/ 614534 h 3075145"/>
              <a:gd name="connsiteX9" fmla="*/ 7726158 w 10307226"/>
              <a:gd name="connsiteY9" fmla="*/ 614534 h 3075145"/>
              <a:gd name="connsiteX10" fmla="*/ 7726158 w 10307226"/>
              <a:gd name="connsiteY10" fmla="*/ 0 h 3075145"/>
              <a:gd name="connsiteX11" fmla="*/ 10307226 w 10307226"/>
              <a:gd name="connsiteY11" fmla="*/ 0 h 3075145"/>
              <a:gd name="connsiteX12" fmla="*/ 5157210 w 10307226"/>
              <a:gd name="connsiteY12" fmla="*/ 2983705 h 3075145"/>
              <a:gd name="connsiteX13" fmla="*/ 5240844 w 10307226"/>
              <a:gd name="connsiteY13" fmla="*/ 3075145 h 307514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12" fmla="*/ 5157210 w 10307226"/>
              <a:gd name="connsiteY12" fmla="*/ 2983705 h 298370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0" fmla="*/ 2581068 w 10307226"/>
              <a:gd name="connsiteY0" fmla="*/ 2983705 h 2983705"/>
              <a:gd name="connsiteX1" fmla="*/ 2576142 w 10307226"/>
              <a:gd name="connsiteY1" fmla="*/ 2983705 h 2983705"/>
              <a:gd name="connsiteX2" fmla="*/ 0 w 10307226"/>
              <a:gd name="connsiteY2" fmla="*/ 2983705 h 2983705"/>
              <a:gd name="connsiteX3" fmla="*/ 0 w 10307226"/>
              <a:gd name="connsiteY3" fmla="*/ 1812832 h 2983705"/>
              <a:gd name="connsiteX4" fmla="*/ 2576142 w 10307226"/>
              <a:gd name="connsiteY4" fmla="*/ 1812832 h 2983705"/>
              <a:gd name="connsiteX5" fmla="*/ 2576142 w 10307226"/>
              <a:gd name="connsiteY5" fmla="*/ 1205084 h 2983705"/>
              <a:gd name="connsiteX6" fmla="*/ 5149404 w 10307226"/>
              <a:gd name="connsiteY6" fmla="*/ 1205084 h 2983705"/>
              <a:gd name="connsiteX7" fmla="*/ 5149404 w 10307226"/>
              <a:gd name="connsiteY7" fmla="*/ 614534 h 2983705"/>
              <a:gd name="connsiteX8" fmla="*/ 7726158 w 10307226"/>
              <a:gd name="connsiteY8" fmla="*/ 614534 h 2983705"/>
              <a:gd name="connsiteX9" fmla="*/ 7726158 w 10307226"/>
              <a:gd name="connsiteY9" fmla="*/ 0 h 2983705"/>
              <a:gd name="connsiteX10" fmla="*/ 10307226 w 10307226"/>
              <a:gd name="connsiteY10" fmla="*/ 0 h 2983705"/>
              <a:gd name="connsiteX0" fmla="*/ 2581068 w 10307226"/>
              <a:gd name="connsiteY0" fmla="*/ 2983705 h 2983705"/>
              <a:gd name="connsiteX1" fmla="*/ 0 w 10307226"/>
              <a:gd name="connsiteY1" fmla="*/ 2983705 h 2983705"/>
              <a:gd name="connsiteX2" fmla="*/ 0 w 10307226"/>
              <a:gd name="connsiteY2" fmla="*/ 1812832 h 2983705"/>
              <a:gd name="connsiteX3" fmla="*/ 2576142 w 10307226"/>
              <a:gd name="connsiteY3" fmla="*/ 1812832 h 2983705"/>
              <a:gd name="connsiteX4" fmla="*/ 2576142 w 10307226"/>
              <a:gd name="connsiteY4" fmla="*/ 1205084 h 2983705"/>
              <a:gd name="connsiteX5" fmla="*/ 5149404 w 10307226"/>
              <a:gd name="connsiteY5" fmla="*/ 1205084 h 2983705"/>
              <a:gd name="connsiteX6" fmla="*/ 5149404 w 10307226"/>
              <a:gd name="connsiteY6" fmla="*/ 614534 h 2983705"/>
              <a:gd name="connsiteX7" fmla="*/ 7726158 w 10307226"/>
              <a:gd name="connsiteY7" fmla="*/ 614534 h 2983705"/>
              <a:gd name="connsiteX8" fmla="*/ 7726158 w 10307226"/>
              <a:gd name="connsiteY8" fmla="*/ 0 h 2983705"/>
              <a:gd name="connsiteX9" fmla="*/ 10307226 w 10307226"/>
              <a:gd name="connsiteY9" fmla="*/ 0 h 2983705"/>
              <a:gd name="connsiteX0" fmla="*/ 0 w 10307226"/>
              <a:gd name="connsiteY0" fmla="*/ 2983705 h 2983705"/>
              <a:gd name="connsiteX1" fmla="*/ 0 w 10307226"/>
              <a:gd name="connsiteY1" fmla="*/ 1812832 h 2983705"/>
              <a:gd name="connsiteX2" fmla="*/ 2576142 w 10307226"/>
              <a:gd name="connsiteY2" fmla="*/ 1812832 h 2983705"/>
              <a:gd name="connsiteX3" fmla="*/ 2576142 w 10307226"/>
              <a:gd name="connsiteY3" fmla="*/ 1205084 h 2983705"/>
              <a:gd name="connsiteX4" fmla="*/ 5149404 w 10307226"/>
              <a:gd name="connsiteY4" fmla="*/ 1205084 h 2983705"/>
              <a:gd name="connsiteX5" fmla="*/ 5149404 w 10307226"/>
              <a:gd name="connsiteY5" fmla="*/ 614534 h 2983705"/>
              <a:gd name="connsiteX6" fmla="*/ 7726158 w 10307226"/>
              <a:gd name="connsiteY6" fmla="*/ 614534 h 2983705"/>
              <a:gd name="connsiteX7" fmla="*/ 7726158 w 10307226"/>
              <a:gd name="connsiteY7" fmla="*/ 0 h 2983705"/>
              <a:gd name="connsiteX8" fmla="*/ 10307226 w 10307226"/>
              <a:gd name="connsiteY8" fmla="*/ 0 h 2983705"/>
              <a:gd name="connsiteX0" fmla="*/ 5443 w 10312669"/>
              <a:gd name="connsiteY0" fmla="*/ 2983705 h 2983705"/>
              <a:gd name="connsiteX1" fmla="*/ 0 w 10312669"/>
              <a:gd name="connsiteY1" fmla="*/ 2379601 h 2983705"/>
              <a:gd name="connsiteX2" fmla="*/ 5443 w 10312669"/>
              <a:gd name="connsiteY2" fmla="*/ 1812832 h 2983705"/>
              <a:gd name="connsiteX3" fmla="*/ 2581585 w 10312669"/>
              <a:gd name="connsiteY3" fmla="*/ 1812832 h 2983705"/>
              <a:gd name="connsiteX4" fmla="*/ 2581585 w 10312669"/>
              <a:gd name="connsiteY4" fmla="*/ 1205084 h 2983705"/>
              <a:gd name="connsiteX5" fmla="*/ 5154847 w 10312669"/>
              <a:gd name="connsiteY5" fmla="*/ 1205084 h 2983705"/>
              <a:gd name="connsiteX6" fmla="*/ 5154847 w 10312669"/>
              <a:gd name="connsiteY6" fmla="*/ 614534 h 2983705"/>
              <a:gd name="connsiteX7" fmla="*/ 7731601 w 10312669"/>
              <a:gd name="connsiteY7" fmla="*/ 614534 h 2983705"/>
              <a:gd name="connsiteX8" fmla="*/ 7731601 w 10312669"/>
              <a:gd name="connsiteY8" fmla="*/ 0 h 2983705"/>
              <a:gd name="connsiteX9" fmla="*/ 10312669 w 10312669"/>
              <a:gd name="connsiteY9" fmla="*/ 0 h 2983705"/>
              <a:gd name="connsiteX0" fmla="*/ 0 w 10312669"/>
              <a:gd name="connsiteY0" fmla="*/ 2379601 h 2379601"/>
              <a:gd name="connsiteX1" fmla="*/ 5443 w 10312669"/>
              <a:gd name="connsiteY1" fmla="*/ 1812832 h 2379601"/>
              <a:gd name="connsiteX2" fmla="*/ 2581585 w 10312669"/>
              <a:gd name="connsiteY2" fmla="*/ 1812832 h 2379601"/>
              <a:gd name="connsiteX3" fmla="*/ 2581585 w 10312669"/>
              <a:gd name="connsiteY3" fmla="*/ 1205084 h 2379601"/>
              <a:gd name="connsiteX4" fmla="*/ 5154847 w 10312669"/>
              <a:gd name="connsiteY4" fmla="*/ 1205084 h 2379601"/>
              <a:gd name="connsiteX5" fmla="*/ 5154847 w 10312669"/>
              <a:gd name="connsiteY5" fmla="*/ 614534 h 2379601"/>
              <a:gd name="connsiteX6" fmla="*/ 7731601 w 10312669"/>
              <a:gd name="connsiteY6" fmla="*/ 614534 h 2379601"/>
              <a:gd name="connsiteX7" fmla="*/ 7731601 w 10312669"/>
              <a:gd name="connsiteY7" fmla="*/ 0 h 2379601"/>
              <a:gd name="connsiteX8" fmla="*/ 10312669 w 10312669"/>
              <a:gd name="connsiteY8" fmla="*/ 0 h 2379601"/>
              <a:gd name="connsiteX0" fmla="*/ 186149 w 10498818"/>
              <a:gd name="connsiteY0" fmla="*/ 2379601 h 2379601"/>
              <a:gd name="connsiteX1" fmla="*/ 188690 w 10498818"/>
              <a:gd name="connsiteY1" fmla="*/ 2119251 h 2379601"/>
              <a:gd name="connsiteX2" fmla="*/ 191592 w 10498818"/>
              <a:gd name="connsiteY2" fmla="*/ 1812832 h 2379601"/>
              <a:gd name="connsiteX3" fmla="*/ 2767734 w 10498818"/>
              <a:gd name="connsiteY3" fmla="*/ 1812832 h 2379601"/>
              <a:gd name="connsiteX4" fmla="*/ 2767734 w 10498818"/>
              <a:gd name="connsiteY4" fmla="*/ 1205084 h 2379601"/>
              <a:gd name="connsiteX5" fmla="*/ 5340996 w 10498818"/>
              <a:gd name="connsiteY5" fmla="*/ 1205084 h 2379601"/>
              <a:gd name="connsiteX6" fmla="*/ 5340996 w 10498818"/>
              <a:gd name="connsiteY6" fmla="*/ 614534 h 2379601"/>
              <a:gd name="connsiteX7" fmla="*/ 7917750 w 10498818"/>
              <a:gd name="connsiteY7" fmla="*/ 614534 h 2379601"/>
              <a:gd name="connsiteX8" fmla="*/ 7917750 w 10498818"/>
              <a:gd name="connsiteY8" fmla="*/ 0 h 2379601"/>
              <a:gd name="connsiteX9" fmla="*/ 10498818 w 10498818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72 w 10312841"/>
              <a:gd name="connsiteY0" fmla="*/ 2379601 h 2379601"/>
              <a:gd name="connsiteX1" fmla="*/ 2713 w 10312841"/>
              <a:gd name="connsiteY1" fmla="*/ 2119251 h 2379601"/>
              <a:gd name="connsiteX2" fmla="*/ 5615 w 10312841"/>
              <a:gd name="connsiteY2" fmla="*/ 1812832 h 2379601"/>
              <a:gd name="connsiteX3" fmla="*/ 2581757 w 10312841"/>
              <a:gd name="connsiteY3" fmla="*/ 1812832 h 2379601"/>
              <a:gd name="connsiteX4" fmla="*/ 2581757 w 10312841"/>
              <a:gd name="connsiteY4" fmla="*/ 1205084 h 2379601"/>
              <a:gd name="connsiteX5" fmla="*/ 5155019 w 10312841"/>
              <a:gd name="connsiteY5" fmla="*/ 1205084 h 2379601"/>
              <a:gd name="connsiteX6" fmla="*/ 5155019 w 10312841"/>
              <a:gd name="connsiteY6" fmla="*/ 614534 h 2379601"/>
              <a:gd name="connsiteX7" fmla="*/ 7731773 w 10312841"/>
              <a:gd name="connsiteY7" fmla="*/ 614534 h 2379601"/>
              <a:gd name="connsiteX8" fmla="*/ 7731773 w 10312841"/>
              <a:gd name="connsiteY8" fmla="*/ 0 h 2379601"/>
              <a:gd name="connsiteX9" fmla="*/ 10312841 w 10312841"/>
              <a:gd name="connsiteY9" fmla="*/ 0 h 2379601"/>
              <a:gd name="connsiteX0" fmla="*/ 0 w 10569844"/>
              <a:gd name="connsiteY0" fmla="*/ 2385951 h 2385951"/>
              <a:gd name="connsiteX1" fmla="*/ 259716 w 10569844"/>
              <a:gd name="connsiteY1" fmla="*/ 211925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412036"/>
              <a:gd name="connsiteX1" fmla="*/ 262891 w 10569844"/>
              <a:gd name="connsiteY1" fmla="*/ 2376426 h 2412036"/>
              <a:gd name="connsiteX2" fmla="*/ 262618 w 10569844"/>
              <a:gd name="connsiteY2" fmla="*/ 1812832 h 2412036"/>
              <a:gd name="connsiteX3" fmla="*/ 2838760 w 10569844"/>
              <a:gd name="connsiteY3" fmla="*/ 1812832 h 2412036"/>
              <a:gd name="connsiteX4" fmla="*/ 2838760 w 10569844"/>
              <a:gd name="connsiteY4" fmla="*/ 1205084 h 2412036"/>
              <a:gd name="connsiteX5" fmla="*/ 5412022 w 10569844"/>
              <a:gd name="connsiteY5" fmla="*/ 1205084 h 2412036"/>
              <a:gd name="connsiteX6" fmla="*/ 5412022 w 10569844"/>
              <a:gd name="connsiteY6" fmla="*/ 614534 h 2412036"/>
              <a:gd name="connsiteX7" fmla="*/ 7988776 w 10569844"/>
              <a:gd name="connsiteY7" fmla="*/ 614534 h 2412036"/>
              <a:gd name="connsiteX8" fmla="*/ 7988776 w 10569844"/>
              <a:gd name="connsiteY8" fmla="*/ 0 h 2412036"/>
              <a:gd name="connsiteX9" fmla="*/ 10569844 w 10569844"/>
              <a:gd name="connsiteY9" fmla="*/ 0 h 2412036"/>
              <a:gd name="connsiteX0" fmla="*/ 0 w 10569844"/>
              <a:gd name="connsiteY0" fmla="*/ 2385951 h 2404472"/>
              <a:gd name="connsiteX1" fmla="*/ 259716 w 10569844"/>
              <a:gd name="connsiteY1" fmla="*/ 2366901 h 2404472"/>
              <a:gd name="connsiteX2" fmla="*/ 262618 w 10569844"/>
              <a:gd name="connsiteY2" fmla="*/ 1812832 h 2404472"/>
              <a:gd name="connsiteX3" fmla="*/ 2838760 w 10569844"/>
              <a:gd name="connsiteY3" fmla="*/ 1812832 h 2404472"/>
              <a:gd name="connsiteX4" fmla="*/ 2838760 w 10569844"/>
              <a:gd name="connsiteY4" fmla="*/ 1205084 h 2404472"/>
              <a:gd name="connsiteX5" fmla="*/ 5412022 w 10569844"/>
              <a:gd name="connsiteY5" fmla="*/ 1205084 h 2404472"/>
              <a:gd name="connsiteX6" fmla="*/ 5412022 w 10569844"/>
              <a:gd name="connsiteY6" fmla="*/ 614534 h 2404472"/>
              <a:gd name="connsiteX7" fmla="*/ 7988776 w 10569844"/>
              <a:gd name="connsiteY7" fmla="*/ 614534 h 2404472"/>
              <a:gd name="connsiteX8" fmla="*/ 7988776 w 10569844"/>
              <a:gd name="connsiteY8" fmla="*/ 0 h 2404472"/>
              <a:gd name="connsiteX9" fmla="*/ 10569844 w 10569844"/>
              <a:gd name="connsiteY9" fmla="*/ 0 h 2404472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84660"/>
              <a:gd name="connsiteY0" fmla="*/ 2371134 h 2374036"/>
              <a:gd name="connsiteX1" fmla="*/ 274532 w 10584660"/>
              <a:gd name="connsiteY1" fmla="*/ 2366901 h 2374036"/>
              <a:gd name="connsiteX2" fmla="*/ 277434 w 10584660"/>
              <a:gd name="connsiteY2" fmla="*/ 1812832 h 2374036"/>
              <a:gd name="connsiteX3" fmla="*/ 2853576 w 10584660"/>
              <a:gd name="connsiteY3" fmla="*/ 1812832 h 2374036"/>
              <a:gd name="connsiteX4" fmla="*/ 2853576 w 10584660"/>
              <a:gd name="connsiteY4" fmla="*/ 1205084 h 2374036"/>
              <a:gd name="connsiteX5" fmla="*/ 5426838 w 10584660"/>
              <a:gd name="connsiteY5" fmla="*/ 1205084 h 2374036"/>
              <a:gd name="connsiteX6" fmla="*/ 5426838 w 10584660"/>
              <a:gd name="connsiteY6" fmla="*/ 614534 h 2374036"/>
              <a:gd name="connsiteX7" fmla="*/ 8003592 w 10584660"/>
              <a:gd name="connsiteY7" fmla="*/ 614534 h 2374036"/>
              <a:gd name="connsiteX8" fmla="*/ 8003592 w 10584660"/>
              <a:gd name="connsiteY8" fmla="*/ 0 h 2374036"/>
              <a:gd name="connsiteX9" fmla="*/ 10584660 w 10584660"/>
              <a:gd name="connsiteY9" fmla="*/ 0 h 2374036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95244"/>
              <a:gd name="connsiteY0" fmla="*/ 2369017 h 2369017"/>
              <a:gd name="connsiteX1" fmla="*/ 285116 w 10595244"/>
              <a:gd name="connsiteY1" fmla="*/ 2366901 h 2369017"/>
              <a:gd name="connsiteX2" fmla="*/ 288018 w 10595244"/>
              <a:gd name="connsiteY2" fmla="*/ 1812832 h 2369017"/>
              <a:gd name="connsiteX3" fmla="*/ 2864160 w 10595244"/>
              <a:gd name="connsiteY3" fmla="*/ 1812832 h 2369017"/>
              <a:gd name="connsiteX4" fmla="*/ 2864160 w 10595244"/>
              <a:gd name="connsiteY4" fmla="*/ 1205084 h 2369017"/>
              <a:gd name="connsiteX5" fmla="*/ 5437422 w 10595244"/>
              <a:gd name="connsiteY5" fmla="*/ 1205084 h 2369017"/>
              <a:gd name="connsiteX6" fmla="*/ 5437422 w 10595244"/>
              <a:gd name="connsiteY6" fmla="*/ 614534 h 2369017"/>
              <a:gd name="connsiteX7" fmla="*/ 8014176 w 10595244"/>
              <a:gd name="connsiteY7" fmla="*/ 614534 h 2369017"/>
              <a:gd name="connsiteX8" fmla="*/ 8014176 w 10595244"/>
              <a:gd name="connsiteY8" fmla="*/ 0 h 2369017"/>
              <a:gd name="connsiteX9" fmla="*/ 10595244 w 10595244"/>
              <a:gd name="connsiteY9" fmla="*/ 0 h 2369017"/>
              <a:gd name="connsiteX0" fmla="*/ 2713 w 10312841"/>
              <a:gd name="connsiteY0" fmla="*/ 2366901 h 2366901"/>
              <a:gd name="connsiteX1" fmla="*/ 5615 w 10312841"/>
              <a:gd name="connsiteY1" fmla="*/ 1812832 h 2366901"/>
              <a:gd name="connsiteX2" fmla="*/ 2581757 w 10312841"/>
              <a:gd name="connsiteY2" fmla="*/ 1812832 h 2366901"/>
              <a:gd name="connsiteX3" fmla="*/ 2581757 w 10312841"/>
              <a:gd name="connsiteY3" fmla="*/ 1205084 h 2366901"/>
              <a:gd name="connsiteX4" fmla="*/ 5155019 w 10312841"/>
              <a:gd name="connsiteY4" fmla="*/ 1205084 h 2366901"/>
              <a:gd name="connsiteX5" fmla="*/ 5155019 w 10312841"/>
              <a:gd name="connsiteY5" fmla="*/ 614534 h 2366901"/>
              <a:gd name="connsiteX6" fmla="*/ 7731773 w 10312841"/>
              <a:gd name="connsiteY6" fmla="*/ 614534 h 2366901"/>
              <a:gd name="connsiteX7" fmla="*/ 7731773 w 10312841"/>
              <a:gd name="connsiteY7" fmla="*/ 0 h 2366901"/>
              <a:gd name="connsiteX8" fmla="*/ 10312841 w 10312841"/>
              <a:gd name="connsiteY8" fmla="*/ 0 h 2366901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3750 w 10307528"/>
              <a:gd name="connsiteY0" fmla="*/ 3001901 h 3001901"/>
              <a:gd name="connsiteX1" fmla="*/ 302 w 10307528"/>
              <a:gd name="connsiteY1" fmla="*/ 1812832 h 3001901"/>
              <a:gd name="connsiteX2" fmla="*/ 2576444 w 10307528"/>
              <a:gd name="connsiteY2" fmla="*/ 1812832 h 3001901"/>
              <a:gd name="connsiteX3" fmla="*/ 2576444 w 10307528"/>
              <a:gd name="connsiteY3" fmla="*/ 1205084 h 3001901"/>
              <a:gd name="connsiteX4" fmla="*/ 5149706 w 10307528"/>
              <a:gd name="connsiteY4" fmla="*/ 1205084 h 3001901"/>
              <a:gd name="connsiteX5" fmla="*/ 5149706 w 10307528"/>
              <a:gd name="connsiteY5" fmla="*/ 614534 h 3001901"/>
              <a:gd name="connsiteX6" fmla="*/ 7726460 w 10307528"/>
              <a:gd name="connsiteY6" fmla="*/ 614534 h 3001901"/>
              <a:gd name="connsiteX7" fmla="*/ 7726460 w 10307528"/>
              <a:gd name="connsiteY7" fmla="*/ 0 h 3001901"/>
              <a:gd name="connsiteX8" fmla="*/ 10307528 w 10307528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4877 w 10308655"/>
              <a:gd name="connsiteY0" fmla="*/ 3001901 h 3001901"/>
              <a:gd name="connsiteX1" fmla="*/ 1429 w 10308655"/>
              <a:gd name="connsiteY1" fmla="*/ 1812832 h 3001901"/>
              <a:gd name="connsiteX2" fmla="*/ 2577571 w 10308655"/>
              <a:gd name="connsiteY2" fmla="*/ 1812832 h 3001901"/>
              <a:gd name="connsiteX3" fmla="*/ 2577571 w 10308655"/>
              <a:gd name="connsiteY3" fmla="*/ 1205084 h 3001901"/>
              <a:gd name="connsiteX4" fmla="*/ 5150833 w 10308655"/>
              <a:gd name="connsiteY4" fmla="*/ 1205084 h 3001901"/>
              <a:gd name="connsiteX5" fmla="*/ 5150833 w 10308655"/>
              <a:gd name="connsiteY5" fmla="*/ 614534 h 3001901"/>
              <a:gd name="connsiteX6" fmla="*/ 7727587 w 10308655"/>
              <a:gd name="connsiteY6" fmla="*/ 614534 h 3001901"/>
              <a:gd name="connsiteX7" fmla="*/ 7727587 w 10308655"/>
              <a:gd name="connsiteY7" fmla="*/ 0 h 3001901"/>
              <a:gd name="connsiteX8" fmla="*/ 10308655 w 10308655"/>
              <a:gd name="connsiteY8" fmla="*/ 0 h 3001901"/>
              <a:gd name="connsiteX0" fmla="*/ 0 w 10307226"/>
              <a:gd name="connsiteY0" fmla="*/ 1812832 h 1812832"/>
              <a:gd name="connsiteX1" fmla="*/ 2576142 w 10307226"/>
              <a:gd name="connsiteY1" fmla="*/ 1812832 h 1812832"/>
              <a:gd name="connsiteX2" fmla="*/ 2576142 w 10307226"/>
              <a:gd name="connsiteY2" fmla="*/ 1205084 h 1812832"/>
              <a:gd name="connsiteX3" fmla="*/ 5149404 w 10307226"/>
              <a:gd name="connsiteY3" fmla="*/ 1205084 h 1812832"/>
              <a:gd name="connsiteX4" fmla="*/ 5149404 w 10307226"/>
              <a:gd name="connsiteY4" fmla="*/ 614534 h 1812832"/>
              <a:gd name="connsiteX5" fmla="*/ 7726158 w 10307226"/>
              <a:gd name="connsiteY5" fmla="*/ 614534 h 1812832"/>
              <a:gd name="connsiteX6" fmla="*/ 7726158 w 10307226"/>
              <a:gd name="connsiteY6" fmla="*/ 0 h 1812832"/>
              <a:gd name="connsiteX7" fmla="*/ 10307226 w 10307226"/>
              <a:gd name="connsiteY7" fmla="*/ 0 h 1812832"/>
              <a:gd name="connsiteX0" fmla="*/ 0 w 7731084"/>
              <a:gd name="connsiteY0" fmla="*/ 1812832 h 1812832"/>
              <a:gd name="connsiteX1" fmla="*/ 0 w 7731084"/>
              <a:gd name="connsiteY1" fmla="*/ 1205084 h 1812832"/>
              <a:gd name="connsiteX2" fmla="*/ 2573262 w 7731084"/>
              <a:gd name="connsiteY2" fmla="*/ 1205084 h 1812832"/>
              <a:gd name="connsiteX3" fmla="*/ 2573262 w 7731084"/>
              <a:gd name="connsiteY3" fmla="*/ 614534 h 1812832"/>
              <a:gd name="connsiteX4" fmla="*/ 5150016 w 7731084"/>
              <a:gd name="connsiteY4" fmla="*/ 614534 h 1812832"/>
              <a:gd name="connsiteX5" fmla="*/ 5150016 w 7731084"/>
              <a:gd name="connsiteY5" fmla="*/ 0 h 1812832"/>
              <a:gd name="connsiteX6" fmla="*/ 7731084 w 7731084"/>
              <a:gd name="connsiteY6" fmla="*/ 0 h 1812832"/>
              <a:gd name="connsiteX0" fmla="*/ 0 w 7741667"/>
              <a:gd name="connsiteY0" fmla="*/ 1376799 h 1376799"/>
              <a:gd name="connsiteX1" fmla="*/ 10583 w 7741667"/>
              <a:gd name="connsiteY1" fmla="*/ 1205084 h 1376799"/>
              <a:gd name="connsiteX2" fmla="*/ 2583845 w 7741667"/>
              <a:gd name="connsiteY2" fmla="*/ 1205084 h 1376799"/>
              <a:gd name="connsiteX3" fmla="*/ 2583845 w 7741667"/>
              <a:gd name="connsiteY3" fmla="*/ 614534 h 1376799"/>
              <a:gd name="connsiteX4" fmla="*/ 5160599 w 7741667"/>
              <a:gd name="connsiteY4" fmla="*/ 614534 h 1376799"/>
              <a:gd name="connsiteX5" fmla="*/ 5160599 w 7741667"/>
              <a:gd name="connsiteY5" fmla="*/ 0 h 1376799"/>
              <a:gd name="connsiteX6" fmla="*/ 7741667 w 7741667"/>
              <a:gd name="connsiteY6" fmla="*/ 0 h 1376799"/>
              <a:gd name="connsiteX0" fmla="*/ 0 w 7731084"/>
              <a:gd name="connsiteY0" fmla="*/ 1372566 h 1372566"/>
              <a:gd name="connsiteX1" fmla="*/ 0 w 7731084"/>
              <a:gd name="connsiteY1" fmla="*/ 1205084 h 1372566"/>
              <a:gd name="connsiteX2" fmla="*/ 2573262 w 7731084"/>
              <a:gd name="connsiteY2" fmla="*/ 1205084 h 1372566"/>
              <a:gd name="connsiteX3" fmla="*/ 2573262 w 7731084"/>
              <a:gd name="connsiteY3" fmla="*/ 614534 h 1372566"/>
              <a:gd name="connsiteX4" fmla="*/ 5150016 w 7731084"/>
              <a:gd name="connsiteY4" fmla="*/ 614534 h 1372566"/>
              <a:gd name="connsiteX5" fmla="*/ 5150016 w 7731084"/>
              <a:gd name="connsiteY5" fmla="*/ 0 h 1372566"/>
              <a:gd name="connsiteX6" fmla="*/ 7731084 w 7731084"/>
              <a:gd name="connsiteY6" fmla="*/ 0 h 1372566"/>
              <a:gd name="connsiteX0" fmla="*/ 1881 w 7732965"/>
              <a:gd name="connsiteY0" fmla="*/ 1372566 h 1372566"/>
              <a:gd name="connsiteX1" fmla="*/ 1881 w 7732965"/>
              <a:gd name="connsiteY1" fmla="*/ 1205084 h 1372566"/>
              <a:gd name="connsiteX2" fmla="*/ 2575143 w 7732965"/>
              <a:gd name="connsiteY2" fmla="*/ 1205084 h 1372566"/>
              <a:gd name="connsiteX3" fmla="*/ 2575143 w 7732965"/>
              <a:gd name="connsiteY3" fmla="*/ 614534 h 1372566"/>
              <a:gd name="connsiteX4" fmla="*/ 5151897 w 7732965"/>
              <a:gd name="connsiteY4" fmla="*/ 614534 h 1372566"/>
              <a:gd name="connsiteX5" fmla="*/ 5151897 w 7732965"/>
              <a:gd name="connsiteY5" fmla="*/ 0 h 1372566"/>
              <a:gd name="connsiteX6" fmla="*/ 7732965 w 7732965"/>
              <a:gd name="connsiteY6" fmla="*/ 0 h 1372566"/>
              <a:gd name="connsiteX0" fmla="*/ 863 w 7740413"/>
              <a:gd name="connsiteY0" fmla="*/ 1370449 h 1370449"/>
              <a:gd name="connsiteX1" fmla="*/ 9329 w 7740413"/>
              <a:gd name="connsiteY1" fmla="*/ 1205084 h 1370449"/>
              <a:gd name="connsiteX2" fmla="*/ 2582591 w 7740413"/>
              <a:gd name="connsiteY2" fmla="*/ 1205084 h 1370449"/>
              <a:gd name="connsiteX3" fmla="*/ 2582591 w 7740413"/>
              <a:gd name="connsiteY3" fmla="*/ 614534 h 1370449"/>
              <a:gd name="connsiteX4" fmla="*/ 5159345 w 7740413"/>
              <a:gd name="connsiteY4" fmla="*/ 614534 h 1370449"/>
              <a:gd name="connsiteX5" fmla="*/ 5159345 w 7740413"/>
              <a:gd name="connsiteY5" fmla="*/ 0 h 1370449"/>
              <a:gd name="connsiteX6" fmla="*/ 7740413 w 7740413"/>
              <a:gd name="connsiteY6" fmla="*/ 0 h 1370449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1456 w 7728306"/>
              <a:gd name="connsiteY0" fmla="*/ 1374682 h 1374682"/>
              <a:gd name="connsiteX1" fmla="*/ 3572 w 7728306"/>
              <a:gd name="connsiteY1" fmla="*/ 1201909 h 1374682"/>
              <a:gd name="connsiteX2" fmla="*/ 2570484 w 7728306"/>
              <a:gd name="connsiteY2" fmla="*/ 1205084 h 1374682"/>
              <a:gd name="connsiteX3" fmla="*/ 2570484 w 7728306"/>
              <a:gd name="connsiteY3" fmla="*/ 614534 h 1374682"/>
              <a:gd name="connsiteX4" fmla="*/ 5147238 w 7728306"/>
              <a:gd name="connsiteY4" fmla="*/ 614534 h 1374682"/>
              <a:gd name="connsiteX5" fmla="*/ 5147238 w 7728306"/>
              <a:gd name="connsiteY5" fmla="*/ 0 h 1374682"/>
              <a:gd name="connsiteX6" fmla="*/ 7728306 w 7728306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4734"/>
              <a:gd name="connsiteY0" fmla="*/ 1201909 h 1205084"/>
              <a:gd name="connsiteX1" fmla="*/ 2566912 w 7724734"/>
              <a:gd name="connsiteY1" fmla="*/ 1205084 h 1205084"/>
              <a:gd name="connsiteX2" fmla="*/ 2566912 w 7724734"/>
              <a:gd name="connsiteY2" fmla="*/ 614534 h 1205084"/>
              <a:gd name="connsiteX3" fmla="*/ 5143666 w 7724734"/>
              <a:gd name="connsiteY3" fmla="*/ 614534 h 1205084"/>
              <a:gd name="connsiteX4" fmla="*/ 5143666 w 7724734"/>
              <a:gd name="connsiteY4" fmla="*/ 0 h 1205084"/>
              <a:gd name="connsiteX5" fmla="*/ 7724734 w 7724734"/>
              <a:gd name="connsiteY5" fmla="*/ 0 h 1205084"/>
              <a:gd name="connsiteX0" fmla="*/ 0 w 5157822"/>
              <a:gd name="connsiteY0" fmla="*/ 1205084 h 1205084"/>
              <a:gd name="connsiteX1" fmla="*/ 0 w 5157822"/>
              <a:gd name="connsiteY1" fmla="*/ 614534 h 1205084"/>
              <a:gd name="connsiteX2" fmla="*/ 2576754 w 5157822"/>
              <a:gd name="connsiteY2" fmla="*/ 614534 h 1205084"/>
              <a:gd name="connsiteX3" fmla="*/ 2576754 w 5157822"/>
              <a:gd name="connsiteY3" fmla="*/ 0 h 1205084"/>
              <a:gd name="connsiteX4" fmla="*/ 5157822 w 5157822"/>
              <a:gd name="connsiteY4" fmla="*/ 0 h 1205084"/>
              <a:gd name="connsiteX0" fmla="*/ 2881 w 5160703"/>
              <a:gd name="connsiteY0" fmla="*/ 1205084 h 1205084"/>
              <a:gd name="connsiteX1" fmla="*/ 0 w 5160703"/>
              <a:gd name="connsiteY1" fmla="*/ 764585 h 1205084"/>
              <a:gd name="connsiteX2" fmla="*/ 2881 w 5160703"/>
              <a:gd name="connsiteY2" fmla="*/ 614534 h 1205084"/>
              <a:gd name="connsiteX3" fmla="*/ 2579635 w 5160703"/>
              <a:gd name="connsiteY3" fmla="*/ 614534 h 1205084"/>
              <a:gd name="connsiteX4" fmla="*/ 2579635 w 5160703"/>
              <a:gd name="connsiteY4" fmla="*/ 0 h 1205084"/>
              <a:gd name="connsiteX5" fmla="*/ 5160703 w 5160703"/>
              <a:gd name="connsiteY5" fmla="*/ 0 h 1205084"/>
              <a:gd name="connsiteX0" fmla="*/ 0 w 5160703"/>
              <a:gd name="connsiteY0" fmla="*/ 764585 h 764585"/>
              <a:gd name="connsiteX1" fmla="*/ 2881 w 5160703"/>
              <a:gd name="connsiteY1" fmla="*/ 614534 h 764585"/>
              <a:gd name="connsiteX2" fmla="*/ 2579635 w 5160703"/>
              <a:gd name="connsiteY2" fmla="*/ 614534 h 764585"/>
              <a:gd name="connsiteX3" fmla="*/ 2579635 w 5160703"/>
              <a:gd name="connsiteY3" fmla="*/ 0 h 764585"/>
              <a:gd name="connsiteX4" fmla="*/ 5160703 w 5160703"/>
              <a:gd name="connsiteY4" fmla="*/ 0 h 764585"/>
              <a:gd name="connsiteX0" fmla="*/ 0 w 5157822"/>
              <a:gd name="connsiteY0" fmla="*/ 614534 h 614534"/>
              <a:gd name="connsiteX1" fmla="*/ 2576754 w 5157822"/>
              <a:gd name="connsiteY1" fmla="*/ 614534 h 614534"/>
              <a:gd name="connsiteX2" fmla="*/ 2576754 w 5157822"/>
              <a:gd name="connsiteY2" fmla="*/ 0 h 614534"/>
              <a:gd name="connsiteX3" fmla="*/ 5157822 w 5157822"/>
              <a:gd name="connsiteY3" fmla="*/ 0 h 614534"/>
              <a:gd name="connsiteX0" fmla="*/ 0 w 2581068"/>
              <a:gd name="connsiteY0" fmla="*/ 614534 h 614534"/>
              <a:gd name="connsiteX1" fmla="*/ 0 w 2581068"/>
              <a:gd name="connsiteY1" fmla="*/ 0 h 614534"/>
              <a:gd name="connsiteX2" fmla="*/ 2581068 w 2581068"/>
              <a:gd name="connsiteY2" fmla="*/ 0 h 614534"/>
              <a:gd name="connsiteX0" fmla="*/ 1535 w 2582603"/>
              <a:gd name="connsiteY0" fmla="*/ 614534 h 614534"/>
              <a:gd name="connsiteX1" fmla="*/ 0 w 2582603"/>
              <a:gd name="connsiteY1" fmla="*/ 171920 h 614534"/>
              <a:gd name="connsiteX2" fmla="*/ 1535 w 2582603"/>
              <a:gd name="connsiteY2" fmla="*/ 0 h 614534"/>
              <a:gd name="connsiteX3" fmla="*/ 2582603 w 2582603"/>
              <a:gd name="connsiteY3" fmla="*/ 0 h 614534"/>
              <a:gd name="connsiteX0" fmla="*/ 0 w 2582603"/>
              <a:gd name="connsiteY0" fmla="*/ 171920 h 171920"/>
              <a:gd name="connsiteX1" fmla="*/ 1535 w 2582603"/>
              <a:gd name="connsiteY1" fmla="*/ 0 h 171920"/>
              <a:gd name="connsiteX2" fmla="*/ 2582603 w 2582603"/>
              <a:gd name="connsiteY2" fmla="*/ 0 h 171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82603" h="171920">
                <a:moveTo>
                  <a:pt x="0" y="171920"/>
                </a:moveTo>
                <a:cubicBezTo>
                  <a:pt x="512" y="114613"/>
                  <a:pt x="1023" y="57307"/>
                  <a:pt x="1535" y="0"/>
                </a:cubicBezTo>
                <a:lnTo>
                  <a:pt x="2582603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uller Bold" pitchFamily="2" charset="-52"/>
            </a:endParaRPr>
          </a:p>
        </p:txBody>
      </p:sp>
      <p:sp>
        <p:nvSpPr>
          <p:cNvPr id="84" name="TextBox 71"/>
          <p:cNvSpPr txBox="1"/>
          <p:nvPr/>
        </p:nvSpPr>
        <p:spPr>
          <a:xfrm>
            <a:off x="3578863" y="4397327"/>
            <a:ext cx="10615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 smtClean="0">
                <a:solidFill>
                  <a:prstClr val="white"/>
                </a:solidFill>
                <a:latin typeface="Muller Bold" pitchFamily="2" charset="-52"/>
                <a:cs typeface="+mn-ea"/>
                <a:sym typeface="+mn-lt"/>
              </a:rPr>
              <a:t>БРИГАДИР</a:t>
            </a:r>
            <a:endParaRPr lang="ru-RU" sz="1050" b="1" dirty="0">
              <a:solidFill>
                <a:prstClr val="white"/>
              </a:solidFill>
              <a:latin typeface="Muller Bold" pitchFamily="2" charset="-52"/>
              <a:cs typeface="+mn-ea"/>
              <a:sym typeface="+mn-lt"/>
            </a:endParaRPr>
          </a:p>
        </p:txBody>
      </p:sp>
      <p:grpSp>
        <p:nvGrpSpPr>
          <p:cNvPr id="130" name="Группа 129">
            <a:extLst>
              <a:ext uri="{FF2B5EF4-FFF2-40B4-BE49-F238E27FC236}">
                <a16:creationId xmlns:a16="http://schemas.microsoft.com/office/drawing/2014/main" id="{18A1B431-49A6-4770-8DF1-68648D58117F}"/>
              </a:ext>
            </a:extLst>
          </p:cNvPr>
          <p:cNvGrpSpPr/>
          <p:nvPr/>
        </p:nvGrpSpPr>
        <p:grpSpPr bwMode="auto">
          <a:xfrm>
            <a:off x="355743" y="1009027"/>
            <a:ext cx="2184775" cy="136549"/>
            <a:chOff x="2174703" y="-596602"/>
            <a:chExt cx="4608512" cy="288032"/>
          </a:xfrm>
        </p:grpSpPr>
        <p:cxnSp>
          <p:nvCxnSpPr>
            <p:cNvPr id="131" name="Прямая соединительная линия 130">
              <a:extLst>
                <a:ext uri="{FF2B5EF4-FFF2-40B4-BE49-F238E27FC236}">
                  <a16:creationId xmlns:a16="http://schemas.microsoft.com/office/drawing/2014/main" id="{7027AA81-7E0C-4572-A4B6-449181A4D580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174703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Прямая соединительная линия 131">
              <a:extLst>
                <a:ext uri="{FF2B5EF4-FFF2-40B4-BE49-F238E27FC236}">
                  <a16:creationId xmlns:a16="http://schemas.microsoft.com/office/drawing/2014/main" id="{6A1CC5A3-7766-44E6-A64B-FE3410BDC3E7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462735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Прямая соединительная линия 133">
              <a:extLst>
                <a:ext uri="{FF2B5EF4-FFF2-40B4-BE49-F238E27FC236}">
                  <a16:creationId xmlns:a16="http://schemas.microsoft.com/office/drawing/2014/main" id="{0517665F-F38C-4AD6-831E-45F31973A91E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750767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Прямая соединительная линия 134">
              <a:extLst>
                <a:ext uri="{FF2B5EF4-FFF2-40B4-BE49-F238E27FC236}">
                  <a16:creationId xmlns:a16="http://schemas.microsoft.com/office/drawing/2014/main" id="{7FC67308-C4F8-408F-AE38-962324664A2D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038799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Прямая соединительная линия 148">
              <a:extLst>
                <a:ext uri="{FF2B5EF4-FFF2-40B4-BE49-F238E27FC236}">
                  <a16:creationId xmlns:a16="http://schemas.microsoft.com/office/drawing/2014/main" id="{2F1A4AC1-467E-494E-8B2D-2B58B0673B96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326831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Прямая соединительная линия 149">
              <a:extLst>
                <a:ext uri="{FF2B5EF4-FFF2-40B4-BE49-F238E27FC236}">
                  <a16:creationId xmlns:a16="http://schemas.microsoft.com/office/drawing/2014/main" id="{6E1426DB-5860-467D-8C32-6772B02DAADC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614863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Прямая соединительная линия 150">
              <a:extLst>
                <a:ext uri="{FF2B5EF4-FFF2-40B4-BE49-F238E27FC236}">
                  <a16:creationId xmlns:a16="http://schemas.microsoft.com/office/drawing/2014/main" id="{698F5B31-6DA9-42F0-8BEF-885C9824C77A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902894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Прямая соединительная линия 153">
              <a:extLst>
                <a:ext uri="{FF2B5EF4-FFF2-40B4-BE49-F238E27FC236}">
                  <a16:creationId xmlns:a16="http://schemas.microsoft.com/office/drawing/2014/main" id="{7150D0BA-F423-43C5-95AF-EFFD9A228D96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4190927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Прямая соединительная линия 155">
              <a:extLst>
                <a:ext uri="{FF2B5EF4-FFF2-40B4-BE49-F238E27FC236}">
                  <a16:creationId xmlns:a16="http://schemas.microsoft.com/office/drawing/2014/main" id="{A61F2449-595B-4BAF-882D-3AA96D3DF21B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4478959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Прямая соединительная линия 156">
              <a:extLst>
                <a:ext uri="{FF2B5EF4-FFF2-40B4-BE49-F238E27FC236}">
                  <a16:creationId xmlns:a16="http://schemas.microsoft.com/office/drawing/2014/main" id="{603EFADB-B6C7-4CAD-B66B-5D373C53CEDC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4766991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Прямая соединительная линия 157">
              <a:extLst>
                <a:ext uri="{FF2B5EF4-FFF2-40B4-BE49-F238E27FC236}">
                  <a16:creationId xmlns:a16="http://schemas.microsoft.com/office/drawing/2014/main" id="{FCAAC873-2EC2-4FDA-BF34-C589674B1B75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055023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Прямая соединительная линия 158">
              <a:extLst>
                <a:ext uri="{FF2B5EF4-FFF2-40B4-BE49-F238E27FC236}">
                  <a16:creationId xmlns:a16="http://schemas.microsoft.com/office/drawing/2014/main" id="{5C83B2AC-DE07-4FF5-81F7-1943DED09D2B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343055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Прямая соединительная линия 159">
              <a:extLst>
                <a:ext uri="{FF2B5EF4-FFF2-40B4-BE49-F238E27FC236}">
                  <a16:creationId xmlns:a16="http://schemas.microsoft.com/office/drawing/2014/main" id="{6328B733-8ABF-47E8-BFFD-C70BC5E7FA1C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631087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Прямая соединительная линия 160">
              <a:extLst>
                <a:ext uri="{FF2B5EF4-FFF2-40B4-BE49-F238E27FC236}">
                  <a16:creationId xmlns:a16="http://schemas.microsoft.com/office/drawing/2014/main" id="{F815D807-DE70-4C8B-8937-A4C26F57B8BD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919119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Прямая соединительная линия 161">
              <a:extLst>
                <a:ext uri="{FF2B5EF4-FFF2-40B4-BE49-F238E27FC236}">
                  <a16:creationId xmlns:a16="http://schemas.microsoft.com/office/drawing/2014/main" id="{B3609242-1586-41A5-96EF-E1FAE7A3F5AC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6207151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Прямая соединительная линия 162">
              <a:extLst>
                <a:ext uri="{FF2B5EF4-FFF2-40B4-BE49-F238E27FC236}">
                  <a16:creationId xmlns:a16="http://schemas.microsoft.com/office/drawing/2014/main" id="{7CAA2313-A51A-47F4-A89C-69E92F814A7B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6495183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4" name="TextBox 163">
            <a:extLst>
              <a:ext uri="{FF2B5EF4-FFF2-40B4-BE49-F238E27FC236}">
                <a16:creationId xmlns:a16="http://schemas.microsoft.com/office/drawing/2014/main" id="{EBF69182-DB64-4090-93F7-428479ADD298}"/>
              </a:ext>
            </a:extLst>
          </p:cNvPr>
          <p:cNvSpPr txBox="1"/>
          <p:nvPr/>
        </p:nvSpPr>
        <p:spPr>
          <a:xfrm>
            <a:off x="312062" y="436787"/>
            <a:ext cx="9885614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ru-RU" sz="2800" b="1">
                <a:solidFill>
                  <a:schemeClr val="bg1"/>
                </a:solidFill>
                <a:latin typeface="Muller Bold" pitchFamily="2" charset="-52"/>
              </a:rPr>
              <a:t>Участок тепловых сетей</a:t>
            </a:r>
            <a:endParaRPr lang="ru-RU" sz="2800" b="1" dirty="0">
              <a:solidFill>
                <a:schemeClr val="bg1"/>
              </a:solidFill>
              <a:latin typeface="Muller Bold" pitchFamily="2" charset="-52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37EDAA7F-88A1-41CC-9722-ABC28967C7BC}"/>
              </a:ext>
            </a:extLst>
          </p:cNvPr>
          <p:cNvSpPr txBox="1"/>
          <p:nvPr/>
        </p:nvSpPr>
        <p:spPr>
          <a:xfrm>
            <a:off x="2314057" y="4872140"/>
            <a:ext cx="1053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000">
                <a:solidFill>
                  <a:schemeClr val="bg1"/>
                </a:solidFill>
                <a:effectLst/>
                <a:latin typeface="Muller ExtraBold" pitchFamily="50" charset="-52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r"/>
            <a:r>
              <a:rPr lang="ru-RU" sz="1200" dirty="0" smtClean="0">
                <a:latin typeface="Muller Bold" pitchFamily="2" charset="-52"/>
              </a:rPr>
              <a:t>100 </a:t>
            </a:r>
            <a:r>
              <a:rPr lang="ru-RU" sz="1200" dirty="0">
                <a:latin typeface="Muller Bold" pitchFamily="2" charset="-52"/>
              </a:rPr>
              <a:t>000 </a:t>
            </a:r>
            <a:r>
              <a:rPr lang="ru-RU" sz="1200" dirty="0">
                <a:latin typeface="Muller Bold" pitchFamily="2" charset="-52"/>
                <a:cs typeface="Calibri" panose="020F0502020204030204" pitchFamily="34" charset="0"/>
              </a:rPr>
              <a:t>₽</a:t>
            </a:r>
            <a:endParaRPr lang="ru-RU" sz="1200" dirty="0">
              <a:latin typeface="Muller Bold" pitchFamily="2" charset="-52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A80B45C4-C0D0-4A55-9F62-BF1F3D3B7D6F}"/>
              </a:ext>
            </a:extLst>
          </p:cNvPr>
          <p:cNvSpPr txBox="1"/>
          <p:nvPr/>
        </p:nvSpPr>
        <p:spPr>
          <a:xfrm>
            <a:off x="10278687" y="3121699"/>
            <a:ext cx="982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000">
                <a:solidFill>
                  <a:schemeClr val="bg1"/>
                </a:solidFill>
                <a:effectLst/>
                <a:latin typeface="Muller ExtraBold" pitchFamily="50" charset="-52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r"/>
            <a:r>
              <a:rPr lang="ru-RU" sz="1200" dirty="0" smtClean="0">
                <a:latin typeface="Muller Bold" pitchFamily="2" charset="-52"/>
              </a:rPr>
              <a:t>160 </a:t>
            </a:r>
            <a:r>
              <a:rPr lang="ru-RU" sz="1200" dirty="0">
                <a:latin typeface="Muller Bold" pitchFamily="2" charset="-52"/>
              </a:rPr>
              <a:t>000 </a:t>
            </a:r>
            <a:r>
              <a:rPr lang="ru-RU" sz="1200" dirty="0">
                <a:latin typeface="Muller Bold" pitchFamily="2" charset="-52"/>
                <a:cs typeface="Calibri" panose="020F0502020204030204" pitchFamily="34" charset="0"/>
              </a:rPr>
              <a:t>₽</a:t>
            </a:r>
            <a:endParaRPr lang="ru-RU" sz="1200" dirty="0">
              <a:latin typeface="Muller Bold" pitchFamily="2" charset="-52"/>
            </a:endParaRPr>
          </a:p>
        </p:txBody>
      </p:sp>
      <p:sp>
        <p:nvSpPr>
          <p:cNvPr id="51" name="TextBox 70">
            <a:extLst>
              <a:ext uri="{FF2B5EF4-FFF2-40B4-BE49-F238E27FC236}">
                <a16:creationId xmlns:a16="http://schemas.microsoft.com/office/drawing/2014/main" id="{F076999A-5FF7-40AB-ABE7-66BD1EDC8C40}"/>
              </a:ext>
            </a:extLst>
          </p:cNvPr>
          <p:cNvSpPr txBox="1"/>
          <p:nvPr/>
        </p:nvSpPr>
        <p:spPr>
          <a:xfrm>
            <a:off x="6198266" y="3698891"/>
            <a:ext cx="13122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 smtClean="0">
                <a:solidFill>
                  <a:schemeClr val="bg1"/>
                </a:solidFill>
                <a:latin typeface="Muller Bold" pitchFamily="2" charset="-52"/>
                <a:cs typeface="Times New Roman" panose="02020603050405020304" pitchFamily="18" charset="0"/>
                <a:sym typeface="+mn-lt"/>
              </a:rPr>
              <a:t>МАСТЕР ПО РЕМОНТУ</a:t>
            </a:r>
            <a:endParaRPr lang="ru-RU" sz="1200" b="1" dirty="0">
              <a:solidFill>
                <a:schemeClr val="bg1"/>
              </a:solidFill>
              <a:latin typeface="Muller Bold" pitchFamily="2" charset="-5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52" name="TextBox 70">
            <a:extLst>
              <a:ext uri="{FF2B5EF4-FFF2-40B4-BE49-F238E27FC236}">
                <a16:creationId xmlns:a16="http://schemas.microsoft.com/office/drawing/2014/main" id="{1C421847-5A76-478A-B349-07E9E4045063}"/>
              </a:ext>
            </a:extLst>
          </p:cNvPr>
          <p:cNvSpPr txBox="1"/>
          <p:nvPr/>
        </p:nvSpPr>
        <p:spPr>
          <a:xfrm>
            <a:off x="8872009" y="3086153"/>
            <a:ext cx="18939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 smtClean="0">
                <a:solidFill>
                  <a:schemeClr val="bg1"/>
                </a:solidFill>
                <a:latin typeface="Muller Bold" pitchFamily="2" charset="-52"/>
                <a:cs typeface="Times New Roman" panose="02020603050405020304" pitchFamily="18" charset="0"/>
                <a:sym typeface="+mn-lt"/>
              </a:rPr>
              <a:t>ИНЖЕНЕР</a:t>
            </a:r>
            <a:endParaRPr lang="ru-RU" sz="1200" b="1" dirty="0">
              <a:solidFill>
                <a:schemeClr val="bg1"/>
              </a:solidFill>
              <a:latin typeface="Muller Bold" pitchFamily="2" charset="-5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8631765" y="518304"/>
            <a:ext cx="2582603" cy="1554903"/>
          </a:xfrm>
          <a:prstGeom prst="rect">
            <a:avLst/>
          </a:prstGeom>
          <a:solidFill>
            <a:srgbClr val="00B4F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Muller Bold" pitchFamily="2" charset="-52"/>
            </a:endParaRPr>
          </a:p>
        </p:txBody>
      </p:sp>
      <p:sp>
        <p:nvSpPr>
          <p:cNvPr id="55" name="Rectangle 99"/>
          <p:cNvSpPr/>
          <p:nvPr/>
        </p:nvSpPr>
        <p:spPr>
          <a:xfrm>
            <a:off x="8746396" y="1009027"/>
            <a:ext cx="25512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Рассмотрение кандидата на повышение 1 раз в 12 месяцев.</a:t>
            </a:r>
            <a:endParaRPr lang="ru-RU" sz="1200" b="1" dirty="0">
              <a:solidFill>
                <a:schemeClr val="bg1"/>
              </a:solidFill>
              <a:latin typeface="Muller Bold" pitchFamily="2" charset="-5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3749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5069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0551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83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482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8580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353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"/>
          <p:cNvSpPr/>
          <p:nvPr/>
        </p:nvSpPr>
        <p:spPr>
          <a:xfrm>
            <a:off x="0" y="-323144"/>
            <a:ext cx="121920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>
              <a:buClr>
                <a:schemeClr val="dk1"/>
              </a:buClr>
              <a:buSzPts val="1800"/>
            </a:pPr>
            <a:r>
              <a:rPr lang="en-US">
                <a:solidFill>
                  <a:schemeClr val="dk1"/>
                </a:solidFill>
                <a:latin typeface="Muller ExtraBold" pitchFamily="2" charset="-52"/>
              </a:rPr>
              <a:t/>
            </a:r>
            <a:br>
              <a:rPr lang="en-US">
                <a:solidFill>
                  <a:schemeClr val="dk1"/>
                </a:solidFill>
                <a:latin typeface="Muller ExtraBold" pitchFamily="2" charset="-52"/>
              </a:rPr>
            </a:br>
            <a:endParaRPr>
              <a:solidFill>
                <a:schemeClr val="dk1"/>
              </a:solidFill>
              <a:latin typeface="Muller ExtraBold" pitchFamily="2" charset="-52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6784583" y="3668713"/>
            <a:ext cx="3836992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SzPts val="3600"/>
            </a:pPr>
            <a:r>
              <a:rPr lang="ru-RU" sz="3600" b="1" dirty="0">
                <a:solidFill>
                  <a:srgbClr val="FFFFFF"/>
                </a:solidFill>
                <a:latin typeface="Muller ExtraBold" pitchFamily="2" charset="-52"/>
              </a:rPr>
              <a:t>ПАТРИОТЫ</a:t>
            </a:r>
            <a:endParaRPr sz="3600" dirty="0">
              <a:solidFill>
                <a:schemeClr val="dk1"/>
              </a:solidFill>
              <a:latin typeface="Muller ExtraBold" pitchFamily="2" charset="-52"/>
            </a:endParaRPr>
          </a:p>
        </p:txBody>
      </p:sp>
      <p:pic>
        <p:nvPicPr>
          <p:cNvPr id="100" name="Google Shape;10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99829" y="2357441"/>
            <a:ext cx="1206500" cy="1126067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"/>
          <p:cNvSpPr txBox="1"/>
          <p:nvPr/>
        </p:nvSpPr>
        <p:spPr>
          <a:xfrm>
            <a:off x="9626569" y="4171268"/>
            <a:ext cx="1562865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n-US" sz="3600" b="1" dirty="0" smtClean="0">
                <a:solidFill>
                  <a:srgbClr val="FFFFFF"/>
                </a:solidFill>
                <a:latin typeface="Muller ExtraBold" pitchFamily="2" charset="-52"/>
              </a:rPr>
              <a:t>20</a:t>
            </a:r>
            <a:r>
              <a:rPr lang="ru-RU" sz="3600" b="1" dirty="0" smtClean="0">
                <a:solidFill>
                  <a:srgbClr val="FFFFFF"/>
                </a:solidFill>
                <a:latin typeface="Muller ExtraBold" pitchFamily="2" charset="-52"/>
              </a:rPr>
              <a:t>24</a:t>
            </a:r>
            <a:endParaRPr sz="1400" dirty="0">
              <a:latin typeface="Muller ExtraBold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35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Picture 2" descr="P:\Никита\!!НОВАЯ ПРЕЗЕНТАЦИЯ\Фоны\6.jpg">
            <a:extLst>
              <a:ext uri="{FF2B5EF4-FFF2-40B4-BE49-F238E27FC236}">
                <a16:creationId xmlns:a16="http://schemas.microsoft.com/office/drawing/2014/main" id="{2F48C97A-8309-41EA-BE78-968C4DA06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-14466" y="-12699"/>
            <a:ext cx="12202736" cy="687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" name="Полилиния 94"/>
          <p:cNvSpPr/>
          <p:nvPr/>
        </p:nvSpPr>
        <p:spPr>
          <a:xfrm>
            <a:off x="907143" y="3025831"/>
            <a:ext cx="10308813" cy="3021805"/>
          </a:xfrm>
          <a:custGeom>
            <a:avLst/>
            <a:gdLst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5149404 w 10307226"/>
              <a:gd name="connsiteY6" fmla="*/ 2983705 h 2983706"/>
              <a:gd name="connsiteX7" fmla="*/ 2581068 w 10307226"/>
              <a:gd name="connsiteY7" fmla="*/ 2983705 h 2983706"/>
              <a:gd name="connsiteX8" fmla="*/ 2576142 w 10307226"/>
              <a:gd name="connsiteY8" fmla="*/ 2983705 h 2983706"/>
              <a:gd name="connsiteX9" fmla="*/ 0 w 10307226"/>
              <a:gd name="connsiteY9" fmla="*/ 2983705 h 2983706"/>
              <a:gd name="connsiteX10" fmla="*/ 0 w 10307226"/>
              <a:gd name="connsiteY10" fmla="*/ 1812832 h 2983706"/>
              <a:gd name="connsiteX11" fmla="*/ 2576142 w 10307226"/>
              <a:gd name="connsiteY11" fmla="*/ 1812832 h 2983706"/>
              <a:gd name="connsiteX12" fmla="*/ 2576142 w 10307226"/>
              <a:gd name="connsiteY12" fmla="*/ 1205084 h 2983706"/>
              <a:gd name="connsiteX13" fmla="*/ 5149404 w 10307226"/>
              <a:gd name="connsiteY13" fmla="*/ 1205084 h 2983706"/>
              <a:gd name="connsiteX14" fmla="*/ 5149404 w 10307226"/>
              <a:gd name="connsiteY14" fmla="*/ 614534 h 2983706"/>
              <a:gd name="connsiteX15" fmla="*/ 7726158 w 10307226"/>
              <a:gd name="connsiteY15" fmla="*/ 614534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2581068 w 10307226"/>
              <a:gd name="connsiteY6" fmla="*/ 2983705 h 2983706"/>
              <a:gd name="connsiteX7" fmla="*/ 2576142 w 10307226"/>
              <a:gd name="connsiteY7" fmla="*/ 2983705 h 2983706"/>
              <a:gd name="connsiteX8" fmla="*/ 0 w 10307226"/>
              <a:gd name="connsiteY8" fmla="*/ 2983705 h 2983706"/>
              <a:gd name="connsiteX9" fmla="*/ 0 w 10307226"/>
              <a:gd name="connsiteY9" fmla="*/ 1812832 h 2983706"/>
              <a:gd name="connsiteX10" fmla="*/ 2576142 w 10307226"/>
              <a:gd name="connsiteY10" fmla="*/ 1812832 h 2983706"/>
              <a:gd name="connsiteX11" fmla="*/ 2576142 w 10307226"/>
              <a:gd name="connsiteY11" fmla="*/ 1205084 h 2983706"/>
              <a:gd name="connsiteX12" fmla="*/ 5149404 w 10307226"/>
              <a:gd name="connsiteY12" fmla="*/ 1205084 h 2983706"/>
              <a:gd name="connsiteX13" fmla="*/ 5149404 w 10307226"/>
              <a:gd name="connsiteY13" fmla="*/ 614534 h 2983706"/>
              <a:gd name="connsiteX14" fmla="*/ 7726158 w 10307226"/>
              <a:gd name="connsiteY14" fmla="*/ 614534 h 2983706"/>
              <a:gd name="connsiteX15" fmla="*/ 7726158 w 10307226"/>
              <a:gd name="connsiteY15" fmla="*/ 0 h 2983706"/>
              <a:gd name="connsiteX0" fmla="*/ 7726158 w 10307226"/>
              <a:gd name="connsiteY0" fmla="*/ 0 h 3020217"/>
              <a:gd name="connsiteX1" fmla="*/ 10307226 w 10307226"/>
              <a:gd name="connsiteY1" fmla="*/ 0 h 3020217"/>
              <a:gd name="connsiteX2" fmla="*/ 10307226 w 10307226"/>
              <a:gd name="connsiteY2" fmla="*/ 2983706 h 3020217"/>
              <a:gd name="connsiteX3" fmla="*/ 7726158 w 10307226"/>
              <a:gd name="connsiteY3" fmla="*/ 2983706 h 3020217"/>
              <a:gd name="connsiteX4" fmla="*/ 7726158 w 10307226"/>
              <a:gd name="connsiteY4" fmla="*/ 2983705 h 3020217"/>
              <a:gd name="connsiteX5" fmla="*/ 5160385 w 10307226"/>
              <a:gd name="connsiteY5" fmla="*/ 3020217 h 3020217"/>
              <a:gd name="connsiteX6" fmla="*/ 2581068 w 10307226"/>
              <a:gd name="connsiteY6" fmla="*/ 2983705 h 3020217"/>
              <a:gd name="connsiteX7" fmla="*/ 2576142 w 10307226"/>
              <a:gd name="connsiteY7" fmla="*/ 2983705 h 3020217"/>
              <a:gd name="connsiteX8" fmla="*/ 0 w 10307226"/>
              <a:gd name="connsiteY8" fmla="*/ 2983705 h 3020217"/>
              <a:gd name="connsiteX9" fmla="*/ 0 w 10307226"/>
              <a:gd name="connsiteY9" fmla="*/ 1812832 h 3020217"/>
              <a:gd name="connsiteX10" fmla="*/ 2576142 w 10307226"/>
              <a:gd name="connsiteY10" fmla="*/ 1812832 h 3020217"/>
              <a:gd name="connsiteX11" fmla="*/ 2576142 w 10307226"/>
              <a:gd name="connsiteY11" fmla="*/ 1205084 h 3020217"/>
              <a:gd name="connsiteX12" fmla="*/ 5149404 w 10307226"/>
              <a:gd name="connsiteY12" fmla="*/ 1205084 h 3020217"/>
              <a:gd name="connsiteX13" fmla="*/ 5149404 w 10307226"/>
              <a:gd name="connsiteY13" fmla="*/ 614534 h 3020217"/>
              <a:gd name="connsiteX14" fmla="*/ 7726158 w 10307226"/>
              <a:gd name="connsiteY14" fmla="*/ 614534 h 3020217"/>
              <a:gd name="connsiteX15" fmla="*/ 7726158 w 10307226"/>
              <a:gd name="connsiteY15" fmla="*/ 0 h 3020217"/>
              <a:gd name="connsiteX0" fmla="*/ 7726158 w 10307226"/>
              <a:gd name="connsiteY0" fmla="*/ 0 h 3021805"/>
              <a:gd name="connsiteX1" fmla="*/ 10307226 w 10307226"/>
              <a:gd name="connsiteY1" fmla="*/ 0 h 3021805"/>
              <a:gd name="connsiteX2" fmla="*/ 10307226 w 10307226"/>
              <a:gd name="connsiteY2" fmla="*/ 2983706 h 3021805"/>
              <a:gd name="connsiteX3" fmla="*/ 7726158 w 10307226"/>
              <a:gd name="connsiteY3" fmla="*/ 2983706 h 3021805"/>
              <a:gd name="connsiteX4" fmla="*/ 7740446 w 10307226"/>
              <a:gd name="connsiteY4" fmla="*/ 3021805 h 3021805"/>
              <a:gd name="connsiteX5" fmla="*/ 5160385 w 10307226"/>
              <a:gd name="connsiteY5" fmla="*/ 3020217 h 3021805"/>
              <a:gd name="connsiteX6" fmla="*/ 2581068 w 10307226"/>
              <a:gd name="connsiteY6" fmla="*/ 2983705 h 3021805"/>
              <a:gd name="connsiteX7" fmla="*/ 2576142 w 10307226"/>
              <a:gd name="connsiteY7" fmla="*/ 2983705 h 3021805"/>
              <a:gd name="connsiteX8" fmla="*/ 0 w 10307226"/>
              <a:gd name="connsiteY8" fmla="*/ 2983705 h 3021805"/>
              <a:gd name="connsiteX9" fmla="*/ 0 w 10307226"/>
              <a:gd name="connsiteY9" fmla="*/ 1812832 h 3021805"/>
              <a:gd name="connsiteX10" fmla="*/ 2576142 w 10307226"/>
              <a:gd name="connsiteY10" fmla="*/ 1812832 h 3021805"/>
              <a:gd name="connsiteX11" fmla="*/ 2576142 w 10307226"/>
              <a:gd name="connsiteY11" fmla="*/ 1205084 h 3021805"/>
              <a:gd name="connsiteX12" fmla="*/ 5149404 w 10307226"/>
              <a:gd name="connsiteY12" fmla="*/ 1205084 h 3021805"/>
              <a:gd name="connsiteX13" fmla="*/ 5149404 w 10307226"/>
              <a:gd name="connsiteY13" fmla="*/ 614534 h 3021805"/>
              <a:gd name="connsiteX14" fmla="*/ 7726158 w 10307226"/>
              <a:gd name="connsiteY14" fmla="*/ 614534 h 3021805"/>
              <a:gd name="connsiteX15" fmla="*/ 7726158 w 10307226"/>
              <a:gd name="connsiteY15" fmla="*/ 0 h 3021805"/>
              <a:gd name="connsiteX0" fmla="*/ 7726158 w 10307226"/>
              <a:gd name="connsiteY0" fmla="*/ 0 h 3021805"/>
              <a:gd name="connsiteX1" fmla="*/ 10307226 w 10307226"/>
              <a:gd name="connsiteY1" fmla="*/ 0 h 3021805"/>
              <a:gd name="connsiteX2" fmla="*/ 10307226 w 10307226"/>
              <a:gd name="connsiteY2" fmla="*/ 2983706 h 3021805"/>
              <a:gd name="connsiteX3" fmla="*/ 7740446 w 10307226"/>
              <a:gd name="connsiteY3" fmla="*/ 3021805 h 3021805"/>
              <a:gd name="connsiteX4" fmla="*/ 5160385 w 10307226"/>
              <a:gd name="connsiteY4" fmla="*/ 3020217 h 3021805"/>
              <a:gd name="connsiteX5" fmla="*/ 2581068 w 10307226"/>
              <a:gd name="connsiteY5" fmla="*/ 2983705 h 3021805"/>
              <a:gd name="connsiteX6" fmla="*/ 2576142 w 10307226"/>
              <a:gd name="connsiteY6" fmla="*/ 2983705 h 3021805"/>
              <a:gd name="connsiteX7" fmla="*/ 0 w 10307226"/>
              <a:gd name="connsiteY7" fmla="*/ 2983705 h 3021805"/>
              <a:gd name="connsiteX8" fmla="*/ 0 w 10307226"/>
              <a:gd name="connsiteY8" fmla="*/ 1812832 h 3021805"/>
              <a:gd name="connsiteX9" fmla="*/ 2576142 w 10307226"/>
              <a:gd name="connsiteY9" fmla="*/ 1812832 h 3021805"/>
              <a:gd name="connsiteX10" fmla="*/ 2576142 w 10307226"/>
              <a:gd name="connsiteY10" fmla="*/ 1205084 h 3021805"/>
              <a:gd name="connsiteX11" fmla="*/ 5149404 w 10307226"/>
              <a:gd name="connsiteY11" fmla="*/ 1205084 h 3021805"/>
              <a:gd name="connsiteX12" fmla="*/ 5149404 w 10307226"/>
              <a:gd name="connsiteY12" fmla="*/ 614534 h 3021805"/>
              <a:gd name="connsiteX13" fmla="*/ 7726158 w 10307226"/>
              <a:gd name="connsiteY13" fmla="*/ 614534 h 3021805"/>
              <a:gd name="connsiteX14" fmla="*/ 7726158 w 10307226"/>
              <a:gd name="connsiteY14" fmla="*/ 0 h 3021805"/>
              <a:gd name="connsiteX0" fmla="*/ 7726158 w 10307226"/>
              <a:gd name="connsiteY0" fmla="*/ 0 h 3020217"/>
              <a:gd name="connsiteX1" fmla="*/ 10307226 w 10307226"/>
              <a:gd name="connsiteY1" fmla="*/ 0 h 3020217"/>
              <a:gd name="connsiteX2" fmla="*/ 10307226 w 10307226"/>
              <a:gd name="connsiteY2" fmla="*/ 2983706 h 3020217"/>
              <a:gd name="connsiteX3" fmla="*/ 7734096 w 10307226"/>
              <a:gd name="connsiteY3" fmla="*/ 3018630 h 3020217"/>
              <a:gd name="connsiteX4" fmla="*/ 5160385 w 10307226"/>
              <a:gd name="connsiteY4" fmla="*/ 3020217 h 3020217"/>
              <a:gd name="connsiteX5" fmla="*/ 2581068 w 10307226"/>
              <a:gd name="connsiteY5" fmla="*/ 2983705 h 3020217"/>
              <a:gd name="connsiteX6" fmla="*/ 2576142 w 10307226"/>
              <a:gd name="connsiteY6" fmla="*/ 2983705 h 3020217"/>
              <a:gd name="connsiteX7" fmla="*/ 0 w 10307226"/>
              <a:gd name="connsiteY7" fmla="*/ 2983705 h 3020217"/>
              <a:gd name="connsiteX8" fmla="*/ 0 w 10307226"/>
              <a:gd name="connsiteY8" fmla="*/ 1812832 h 3020217"/>
              <a:gd name="connsiteX9" fmla="*/ 2576142 w 10307226"/>
              <a:gd name="connsiteY9" fmla="*/ 1812832 h 3020217"/>
              <a:gd name="connsiteX10" fmla="*/ 2576142 w 10307226"/>
              <a:gd name="connsiteY10" fmla="*/ 1205084 h 3020217"/>
              <a:gd name="connsiteX11" fmla="*/ 5149404 w 10307226"/>
              <a:gd name="connsiteY11" fmla="*/ 1205084 h 3020217"/>
              <a:gd name="connsiteX12" fmla="*/ 5149404 w 10307226"/>
              <a:gd name="connsiteY12" fmla="*/ 614534 h 3020217"/>
              <a:gd name="connsiteX13" fmla="*/ 7726158 w 10307226"/>
              <a:gd name="connsiteY13" fmla="*/ 614534 h 3020217"/>
              <a:gd name="connsiteX14" fmla="*/ 7726158 w 10307226"/>
              <a:gd name="connsiteY14" fmla="*/ 0 h 3020217"/>
              <a:gd name="connsiteX0" fmla="*/ 7726158 w 10308813"/>
              <a:gd name="connsiteY0" fmla="*/ 0 h 3020217"/>
              <a:gd name="connsiteX1" fmla="*/ 10307226 w 10308813"/>
              <a:gd name="connsiteY1" fmla="*/ 0 h 3020217"/>
              <a:gd name="connsiteX2" fmla="*/ 10308813 w 10308813"/>
              <a:gd name="connsiteY2" fmla="*/ 3015456 h 3020217"/>
              <a:gd name="connsiteX3" fmla="*/ 7734096 w 10308813"/>
              <a:gd name="connsiteY3" fmla="*/ 3018630 h 3020217"/>
              <a:gd name="connsiteX4" fmla="*/ 5160385 w 10308813"/>
              <a:gd name="connsiteY4" fmla="*/ 3020217 h 3020217"/>
              <a:gd name="connsiteX5" fmla="*/ 2581068 w 10308813"/>
              <a:gd name="connsiteY5" fmla="*/ 2983705 h 3020217"/>
              <a:gd name="connsiteX6" fmla="*/ 2576142 w 10308813"/>
              <a:gd name="connsiteY6" fmla="*/ 2983705 h 3020217"/>
              <a:gd name="connsiteX7" fmla="*/ 0 w 10308813"/>
              <a:gd name="connsiteY7" fmla="*/ 2983705 h 3020217"/>
              <a:gd name="connsiteX8" fmla="*/ 0 w 10308813"/>
              <a:gd name="connsiteY8" fmla="*/ 1812832 h 3020217"/>
              <a:gd name="connsiteX9" fmla="*/ 2576142 w 10308813"/>
              <a:gd name="connsiteY9" fmla="*/ 1812832 h 3020217"/>
              <a:gd name="connsiteX10" fmla="*/ 2576142 w 10308813"/>
              <a:gd name="connsiteY10" fmla="*/ 1205084 h 3020217"/>
              <a:gd name="connsiteX11" fmla="*/ 5149404 w 10308813"/>
              <a:gd name="connsiteY11" fmla="*/ 1205084 h 3020217"/>
              <a:gd name="connsiteX12" fmla="*/ 5149404 w 10308813"/>
              <a:gd name="connsiteY12" fmla="*/ 614534 h 3020217"/>
              <a:gd name="connsiteX13" fmla="*/ 7726158 w 10308813"/>
              <a:gd name="connsiteY13" fmla="*/ 614534 h 3020217"/>
              <a:gd name="connsiteX14" fmla="*/ 7726158 w 10308813"/>
              <a:gd name="connsiteY14" fmla="*/ 0 h 3020217"/>
              <a:gd name="connsiteX0" fmla="*/ 7726158 w 10308813"/>
              <a:gd name="connsiteY0" fmla="*/ 0 h 3020217"/>
              <a:gd name="connsiteX1" fmla="*/ 10307226 w 10308813"/>
              <a:gd name="connsiteY1" fmla="*/ 0 h 3020217"/>
              <a:gd name="connsiteX2" fmla="*/ 10308813 w 10308813"/>
              <a:gd name="connsiteY2" fmla="*/ 3015456 h 3020217"/>
              <a:gd name="connsiteX3" fmla="*/ 7734096 w 10308813"/>
              <a:gd name="connsiteY3" fmla="*/ 3018630 h 3020217"/>
              <a:gd name="connsiteX4" fmla="*/ 5160385 w 10308813"/>
              <a:gd name="connsiteY4" fmla="*/ 3020217 h 3020217"/>
              <a:gd name="connsiteX5" fmla="*/ 2581068 w 10308813"/>
              <a:gd name="connsiteY5" fmla="*/ 2983705 h 3020217"/>
              <a:gd name="connsiteX6" fmla="*/ 0 w 10308813"/>
              <a:gd name="connsiteY6" fmla="*/ 2983705 h 3020217"/>
              <a:gd name="connsiteX7" fmla="*/ 0 w 10308813"/>
              <a:gd name="connsiteY7" fmla="*/ 1812832 h 3020217"/>
              <a:gd name="connsiteX8" fmla="*/ 2576142 w 10308813"/>
              <a:gd name="connsiteY8" fmla="*/ 1812832 h 3020217"/>
              <a:gd name="connsiteX9" fmla="*/ 2576142 w 10308813"/>
              <a:gd name="connsiteY9" fmla="*/ 1205084 h 3020217"/>
              <a:gd name="connsiteX10" fmla="*/ 5149404 w 10308813"/>
              <a:gd name="connsiteY10" fmla="*/ 1205084 h 3020217"/>
              <a:gd name="connsiteX11" fmla="*/ 5149404 w 10308813"/>
              <a:gd name="connsiteY11" fmla="*/ 614534 h 3020217"/>
              <a:gd name="connsiteX12" fmla="*/ 7726158 w 10308813"/>
              <a:gd name="connsiteY12" fmla="*/ 614534 h 3020217"/>
              <a:gd name="connsiteX13" fmla="*/ 7726158 w 10308813"/>
              <a:gd name="connsiteY13" fmla="*/ 0 h 3020217"/>
              <a:gd name="connsiteX0" fmla="*/ 7726158 w 10308813"/>
              <a:gd name="connsiteY0" fmla="*/ 0 h 3021805"/>
              <a:gd name="connsiteX1" fmla="*/ 10307226 w 10308813"/>
              <a:gd name="connsiteY1" fmla="*/ 0 h 3021805"/>
              <a:gd name="connsiteX2" fmla="*/ 10308813 w 10308813"/>
              <a:gd name="connsiteY2" fmla="*/ 3015456 h 3021805"/>
              <a:gd name="connsiteX3" fmla="*/ 7734096 w 10308813"/>
              <a:gd name="connsiteY3" fmla="*/ 3018630 h 3021805"/>
              <a:gd name="connsiteX4" fmla="*/ 5160385 w 10308813"/>
              <a:gd name="connsiteY4" fmla="*/ 3020217 h 3021805"/>
              <a:gd name="connsiteX5" fmla="*/ 2576305 w 10308813"/>
              <a:gd name="connsiteY5" fmla="*/ 3021805 h 3021805"/>
              <a:gd name="connsiteX6" fmla="*/ 0 w 10308813"/>
              <a:gd name="connsiteY6" fmla="*/ 2983705 h 3021805"/>
              <a:gd name="connsiteX7" fmla="*/ 0 w 10308813"/>
              <a:gd name="connsiteY7" fmla="*/ 1812832 h 3021805"/>
              <a:gd name="connsiteX8" fmla="*/ 2576142 w 10308813"/>
              <a:gd name="connsiteY8" fmla="*/ 1812832 h 3021805"/>
              <a:gd name="connsiteX9" fmla="*/ 2576142 w 10308813"/>
              <a:gd name="connsiteY9" fmla="*/ 1205084 h 3021805"/>
              <a:gd name="connsiteX10" fmla="*/ 5149404 w 10308813"/>
              <a:gd name="connsiteY10" fmla="*/ 1205084 h 3021805"/>
              <a:gd name="connsiteX11" fmla="*/ 5149404 w 10308813"/>
              <a:gd name="connsiteY11" fmla="*/ 614534 h 3021805"/>
              <a:gd name="connsiteX12" fmla="*/ 7726158 w 10308813"/>
              <a:gd name="connsiteY12" fmla="*/ 614534 h 3021805"/>
              <a:gd name="connsiteX13" fmla="*/ 7726158 w 10308813"/>
              <a:gd name="connsiteY13" fmla="*/ 0 h 3021805"/>
              <a:gd name="connsiteX0" fmla="*/ 7726158 w 10308813"/>
              <a:gd name="connsiteY0" fmla="*/ 0 h 3021805"/>
              <a:gd name="connsiteX1" fmla="*/ 10307226 w 10308813"/>
              <a:gd name="connsiteY1" fmla="*/ 0 h 3021805"/>
              <a:gd name="connsiteX2" fmla="*/ 10308813 w 10308813"/>
              <a:gd name="connsiteY2" fmla="*/ 3015456 h 3021805"/>
              <a:gd name="connsiteX3" fmla="*/ 7734096 w 10308813"/>
              <a:gd name="connsiteY3" fmla="*/ 3018630 h 3021805"/>
              <a:gd name="connsiteX4" fmla="*/ 5160385 w 10308813"/>
              <a:gd name="connsiteY4" fmla="*/ 3020217 h 3021805"/>
              <a:gd name="connsiteX5" fmla="*/ 2576305 w 10308813"/>
              <a:gd name="connsiteY5" fmla="*/ 3021805 h 3021805"/>
              <a:gd name="connsiteX6" fmla="*/ 1587 w 10308813"/>
              <a:gd name="connsiteY6" fmla="*/ 3020218 h 3021805"/>
              <a:gd name="connsiteX7" fmla="*/ 0 w 10308813"/>
              <a:gd name="connsiteY7" fmla="*/ 1812832 h 3021805"/>
              <a:gd name="connsiteX8" fmla="*/ 2576142 w 10308813"/>
              <a:gd name="connsiteY8" fmla="*/ 1812832 h 3021805"/>
              <a:gd name="connsiteX9" fmla="*/ 2576142 w 10308813"/>
              <a:gd name="connsiteY9" fmla="*/ 1205084 h 3021805"/>
              <a:gd name="connsiteX10" fmla="*/ 5149404 w 10308813"/>
              <a:gd name="connsiteY10" fmla="*/ 1205084 h 3021805"/>
              <a:gd name="connsiteX11" fmla="*/ 5149404 w 10308813"/>
              <a:gd name="connsiteY11" fmla="*/ 614534 h 3021805"/>
              <a:gd name="connsiteX12" fmla="*/ 7726158 w 10308813"/>
              <a:gd name="connsiteY12" fmla="*/ 614534 h 3021805"/>
              <a:gd name="connsiteX13" fmla="*/ 7726158 w 10308813"/>
              <a:gd name="connsiteY13" fmla="*/ 0 h 3021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308813" h="3021805">
                <a:moveTo>
                  <a:pt x="7726158" y="0"/>
                </a:moveTo>
                <a:lnTo>
                  <a:pt x="10307226" y="0"/>
                </a:lnTo>
                <a:lnTo>
                  <a:pt x="10308813" y="3015456"/>
                </a:lnTo>
                <a:lnTo>
                  <a:pt x="7734096" y="3018630"/>
                </a:lnTo>
                <a:lnTo>
                  <a:pt x="5160385" y="3020217"/>
                </a:lnTo>
                <a:lnTo>
                  <a:pt x="2576305" y="3021805"/>
                </a:lnTo>
                <a:lnTo>
                  <a:pt x="1587" y="3020218"/>
                </a:lnTo>
                <a:lnTo>
                  <a:pt x="0" y="1812832"/>
                </a:lnTo>
                <a:lnTo>
                  <a:pt x="2576142" y="1812832"/>
                </a:lnTo>
                <a:lnTo>
                  <a:pt x="2576142" y="1205084"/>
                </a:lnTo>
                <a:lnTo>
                  <a:pt x="5149404" y="1205084"/>
                </a:lnTo>
                <a:lnTo>
                  <a:pt x="5149404" y="614534"/>
                </a:lnTo>
                <a:lnTo>
                  <a:pt x="7726158" y="614534"/>
                </a:lnTo>
                <a:lnTo>
                  <a:pt x="7726158" y="0"/>
                </a:lnTo>
                <a:close/>
              </a:path>
            </a:pathLst>
          </a:custGeom>
          <a:gradFill>
            <a:gsLst>
              <a:gs pos="100000">
                <a:srgbClr val="00B0F0">
                  <a:alpha val="15000"/>
                </a:srgbClr>
              </a:gs>
              <a:gs pos="0">
                <a:srgbClr val="012F79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uller Bold" pitchFamily="2" charset="-52"/>
            </a:endParaRPr>
          </a:p>
        </p:txBody>
      </p:sp>
      <p:sp>
        <p:nvSpPr>
          <p:cNvPr id="98" name="Полилиния 97"/>
          <p:cNvSpPr/>
          <p:nvPr/>
        </p:nvSpPr>
        <p:spPr>
          <a:xfrm>
            <a:off x="911653" y="4590378"/>
            <a:ext cx="2571634" cy="1455505"/>
          </a:xfrm>
          <a:custGeom>
            <a:avLst/>
            <a:gdLst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5149404 w 10307226"/>
              <a:gd name="connsiteY6" fmla="*/ 2983705 h 2983706"/>
              <a:gd name="connsiteX7" fmla="*/ 2581068 w 10307226"/>
              <a:gd name="connsiteY7" fmla="*/ 2983705 h 2983706"/>
              <a:gd name="connsiteX8" fmla="*/ 2576142 w 10307226"/>
              <a:gd name="connsiteY8" fmla="*/ 2983705 h 2983706"/>
              <a:gd name="connsiteX9" fmla="*/ 0 w 10307226"/>
              <a:gd name="connsiteY9" fmla="*/ 2983705 h 2983706"/>
              <a:gd name="connsiteX10" fmla="*/ 0 w 10307226"/>
              <a:gd name="connsiteY10" fmla="*/ 1812832 h 2983706"/>
              <a:gd name="connsiteX11" fmla="*/ 2576142 w 10307226"/>
              <a:gd name="connsiteY11" fmla="*/ 1812832 h 2983706"/>
              <a:gd name="connsiteX12" fmla="*/ 2576142 w 10307226"/>
              <a:gd name="connsiteY12" fmla="*/ 1205084 h 2983706"/>
              <a:gd name="connsiteX13" fmla="*/ 5149404 w 10307226"/>
              <a:gd name="connsiteY13" fmla="*/ 1205084 h 2983706"/>
              <a:gd name="connsiteX14" fmla="*/ 5149404 w 10307226"/>
              <a:gd name="connsiteY14" fmla="*/ 614534 h 2983706"/>
              <a:gd name="connsiteX15" fmla="*/ 7726158 w 10307226"/>
              <a:gd name="connsiteY15" fmla="*/ 614534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7726158 w 10307226"/>
              <a:gd name="connsiteY3" fmla="*/ 2983705 h 2983706"/>
              <a:gd name="connsiteX4" fmla="*/ 5157210 w 10307226"/>
              <a:gd name="connsiteY4" fmla="*/ 2983705 h 2983706"/>
              <a:gd name="connsiteX5" fmla="*/ 5149404 w 10307226"/>
              <a:gd name="connsiteY5" fmla="*/ 2983705 h 2983706"/>
              <a:gd name="connsiteX6" fmla="*/ 2581068 w 10307226"/>
              <a:gd name="connsiteY6" fmla="*/ 2983705 h 2983706"/>
              <a:gd name="connsiteX7" fmla="*/ 2576142 w 10307226"/>
              <a:gd name="connsiteY7" fmla="*/ 2983705 h 2983706"/>
              <a:gd name="connsiteX8" fmla="*/ 0 w 10307226"/>
              <a:gd name="connsiteY8" fmla="*/ 2983705 h 2983706"/>
              <a:gd name="connsiteX9" fmla="*/ 0 w 10307226"/>
              <a:gd name="connsiteY9" fmla="*/ 1812832 h 2983706"/>
              <a:gd name="connsiteX10" fmla="*/ 2576142 w 10307226"/>
              <a:gd name="connsiteY10" fmla="*/ 1812832 h 2983706"/>
              <a:gd name="connsiteX11" fmla="*/ 2576142 w 10307226"/>
              <a:gd name="connsiteY11" fmla="*/ 1205084 h 2983706"/>
              <a:gd name="connsiteX12" fmla="*/ 5149404 w 10307226"/>
              <a:gd name="connsiteY12" fmla="*/ 1205084 h 2983706"/>
              <a:gd name="connsiteX13" fmla="*/ 5149404 w 10307226"/>
              <a:gd name="connsiteY13" fmla="*/ 614534 h 2983706"/>
              <a:gd name="connsiteX14" fmla="*/ 7726158 w 10307226"/>
              <a:gd name="connsiteY14" fmla="*/ 614534 h 2983706"/>
              <a:gd name="connsiteX15" fmla="*/ 7726158 w 10307226"/>
              <a:gd name="connsiteY15" fmla="*/ 0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5157210 w 10307226"/>
              <a:gd name="connsiteY3" fmla="*/ 2983705 h 2983706"/>
              <a:gd name="connsiteX4" fmla="*/ 5149404 w 10307226"/>
              <a:gd name="connsiteY4" fmla="*/ 2983705 h 2983706"/>
              <a:gd name="connsiteX5" fmla="*/ 2581068 w 10307226"/>
              <a:gd name="connsiteY5" fmla="*/ 2983705 h 2983706"/>
              <a:gd name="connsiteX6" fmla="*/ 2576142 w 10307226"/>
              <a:gd name="connsiteY6" fmla="*/ 2983705 h 2983706"/>
              <a:gd name="connsiteX7" fmla="*/ 0 w 10307226"/>
              <a:gd name="connsiteY7" fmla="*/ 2983705 h 2983706"/>
              <a:gd name="connsiteX8" fmla="*/ 0 w 10307226"/>
              <a:gd name="connsiteY8" fmla="*/ 1812832 h 2983706"/>
              <a:gd name="connsiteX9" fmla="*/ 2576142 w 10307226"/>
              <a:gd name="connsiteY9" fmla="*/ 1812832 h 2983706"/>
              <a:gd name="connsiteX10" fmla="*/ 2576142 w 10307226"/>
              <a:gd name="connsiteY10" fmla="*/ 1205084 h 2983706"/>
              <a:gd name="connsiteX11" fmla="*/ 5149404 w 10307226"/>
              <a:gd name="connsiteY11" fmla="*/ 1205084 h 2983706"/>
              <a:gd name="connsiteX12" fmla="*/ 5149404 w 10307226"/>
              <a:gd name="connsiteY12" fmla="*/ 614534 h 2983706"/>
              <a:gd name="connsiteX13" fmla="*/ 7726158 w 10307226"/>
              <a:gd name="connsiteY13" fmla="*/ 614534 h 2983706"/>
              <a:gd name="connsiteX14" fmla="*/ 7726158 w 10307226"/>
              <a:gd name="connsiteY14" fmla="*/ 0 h 2983706"/>
              <a:gd name="connsiteX0" fmla="*/ 7726158 w 10307226"/>
              <a:gd name="connsiteY0" fmla="*/ 0 h 2983705"/>
              <a:gd name="connsiteX1" fmla="*/ 10307226 w 10307226"/>
              <a:gd name="connsiteY1" fmla="*/ 0 h 2983705"/>
              <a:gd name="connsiteX2" fmla="*/ 5157210 w 10307226"/>
              <a:gd name="connsiteY2" fmla="*/ 2983705 h 2983705"/>
              <a:gd name="connsiteX3" fmla="*/ 5149404 w 10307226"/>
              <a:gd name="connsiteY3" fmla="*/ 2983705 h 2983705"/>
              <a:gd name="connsiteX4" fmla="*/ 2581068 w 10307226"/>
              <a:gd name="connsiteY4" fmla="*/ 2983705 h 2983705"/>
              <a:gd name="connsiteX5" fmla="*/ 2576142 w 10307226"/>
              <a:gd name="connsiteY5" fmla="*/ 2983705 h 2983705"/>
              <a:gd name="connsiteX6" fmla="*/ 0 w 10307226"/>
              <a:gd name="connsiteY6" fmla="*/ 2983705 h 2983705"/>
              <a:gd name="connsiteX7" fmla="*/ 0 w 10307226"/>
              <a:gd name="connsiteY7" fmla="*/ 1812832 h 2983705"/>
              <a:gd name="connsiteX8" fmla="*/ 2576142 w 10307226"/>
              <a:gd name="connsiteY8" fmla="*/ 1812832 h 2983705"/>
              <a:gd name="connsiteX9" fmla="*/ 2576142 w 10307226"/>
              <a:gd name="connsiteY9" fmla="*/ 1205084 h 2983705"/>
              <a:gd name="connsiteX10" fmla="*/ 5149404 w 10307226"/>
              <a:gd name="connsiteY10" fmla="*/ 1205084 h 2983705"/>
              <a:gd name="connsiteX11" fmla="*/ 5149404 w 10307226"/>
              <a:gd name="connsiteY11" fmla="*/ 614534 h 2983705"/>
              <a:gd name="connsiteX12" fmla="*/ 7726158 w 10307226"/>
              <a:gd name="connsiteY12" fmla="*/ 614534 h 2983705"/>
              <a:gd name="connsiteX13" fmla="*/ 7726158 w 10307226"/>
              <a:gd name="connsiteY13" fmla="*/ 0 h 2983705"/>
              <a:gd name="connsiteX0" fmla="*/ 5149404 w 10307226"/>
              <a:gd name="connsiteY0" fmla="*/ 2983705 h 3075145"/>
              <a:gd name="connsiteX1" fmla="*/ 2581068 w 10307226"/>
              <a:gd name="connsiteY1" fmla="*/ 2983705 h 3075145"/>
              <a:gd name="connsiteX2" fmla="*/ 2576142 w 10307226"/>
              <a:gd name="connsiteY2" fmla="*/ 2983705 h 3075145"/>
              <a:gd name="connsiteX3" fmla="*/ 0 w 10307226"/>
              <a:gd name="connsiteY3" fmla="*/ 2983705 h 3075145"/>
              <a:gd name="connsiteX4" fmla="*/ 0 w 10307226"/>
              <a:gd name="connsiteY4" fmla="*/ 1812832 h 3075145"/>
              <a:gd name="connsiteX5" fmla="*/ 2576142 w 10307226"/>
              <a:gd name="connsiteY5" fmla="*/ 1812832 h 3075145"/>
              <a:gd name="connsiteX6" fmla="*/ 2576142 w 10307226"/>
              <a:gd name="connsiteY6" fmla="*/ 1205084 h 3075145"/>
              <a:gd name="connsiteX7" fmla="*/ 5149404 w 10307226"/>
              <a:gd name="connsiteY7" fmla="*/ 1205084 h 3075145"/>
              <a:gd name="connsiteX8" fmla="*/ 5149404 w 10307226"/>
              <a:gd name="connsiteY8" fmla="*/ 614534 h 3075145"/>
              <a:gd name="connsiteX9" fmla="*/ 7726158 w 10307226"/>
              <a:gd name="connsiteY9" fmla="*/ 614534 h 3075145"/>
              <a:gd name="connsiteX10" fmla="*/ 7726158 w 10307226"/>
              <a:gd name="connsiteY10" fmla="*/ 0 h 3075145"/>
              <a:gd name="connsiteX11" fmla="*/ 10307226 w 10307226"/>
              <a:gd name="connsiteY11" fmla="*/ 0 h 3075145"/>
              <a:gd name="connsiteX12" fmla="*/ 5157210 w 10307226"/>
              <a:gd name="connsiteY12" fmla="*/ 2983705 h 3075145"/>
              <a:gd name="connsiteX13" fmla="*/ 5240844 w 10307226"/>
              <a:gd name="connsiteY13" fmla="*/ 3075145 h 307514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12" fmla="*/ 5157210 w 10307226"/>
              <a:gd name="connsiteY12" fmla="*/ 2983705 h 298370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0" fmla="*/ 2581068 w 10307226"/>
              <a:gd name="connsiteY0" fmla="*/ 2983705 h 2983705"/>
              <a:gd name="connsiteX1" fmla="*/ 2576142 w 10307226"/>
              <a:gd name="connsiteY1" fmla="*/ 2983705 h 2983705"/>
              <a:gd name="connsiteX2" fmla="*/ 0 w 10307226"/>
              <a:gd name="connsiteY2" fmla="*/ 2983705 h 2983705"/>
              <a:gd name="connsiteX3" fmla="*/ 0 w 10307226"/>
              <a:gd name="connsiteY3" fmla="*/ 1812832 h 2983705"/>
              <a:gd name="connsiteX4" fmla="*/ 2576142 w 10307226"/>
              <a:gd name="connsiteY4" fmla="*/ 1812832 h 2983705"/>
              <a:gd name="connsiteX5" fmla="*/ 2576142 w 10307226"/>
              <a:gd name="connsiteY5" fmla="*/ 1205084 h 2983705"/>
              <a:gd name="connsiteX6" fmla="*/ 5149404 w 10307226"/>
              <a:gd name="connsiteY6" fmla="*/ 1205084 h 2983705"/>
              <a:gd name="connsiteX7" fmla="*/ 5149404 w 10307226"/>
              <a:gd name="connsiteY7" fmla="*/ 614534 h 2983705"/>
              <a:gd name="connsiteX8" fmla="*/ 7726158 w 10307226"/>
              <a:gd name="connsiteY8" fmla="*/ 614534 h 2983705"/>
              <a:gd name="connsiteX9" fmla="*/ 7726158 w 10307226"/>
              <a:gd name="connsiteY9" fmla="*/ 0 h 2983705"/>
              <a:gd name="connsiteX10" fmla="*/ 10307226 w 10307226"/>
              <a:gd name="connsiteY10" fmla="*/ 0 h 2983705"/>
              <a:gd name="connsiteX0" fmla="*/ 2581068 w 10307226"/>
              <a:gd name="connsiteY0" fmla="*/ 2983705 h 2983705"/>
              <a:gd name="connsiteX1" fmla="*/ 0 w 10307226"/>
              <a:gd name="connsiteY1" fmla="*/ 2983705 h 2983705"/>
              <a:gd name="connsiteX2" fmla="*/ 0 w 10307226"/>
              <a:gd name="connsiteY2" fmla="*/ 1812832 h 2983705"/>
              <a:gd name="connsiteX3" fmla="*/ 2576142 w 10307226"/>
              <a:gd name="connsiteY3" fmla="*/ 1812832 h 2983705"/>
              <a:gd name="connsiteX4" fmla="*/ 2576142 w 10307226"/>
              <a:gd name="connsiteY4" fmla="*/ 1205084 h 2983705"/>
              <a:gd name="connsiteX5" fmla="*/ 5149404 w 10307226"/>
              <a:gd name="connsiteY5" fmla="*/ 1205084 h 2983705"/>
              <a:gd name="connsiteX6" fmla="*/ 5149404 w 10307226"/>
              <a:gd name="connsiteY6" fmla="*/ 614534 h 2983705"/>
              <a:gd name="connsiteX7" fmla="*/ 7726158 w 10307226"/>
              <a:gd name="connsiteY7" fmla="*/ 614534 h 2983705"/>
              <a:gd name="connsiteX8" fmla="*/ 7726158 w 10307226"/>
              <a:gd name="connsiteY8" fmla="*/ 0 h 2983705"/>
              <a:gd name="connsiteX9" fmla="*/ 10307226 w 10307226"/>
              <a:gd name="connsiteY9" fmla="*/ 0 h 2983705"/>
              <a:gd name="connsiteX0" fmla="*/ 0 w 10307226"/>
              <a:gd name="connsiteY0" fmla="*/ 2983705 h 2983705"/>
              <a:gd name="connsiteX1" fmla="*/ 0 w 10307226"/>
              <a:gd name="connsiteY1" fmla="*/ 1812832 h 2983705"/>
              <a:gd name="connsiteX2" fmla="*/ 2576142 w 10307226"/>
              <a:gd name="connsiteY2" fmla="*/ 1812832 h 2983705"/>
              <a:gd name="connsiteX3" fmla="*/ 2576142 w 10307226"/>
              <a:gd name="connsiteY3" fmla="*/ 1205084 h 2983705"/>
              <a:gd name="connsiteX4" fmla="*/ 5149404 w 10307226"/>
              <a:gd name="connsiteY4" fmla="*/ 1205084 h 2983705"/>
              <a:gd name="connsiteX5" fmla="*/ 5149404 w 10307226"/>
              <a:gd name="connsiteY5" fmla="*/ 614534 h 2983705"/>
              <a:gd name="connsiteX6" fmla="*/ 7726158 w 10307226"/>
              <a:gd name="connsiteY6" fmla="*/ 614534 h 2983705"/>
              <a:gd name="connsiteX7" fmla="*/ 7726158 w 10307226"/>
              <a:gd name="connsiteY7" fmla="*/ 0 h 2983705"/>
              <a:gd name="connsiteX8" fmla="*/ 10307226 w 10307226"/>
              <a:gd name="connsiteY8" fmla="*/ 0 h 2983705"/>
              <a:gd name="connsiteX0" fmla="*/ 5443 w 10312669"/>
              <a:gd name="connsiteY0" fmla="*/ 2983705 h 2983705"/>
              <a:gd name="connsiteX1" fmla="*/ 0 w 10312669"/>
              <a:gd name="connsiteY1" fmla="*/ 2379601 h 2983705"/>
              <a:gd name="connsiteX2" fmla="*/ 5443 w 10312669"/>
              <a:gd name="connsiteY2" fmla="*/ 1812832 h 2983705"/>
              <a:gd name="connsiteX3" fmla="*/ 2581585 w 10312669"/>
              <a:gd name="connsiteY3" fmla="*/ 1812832 h 2983705"/>
              <a:gd name="connsiteX4" fmla="*/ 2581585 w 10312669"/>
              <a:gd name="connsiteY4" fmla="*/ 1205084 h 2983705"/>
              <a:gd name="connsiteX5" fmla="*/ 5154847 w 10312669"/>
              <a:gd name="connsiteY5" fmla="*/ 1205084 h 2983705"/>
              <a:gd name="connsiteX6" fmla="*/ 5154847 w 10312669"/>
              <a:gd name="connsiteY6" fmla="*/ 614534 h 2983705"/>
              <a:gd name="connsiteX7" fmla="*/ 7731601 w 10312669"/>
              <a:gd name="connsiteY7" fmla="*/ 614534 h 2983705"/>
              <a:gd name="connsiteX8" fmla="*/ 7731601 w 10312669"/>
              <a:gd name="connsiteY8" fmla="*/ 0 h 2983705"/>
              <a:gd name="connsiteX9" fmla="*/ 10312669 w 10312669"/>
              <a:gd name="connsiteY9" fmla="*/ 0 h 2983705"/>
              <a:gd name="connsiteX0" fmla="*/ 0 w 10312669"/>
              <a:gd name="connsiteY0" fmla="*/ 2379601 h 2379601"/>
              <a:gd name="connsiteX1" fmla="*/ 5443 w 10312669"/>
              <a:gd name="connsiteY1" fmla="*/ 1812832 h 2379601"/>
              <a:gd name="connsiteX2" fmla="*/ 2581585 w 10312669"/>
              <a:gd name="connsiteY2" fmla="*/ 1812832 h 2379601"/>
              <a:gd name="connsiteX3" fmla="*/ 2581585 w 10312669"/>
              <a:gd name="connsiteY3" fmla="*/ 1205084 h 2379601"/>
              <a:gd name="connsiteX4" fmla="*/ 5154847 w 10312669"/>
              <a:gd name="connsiteY4" fmla="*/ 1205084 h 2379601"/>
              <a:gd name="connsiteX5" fmla="*/ 5154847 w 10312669"/>
              <a:gd name="connsiteY5" fmla="*/ 614534 h 2379601"/>
              <a:gd name="connsiteX6" fmla="*/ 7731601 w 10312669"/>
              <a:gd name="connsiteY6" fmla="*/ 614534 h 2379601"/>
              <a:gd name="connsiteX7" fmla="*/ 7731601 w 10312669"/>
              <a:gd name="connsiteY7" fmla="*/ 0 h 2379601"/>
              <a:gd name="connsiteX8" fmla="*/ 10312669 w 10312669"/>
              <a:gd name="connsiteY8" fmla="*/ 0 h 2379601"/>
              <a:gd name="connsiteX0" fmla="*/ 186149 w 10498818"/>
              <a:gd name="connsiteY0" fmla="*/ 2379601 h 2379601"/>
              <a:gd name="connsiteX1" fmla="*/ 188690 w 10498818"/>
              <a:gd name="connsiteY1" fmla="*/ 2119251 h 2379601"/>
              <a:gd name="connsiteX2" fmla="*/ 191592 w 10498818"/>
              <a:gd name="connsiteY2" fmla="*/ 1812832 h 2379601"/>
              <a:gd name="connsiteX3" fmla="*/ 2767734 w 10498818"/>
              <a:gd name="connsiteY3" fmla="*/ 1812832 h 2379601"/>
              <a:gd name="connsiteX4" fmla="*/ 2767734 w 10498818"/>
              <a:gd name="connsiteY4" fmla="*/ 1205084 h 2379601"/>
              <a:gd name="connsiteX5" fmla="*/ 5340996 w 10498818"/>
              <a:gd name="connsiteY5" fmla="*/ 1205084 h 2379601"/>
              <a:gd name="connsiteX6" fmla="*/ 5340996 w 10498818"/>
              <a:gd name="connsiteY6" fmla="*/ 614534 h 2379601"/>
              <a:gd name="connsiteX7" fmla="*/ 7917750 w 10498818"/>
              <a:gd name="connsiteY7" fmla="*/ 614534 h 2379601"/>
              <a:gd name="connsiteX8" fmla="*/ 7917750 w 10498818"/>
              <a:gd name="connsiteY8" fmla="*/ 0 h 2379601"/>
              <a:gd name="connsiteX9" fmla="*/ 10498818 w 10498818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72 w 10312841"/>
              <a:gd name="connsiteY0" fmla="*/ 2379601 h 2379601"/>
              <a:gd name="connsiteX1" fmla="*/ 2713 w 10312841"/>
              <a:gd name="connsiteY1" fmla="*/ 2119251 h 2379601"/>
              <a:gd name="connsiteX2" fmla="*/ 5615 w 10312841"/>
              <a:gd name="connsiteY2" fmla="*/ 1812832 h 2379601"/>
              <a:gd name="connsiteX3" fmla="*/ 2581757 w 10312841"/>
              <a:gd name="connsiteY3" fmla="*/ 1812832 h 2379601"/>
              <a:gd name="connsiteX4" fmla="*/ 2581757 w 10312841"/>
              <a:gd name="connsiteY4" fmla="*/ 1205084 h 2379601"/>
              <a:gd name="connsiteX5" fmla="*/ 5155019 w 10312841"/>
              <a:gd name="connsiteY5" fmla="*/ 1205084 h 2379601"/>
              <a:gd name="connsiteX6" fmla="*/ 5155019 w 10312841"/>
              <a:gd name="connsiteY6" fmla="*/ 614534 h 2379601"/>
              <a:gd name="connsiteX7" fmla="*/ 7731773 w 10312841"/>
              <a:gd name="connsiteY7" fmla="*/ 614534 h 2379601"/>
              <a:gd name="connsiteX8" fmla="*/ 7731773 w 10312841"/>
              <a:gd name="connsiteY8" fmla="*/ 0 h 2379601"/>
              <a:gd name="connsiteX9" fmla="*/ 10312841 w 10312841"/>
              <a:gd name="connsiteY9" fmla="*/ 0 h 2379601"/>
              <a:gd name="connsiteX0" fmla="*/ 0 w 10569844"/>
              <a:gd name="connsiteY0" fmla="*/ 2385951 h 2385951"/>
              <a:gd name="connsiteX1" fmla="*/ 259716 w 10569844"/>
              <a:gd name="connsiteY1" fmla="*/ 211925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412036"/>
              <a:gd name="connsiteX1" fmla="*/ 262891 w 10569844"/>
              <a:gd name="connsiteY1" fmla="*/ 2376426 h 2412036"/>
              <a:gd name="connsiteX2" fmla="*/ 262618 w 10569844"/>
              <a:gd name="connsiteY2" fmla="*/ 1812832 h 2412036"/>
              <a:gd name="connsiteX3" fmla="*/ 2838760 w 10569844"/>
              <a:gd name="connsiteY3" fmla="*/ 1812832 h 2412036"/>
              <a:gd name="connsiteX4" fmla="*/ 2838760 w 10569844"/>
              <a:gd name="connsiteY4" fmla="*/ 1205084 h 2412036"/>
              <a:gd name="connsiteX5" fmla="*/ 5412022 w 10569844"/>
              <a:gd name="connsiteY5" fmla="*/ 1205084 h 2412036"/>
              <a:gd name="connsiteX6" fmla="*/ 5412022 w 10569844"/>
              <a:gd name="connsiteY6" fmla="*/ 614534 h 2412036"/>
              <a:gd name="connsiteX7" fmla="*/ 7988776 w 10569844"/>
              <a:gd name="connsiteY7" fmla="*/ 614534 h 2412036"/>
              <a:gd name="connsiteX8" fmla="*/ 7988776 w 10569844"/>
              <a:gd name="connsiteY8" fmla="*/ 0 h 2412036"/>
              <a:gd name="connsiteX9" fmla="*/ 10569844 w 10569844"/>
              <a:gd name="connsiteY9" fmla="*/ 0 h 2412036"/>
              <a:gd name="connsiteX0" fmla="*/ 0 w 10569844"/>
              <a:gd name="connsiteY0" fmla="*/ 2385951 h 2404472"/>
              <a:gd name="connsiteX1" fmla="*/ 259716 w 10569844"/>
              <a:gd name="connsiteY1" fmla="*/ 2366901 h 2404472"/>
              <a:gd name="connsiteX2" fmla="*/ 262618 w 10569844"/>
              <a:gd name="connsiteY2" fmla="*/ 1812832 h 2404472"/>
              <a:gd name="connsiteX3" fmla="*/ 2838760 w 10569844"/>
              <a:gd name="connsiteY3" fmla="*/ 1812832 h 2404472"/>
              <a:gd name="connsiteX4" fmla="*/ 2838760 w 10569844"/>
              <a:gd name="connsiteY4" fmla="*/ 1205084 h 2404472"/>
              <a:gd name="connsiteX5" fmla="*/ 5412022 w 10569844"/>
              <a:gd name="connsiteY5" fmla="*/ 1205084 h 2404472"/>
              <a:gd name="connsiteX6" fmla="*/ 5412022 w 10569844"/>
              <a:gd name="connsiteY6" fmla="*/ 614534 h 2404472"/>
              <a:gd name="connsiteX7" fmla="*/ 7988776 w 10569844"/>
              <a:gd name="connsiteY7" fmla="*/ 614534 h 2404472"/>
              <a:gd name="connsiteX8" fmla="*/ 7988776 w 10569844"/>
              <a:gd name="connsiteY8" fmla="*/ 0 h 2404472"/>
              <a:gd name="connsiteX9" fmla="*/ 10569844 w 10569844"/>
              <a:gd name="connsiteY9" fmla="*/ 0 h 2404472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84660"/>
              <a:gd name="connsiteY0" fmla="*/ 2371134 h 2374036"/>
              <a:gd name="connsiteX1" fmla="*/ 274532 w 10584660"/>
              <a:gd name="connsiteY1" fmla="*/ 2366901 h 2374036"/>
              <a:gd name="connsiteX2" fmla="*/ 277434 w 10584660"/>
              <a:gd name="connsiteY2" fmla="*/ 1812832 h 2374036"/>
              <a:gd name="connsiteX3" fmla="*/ 2853576 w 10584660"/>
              <a:gd name="connsiteY3" fmla="*/ 1812832 h 2374036"/>
              <a:gd name="connsiteX4" fmla="*/ 2853576 w 10584660"/>
              <a:gd name="connsiteY4" fmla="*/ 1205084 h 2374036"/>
              <a:gd name="connsiteX5" fmla="*/ 5426838 w 10584660"/>
              <a:gd name="connsiteY5" fmla="*/ 1205084 h 2374036"/>
              <a:gd name="connsiteX6" fmla="*/ 5426838 w 10584660"/>
              <a:gd name="connsiteY6" fmla="*/ 614534 h 2374036"/>
              <a:gd name="connsiteX7" fmla="*/ 8003592 w 10584660"/>
              <a:gd name="connsiteY7" fmla="*/ 614534 h 2374036"/>
              <a:gd name="connsiteX8" fmla="*/ 8003592 w 10584660"/>
              <a:gd name="connsiteY8" fmla="*/ 0 h 2374036"/>
              <a:gd name="connsiteX9" fmla="*/ 10584660 w 10584660"/>
              <a:gd name="connsiteY9" fmla="*/ 0 h 2374036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95244"/>
              <a:gd name="connsiteY0" fmla="*/ 2369017 h 2369017"/>
              <a:gd name="connsiteX1" fmla="*/ 285116 w 10595244"/>
              <a:gd name="connsiteY1" fmla="*/ 2366901 h 2369017"/>
              <a:gd name="connsiteX2" fmla="*/ 288018 w 10595244"/>
              <a:gd name="connsiteY2" fmla="*/ 1812832 h 2369017"/>
              <a:gd name="connsiteX3" fmla="*/ 2864160 w 10595244"/>
              <a:gd name="connsiteY3" fmla="*/ 1812832 h 2369017"/>
              <a:gd name="connsiteX4" fmla="*/ 2864160 w 10595244"/>
              <a:gd name="connsiteY4" fmla="*/ 1205084 h 2369017"/>
              <a:gd name="connsiteX5" fmla="*/ 5437422 w 10595244"/>
              <a:gd name="connsiteY5" fmla="*/ 1205084 h 2369017"/>
              <a:gd name="connsiteX6" fmla="*/ 5437422 w 10595244"/>
              <a:gd name="connsiteY6" fmla="*/ 614534 h 2369017"/>
              <a:gd name="connsiteX7" fmla="*/ 8014176 w 10595244"/>
              <a:gd name="connsiteY7" fmla="*/ 614534 h 2369017"/>
              <a:gd name="connsiteX8" fmla="*/ 8014176 w 10595244"/>
              <a:gd name="connsiteY8" fmla="*/ 0 h 2369017"/>
              <a:gd name="connsiteX9" fmla="*/ 10595244 w 10595244"/>
              <a:gd name="connsiteY9" fmla="*/ 0 h 2369017"/>
              <a:gd name="connsiteX0" fmla="*/ 2713 w 10312841"/>
              <a:gd name="connsiteY0" fmla="*/ 2366901 h 2366901"/>
              <a:gd name="connsiteX1" fmla="*/ 5615 w 10312841"/>
              <a:gd name="connsiteY1" fmla="*/ 1812832 h 2366901"/>
              <a:gd name="connsiteX2" fmla="*/ 2581757 w 10312841"/>
              <a:gd name="connsiteY2" fmla="*/ 1812832 h 2366901"/>
              <a:gd name="connsiteX3" fmla="*/ 2581757 w 10312841"/>
              <a:gd name="connsiteY3" fmla="*/ 1205084 h 2366901"/>
              <a:gd name="connsiteX4" fmla="*/ 5155019 w 10312841"/>
              <a:gd name="connsiteY4" fmla="*/ 1205084 h 2366901"/>
              <a:gd name="connsiteX5" fmla="*/ 5155019 w 10312841"/>
              <a:gd name="connsiteY5" fmla="*/ 614534 h 2366901"/>
              <a:gd name="connsiteX6" fmla="*/ 7731773 w 10312841"/>
              <a:gd name="connsiteY6" fmla="*/ 614534 h 2366901"/>
              <a:gd name="connsiteX7" fmla="*/ 7731773 w 10312841"/>
              <a:gd name="connsiteY7" fmla="*/ 0 h 2366901"/>
              <a:gd name="connsiteX8" fmla="*/ 10312841 w 10312841"/>
              <a:gd name="connsiteY8" fmla="*/ 0 h 2366901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3750 w 10307528"/>
              <a:gd name="connsiteY0" fmla="*/ 3001901 h 3001901"/>
              <a:gd name="connsiteX1" fmla="*/ 302 w 10307528"/>
              <a:gd name="connsiteY1" fmla="*/ 1812832 h 3001901"/>
              <a:gd name="connsiteX2" fmla="*/ 2576444 w 10307528"/>
              <a:gd name="connsiteY2" fmla="*/ 1812832 h 3001901"/>
              <a:gd name="connsiteX3" fmla="*/ 2576444 w 10307528"/>
              <a:gd name="connsiteY3" fmla="*/ 1205084 h 3001901"/>
              <a:gd name="connsiteX4" fmla="*/ 5149706 w 10307528"/>
              <a:gd name="connsiteY4" fmla="*/ 1205084 h 3001901"/>
              <a:gd name="connsiteX5" fmla="*/ 5149706 w 10307528"/>
              <a:gd name="connsiteY5" fmla="*/ 614534 h 3001901"/>
              <a:gd name="connsiteX6" fmla="*/ 7726460 w 10307528"/>
              <a:gd name="connsiteY6" fmla="*/ 614534 h 3001901"/>
              <a:gd name="connsiteX7" fmla="*/ 7726460 w 10307528"/>
              <a:gd name="connsiteY7" fmla="*/ 0 h 3001901"/>
              <a:gd name="connsiteX8" fmla="*/ 10307528 w 10307528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4877 w 10308655"/>
              <a:gd name="connsiteY0" fmla="*/ 3001901 h 3001901"/>
              <a:gd name="connsiteX1" fmla="*/ 1429 w 10308655"/>
              <a:gd name="connsiteY1" fmla="*/ 1812832 h 3001901"/>
              <a:gd name="connsiteX2" fmla="*/ 2577571 w 10308655"/>
              <a:gd name="connsiteY2" fmla="*/ 1812832 h 3001901"/>
              <a:gd name="connsiteX3" fmla="*/ 2577571 w 10308655"/>
              <a:gd name="connsiteY3" fmla="*/ 1205084 h 3001901"/>
              <a:gd name="connsiteX4" fmla="*/ 5150833 w 10308655"/>
              <a:gd name="connsiteY4" fmla="*/ 1205084 h 3001901"/>
              <a:gd name="connsiteX5" fmla="*/ 5150833 w 10308655"/>
              <a:gd name="connsiteY5" fmla="*/ 614534 h 3001901"/>
              <a:gd name="connsiteX6" fmla="*/ 7727587 w 10308655"/>
              <a:gd name="connsiteY6" fmla="*/ 614534 h 3001901"/>
              <a:gd name="connsiteX7" fmla="*/ 7727587 w 10308655"/>
              <a:gd name="connsiteY7" fmla="*/ 0 h 3001901"/>
              <a:gd name="connsiteX8" fmla="*/ 10308655 w 10308655"/>
              <a:gd name="connsiteY8" fmla="*/ 0 h 3001901"/>
              <a:gd name="connsiteX0" fmla="*/ 4877 w 7727587"/>
              <a:gd name="connsiteY0" fmla="*/ 3001901 h 3001901"/>
              <a:gd name="connsiteX1" fmla="*/ 1429 w 7727587"/>
              <a:gd name="connsiteY1" fmla="*/ 1812832 h 3001901"/>
              <a:gd name="connsiteX2" fmla="*/ 2577571 w 7727587"/>
              <a:gd name="connsiteY2" fmla="*/ 1812832 h 3001901"/>
              <a:gd name="connsiteX3" fmla="*/ 2577571 w 7727587"/>
              <a:gd name="connsiteY3" fmla="*/ 1205084 h 3001901"/>
              <a:gd name="connsiteX4" fmla="*/ 5150833 w 7727587"/>
              <a:gd name="connsiteY4" fmla="*/ 1205084 h 3001901"/>
              <a:gd name="connsiteX5" fmla="*/ 5150833 w 7727587"/>
              <a:gd name="connsiteY5" fmla="*/ 614534 h 3001901"/>
              <a:gd name="connsiteX6" fmla="*/ 7727587 w 7727587"/>
              <a:gd name="connsiteY6" fmla="*/ 614534 h 3001901"/>
              <a:gd name="connsiteX7" fmla="*/ 7727587 w 7727587"/>
              <a:gd name="connsiteY7" fmla="*/ 0 h 3001901"/>
              <a:gd name="connsiteX0" fmla="*/ 4877 w 7727587"/>
              <a:gd name="connsiteY0" fmla="*/ 2387367 h 2387367"/>
              <a:gd name="connsiteX1" fmla="*/ 1429 w 7727587"/>
              <a:gd name="connsiteY1" fmla="*/ 1198298 h 2387367"/>
              <a:gd name="connsiteX2" fmla="*/ 2577571 w 7727587"/>
              <a:gd name="connsiteY2" fmla="*/ 1198298 h 2387367"/>
              <a:gd name="connsiteX3" fmla="*/ 2577571 w 7727587"/>
              <a:gd name="connsiteY3" fmla="*/ 590550 h 2387367"/>
              <a:gd name="connsiteX4" fmla="*/ 5150833 w 7727587"/>
              <a:gd name="connsiteY4" fmla="*/ 590550 h 2387367"/>
              <a:gd name="connsiteX5" fmla="*/ 5150833 w 7727587"/>
              <a:gd name="connsiteY5" fmla="*/ 0 h 2387367"/>
              <a:gd name="connsiteX6" fmla="*/ 7727587 w 7727587"/>
              <a:gd name="connsiteY6" fmla="*/ 0 h 2387367"/>
              <a:gd name="connsiteX0" fmla="*/ 4877 w 5150833"/>
              <a:gd name="connsiteY0" fmla="*/ 2387367 h 2387367"/>
              <a:gd name="connsiteX1" fmla="*/ 1429 w 5150833"/>
              <a:gd name="connsiteY1" fmla="*/ 1198298 h 2387367"/>
              <a:gd name="connsiteX2" fmla="*/ 2577571 w 5150833"/>
              <a:gd name="connsiteY2" fmla="*/ 1198298 h 2387367"/>
              <a:gd name="connsiteX3" fmla="*/ 2577571 w 5150833"/>
              <a:gd name="connsiteY3" fmla="*/ 590550 h 2387367"/>
              <a:gd name="connsiteX4" fmla="*/ 5150833 w 5150833"/>
              <a:gd name="connsiteY4" fmla="*/ 590550 h 2387367"/>
              <a:gd name="connsiteX5" fmla="*/ 5150833 w 5150833"/>
              <a:gd name="connsiteY5" fmla="*/ 0 h 2387367"/>
              <a:gd name="connsiteX0" fmla="*/ 4877 w 5150833"/>
              <a:gd name="connsiteY0" fmla="*/ 1796817 h 1796817"/>
              <a:gd name="connsiteX1" fmla="*/ 1429 w 5150833"/>
              <a:gd name="connsiteY1" fmla="*/ 607748 h 1796817"/>
              <a:gd name="connsiteX2" fmla="*/ 2577571 w 5150833"/>
              <a:gd name="connsiteY2" fmla="*/ 607748 h 1796817"/>
              <a:gd name="connsiteX3" fmla="*/ 2577571 w 5150833"/>
              <a:gd name="connsiteY3" fmla="*/ 0 h 1796817"/>
              <a:gd name="connsiteX4" fmla="*/ 5150833 w 5150833"/>
              <a:gd name="connsiteY4" fmla="*/ 0 h 1796817"/>
              <a:gd name="connsiteX0" fmla="*/ 4877 w 2577571"/>
              <a:gd name="connsiteY0" fmla="*/ 1796817 h 1796817"/>
              <a:gd name="connsiteX1" fmla="*/ 1429 w 2577571"/>
              <a:gd name="connsiteY1" fmla="*/ 607748 h 1796817"/>
              <a:gd name="connsiteX2" fmla="*/ 2577571 w 2577571"/>
              <a:gd name="connsiteY2" fmla="*/ 607748 h 1796817"/>
              <a:gd name="connsiteX3" fmla="*/ 2577571 w 2577571"/>
              <a:gd name="connsiteY3" fmla="*/ 0 h 1796817"/>
              <a:gd name="connsiteX0" fmla="*/ 4877 w 2577571"/>
              <a:gd name="connsiteY0" fmla="*/ 1415817 h 1415817"/>
              <a:gd name="connsiteX1" fmla="*/ 1429 w 2577571"/>
              <a:gd name="connsiteY1" fmla="*/ 226748 h 1415817"/>
              <a:gd name="connsiteX2" fmla="*/ 2577571 w 2577571"/>
              <a:gd name="connsiteY2" fmla="*/ 226748 h 1415817"/>
              <a:gd name="connsiteX3" fmla="*/ 2577571 w 2577571"/>
              <a:gd name="connsiteY3" fmla="*/ 0 h 1415817"/>
              <a:gd name="connsiteX0" fmla="*/ 3054 w 2577864"/>
              <a:gd name="connsiteY0" fmla="*/ 1403117 h 1403117"/>
              <a:gd name="connsiteX1" fmla="*/ 1722 w 2577864"/>
              <a:gd name="connsiteY1" fmla="*/ 226748 h 1403117"/>
              <a:gd name="connsiteX2" fmla="*/ 2577864 w 2577864"/>
              <a:gd name="connsiteY2" fmla="*/ 226748 h 1403117"/>
              <a:gd name="connsiteX3" fmla="*/ 2577864 w 2577864"/>
              <a:gd name="connsiteY3" fmla="*/ 0 h 1403117"/>
              <a:gd name="connsiteX0" fmla="*/ 0 w 2579572"/>
              <a:gd name="connsiteY0" fmla="*/ 1457092 h 1457092"/>
              <a:gd name="connsiteX1" fmla="*/ 3430 w 2579572"/>
              <a:gd name="connsiteY1" fmla="*/ 226748 h 1457092"/>
              <a:gd name="connsiteX2" fmla="*/ 2579572 w 2579572"/>
              <a:gd name="connsiteY2" fmla="*/ 226748 h 1457092"/>
              <a:gd name="connsiteX3" fmla="*/ 2579572 w 2579572"/>
              <a:gd name="connsiteY3" fmla="*/ 0 h 1457092"/>
              <a:gd name="connsiteX0" fmla="*/ 1782 w 2578179"/>
              <a:gd name="connsiteY0" fmla="*/ 1457092 h 1457092"/>
              <a:gd name="connsiteX1" fmla="*/ 2037 w 2578179"/>
              <a:gd name="connsiteY1" fmla="*/ 226748 h 1457092"/>
              <a:gd name="connsiteX2" fmla="*/ 2578179 w 2578179"/>
              <a:gd name="connsiteY2" fmla="*/ 226748 h 1457092"/>
              <a:gd name="connsiteX3" fmla="*/ 2578179 w 2578179"/>
              <a:gd name="connsiteY3" fmla="*/ 0 h 1457092"/>
              <a:gd name="connsiteX0" fmla="*/ 0 w 2579572"/>
              <a:gd name="connsiteY0" fmla="*/ 1461855 h 1461855"/>
              <a:gd name="connsiteX1" fmla="*/ 3430 w 2579572"/>
              <a:gd name="connsiteY1" fmla="*/ 226748 h 1461855"/>
              <a:gd name="connsiteX2" fmla="*/ 2579572 w 2579572"/>
              <a:gd name="connsiteY2" fmla="*/ 226748 h 1461855"/>
              <a:gd name="connsiteX3" fmla="*/ 2579572 w 2579572"/>
              <a:gd name="connsiteY3" fmla="*/ 0 h 1461855"/>
              <a:gd name="connsiteX0" fmla="*/ 4413 w 2577635"/>
              <a:gd name="connsiteY0" fmla="*/ 1457093 h 1457093"/>
              <a:gd name="connsiteX1" fmla="*/ 1493 w 2577635"/>
              <a:gd name="connsiteY1" fmla="*/ 226748 h 1457093"/>
              <a:gd name="connsiteX2" fmla="*/ 2577635 w 2577635"/>
              <a:gd name="connsiteY2" fmla="*/ 226748 h 1457093"/>
              <a:gd name="connsiteX3" fmla="*/ 2577635 w 2577635"/>
              <a:gd name="connsiteY3" fmla="*/ 0 h 1457093"/>
              <a:gd name="connsiteX0" fmla="*/ 5826 w 2577460"/>
              <a:gd name="connsiteY0" fmla="*/ 1455505 h 1455505"/>
              <a:gd name="connsiteX1" fmla="*/ 1318 w 2577460"/>
              <a:gd name="connsiteY1" fmla="*/ 226748 h 1455505"/>
              <a:gd name="connsiteX2" fmla="*/ 2577460 w 2577460"/>
              <a:gd name="connsiteY2" fmla="*/ 226748 h 1455505"/>
              <a:gd name="connsiteX3" fmla="*/ 2577460 w 2577460"/>
              <a:gd name="connsiteY3" fmla="*/ 0 h 1455505"/>
              <a:gd name="connsiteX0" fmla="*/ 651 w 2572285"/>
              <a:gd name="connsiteY0" fmla="*/ 1455505 h 1455505"/>
              <a:gd name="connsiteX1" fmla="*/ 2493 w 2572285"/>
              <a:gd name="connsiteY1" fmla="*/ 226748 h 1455505"/>
              <a:gd name="connsiteX2" fmla="*/ 2572285 w 2572285"/>
              <a:gd name="connsiteY2" fmla="*/ 226748 h 1455505"/>
              <a:gd name="connsiteX3" fmla="*/ 2572285 w 2572285"/>
              <a:gd name="connsiteY3" fmla="*/ 0 h 1455505"/>
              <a:gd name="connsiteX0" fmla="*/ 0 w 2571634"/>
              <a:gd name="connsiteY0" fmla="*/ 1455505 h 1455505"/>
              <a:gd name="connsiteX1" fmla="*/ 6604 w 2571634"/>
              <a:gd name="connsiteY1" fmla="*/ 226748 h 1455505"/>
              <a:gd name="connsiteX2" fmla="*/ 2571634 w 2571634"/>
              <a:gd name="connsiteY2" fmla="*/ 226748 h 1455505"/>
              <a:gd name="connsiteX3" fmla="*/ 2571634 w 2571634"/>
              <a:gd name="connsiteY3" fmla="*/ 0 h 1455505"/>
              <a:gd name="connsiteX0" fmla="*/ 0 w 2571634"/>
              <a:gd name="connsiteY0" fmla="*/ 1455505 h 1455505"/>
              <a:gd name="connsiteX1" fmla="*/ 6604 w 2571634"/>
              <a:gd name="connsiteY1" fmla="*/ 226748 h 1455505"/>
              <a:gd name="connsiteX2" fmla="*/ 2571634 w 2571634"/>
              <a:gd name="connsiteY2" fmla="*/ 226748 h 1455505"/>
              <a:gd name="connsiteX3" fmla="*/ 2571634 w 2571634"/>
              <a:gd name="connsiteY3" fmla="*/ 0 h 1455505"/>
              <a:gd name="connsiteX0" fmla="*/ 650 w 2572284"/>
              <a:gd name="connsiteY0" fmla="*/ 1455505 h 1455505"/>
              <a:gd name="connsiteX1" fmla="*/ 2492 w 2572284"/>
              <a:gd name="connsiteY1" fmla="*/ 228336 h 1455505"/>
              <a:gd name="connsiteX2" fmla="*/ 2572284 w 2572284"/>
              <a:gd name="connsiteY2" fmla="*/ 226748 h 1455505"/>
              <a:gd name="connsiteX3" fmla="*/ 2572284 w 2572284"/>
              <a:gd name="connsiteY3" fmla="*/ 0 h 1455505"/>
              <a:gd name="connsiteX0" fmla="*/ 0 w 2571634"/>
              <a:gd name="connsiteY0" fmla="*/ 1455505 h 1455505"/>
              <a:gd name="connsiteX1" fmla="*/ 3430 w 2571634"/>
              <a:gd name="connsiteY1" fmla="*/ 228336 h 1455505"/>
              <a:gd name="connsiteX2" fmla="*/ 2571634 w 2571634"/>
              <a:gd name="connsiteY2" fmla="*/ 226748 h 1455505"/>
              <a:gd name="connsiteX3" fmla="*/ 2571634 w 2571634"/>
              <a:gd name="connsiteY3" fmla="*/ 0 h 145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71634" h="1455505">
                <a:moveTo>
                  <a:pt x="0" y="1455505"/>
                </a:moveTo>
                <a:cubicBezTo>
                  <a:pt x="907" y="1275319"/>
                  <a:pt x="-1444" y="607431"/>
                  <a:pt x="3430" y="228336"/>
                </a:cubicBezTo>
                <a:lnTo>
                  <a:pt x="2571634" y="226748"/>
                </a:lnTo>
                <a:lnTo>
                  <a:pt x="2571634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uller Bold" pitchFamily="2" charset="-52"/>
            </a:endParaRPr>
          </a:p>
        </p:txBody>
      </p:sp>
      <p:sp>
        <p:nvSpPr>
          <p:cNvPr id="133" name="TextBox 70"/>
          <p:cNvSpPr txBox="1"/>
          <p:nvPr/>
        </p:nvSpPr>
        <p:spPr>
          <a:xfrm>
            <a:off x="979069" y="4888151"/>
            <a:ext cx="18939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>
                <a:solidFill>
                  <a:prstClr val="white"/>
                </a:solidFill>
                <a:latin typeface="Muller Bold" pitchFamily="2" charset="-52"/>
                <a:cs typeface="Times New Roman" panose="02020603050405020304" pitchFamily="18" charset="0"/>
                <a:sym typeface="+mn-lt"/>
              </a:rPr>
              <a:t>МЛАДШИЙ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>
                <a:solidFill>
                  <a:prstClr val="white"/>
                </a:solidFill>
                <a:latin typeface="Muller Bold" pitchFamily="2" charset="-52"/>
                <a:cs typeface="Times New Roman" panose="02020603050405020304" pitchFamily="18" charset="0"/>
                <a:sym typeface="+mn-lt"/>
              </a:rPr>
              <a:t>СПЕЦИАЛИСТ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4E074323-34F6-4314-B6CB-3CD0DB15441F}"/>
              </a:ext>
            </a:extLst>
          </p:cNvPr>
          <p:cNvSpPr txBox="1"/>
          <p:nvPr/>
        </p:nvSpPr>
        <p:spPr>
          <a:xfrm>
            <a:off x="4525843" y="4393863"/>
            <a:ext cx="13553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000">
                <a:solidFill>
                  <a:schemeClr val="bg1"/>
                </a:solidFill>
                <a:effectLst/>
                <a:latin typeface="Muller ExtraBold" pitchFamily="50" charset="-52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r"/>
            <a:r>
              <a:rPr lang="ru-RU" sz="1200" dirty="0" smtClean="0">
                <a:latin typeface="Muller Bold" pitchFamily="2" charset="-52"/>
              </a:rPr>
              <a:t>120 </a:t>
            </a:r>
            <a:r>
              <a:rPr lang="ru-RU" sz="1200" dirty="0">
                <a:latin typeface="Muller Bold" pitchFamily="2" charset="-52"/>
              </a:rPr>
              <a:t>000 </a:t>
            </a:r>
            <a:r>
              <a:rPr lang="ru-RU" sz="1200" dirty="0">
                <a:latin typeface="Muller Bold" pitchFamily="2" charset="-52"/>
                <a:cs typeface="Calibri" panose="020F0502020204030204" pitchFamily="34" charset="0"/>
              </a:rPr>
              <a:t>₽</a:t>
            </a:r>
            <a:endParaRPr lang="ru-RU" sz="1200" dirty="0">
              <a:latin typeface="Muller Bold" pitchFamily="2" charset="-52"/>
            </a:endParaRPr>
          </a:p>
        </p:txBody>
      </p:sp>
      <p:sp>
        <p:nvSpPr>
          <p:cNvPr id="145" name="Rectangle 99"/>
          <p:cNvSpPr/>
          <p:nvPr/>
        </p:nvSpPr>
        <p:spPr>
          <a:xfrm>
            <a:off x="962415" y="5365827"/>
            <a:ext cx="249551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Выполнение простых операций </a:t>
            </a:r>
            <a:b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</a:b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по ремонту и обслуживанию технологического </a:t>
            </a: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оборудования</a:t>
            </a:r>
            <a:r>
              <a:rPr lang="en-US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.</a:t>
            </a:r>
            <a:endParaRPr lang="ru-RU" sz="1000" dirty="0">
              <a:solidFill>
                <a:schemeClr val="bg1"/>
              </a:solidFill>
              <a:latin typeface="Muller Bold" pitchFamily="2" charset="-52"/>
              <a:cs typeface="Times New Roman" pitchFamily="18" charset="0"/>
            </a:endParaRPr>
          </a:p>
        </p:txBody>
      </p:sp>
      <p:sp>
        <p:nvSpPr>
          <p:cNvPr id="62" name="Rectangle 99"/>
          <p:cNvSpPr/>
          <p:nvPr/>
        </p:nvSpPr>
        <p:spPr>
          <a:xfrm>
            <a:off x="3587609" y="4888151"/>
            <a:ext cx="187646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Соблюдение технологии подготовки, проверки </a:t>
            </a:r>
            <a:b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</a:b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и тестирования изделий. </a:t>
            </a:r>
          </a:p>
        </p:txBody>
      </p:sp>
      <p:sp>
        <p:nvSpPr>
          <p:cNvPr id="152" name="Rectangle 99"/>
          <p:cNvSpPr/>
          <p:nvPr/>
        </p:nvSpPr>
        <p:spPr>
          <a:xfrm>
            <a:off x="6243652" y="4311867"/>
            <a:ext cx="241948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Контроль </a:t>
            </a: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заполнения 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технической </a:t>
            </a: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документации</a:t>
            </a:r>
            <a:r>
              <a:rPr lang="en-US" sz="1000" dirty="0" smtClean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;</a:t>
            </a: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 </a:t>
            </a:r>
            <a:endParaRPr lang="ru-RU" sz="1000" dirty="0">
              <a:solidFill>
                <a:schemeClr val="bg1"/>
              </a:solidFill>
              <a:latin typeface="Muller Bold" pitchFamily="2" charset="-52"/>
              <a:cs typeface="Times New Roman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Обеспечение выполнения модулем производственных заданий по объему производства, номенклатуры </a:t>
            </a:r>
            <a:b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</a:b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и качества продукции. 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4E074323-34F6-4314-B6CB-3CD0DB15441F}"/>
              </a:ext>
            </a:extLst>
          </p:cNvPr>
          <p:cNvSpPr txBox="1"/>
          <p:nvPr/>
        </p:nvSpPr>
        <p:spPr>
          <a:xfrm>
            <a:off x="7190866" y="3687524"/>
            <a:ext cx="14522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000">
                <a:solidFill>
                  <a:schemeClr val="bg1"/>
                </a:solidFill>
                <a:effectLst/>
                <a:latin typeface="Muller ExtraBold" pitchFamily="50" charset="-52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r"/>
            <a:r>
              <a:rPr lang="ru-RU" sz="1200" dirty="0" smtClean="0">
                <a:latin typeface="Muller Bold" pitchFamily="2" charset="-52"/>
              </a:rPr>
              <a:t>140 </a:t>
            </a:r>
            <a:r>
              <a:rPr lang="ru-RU" sz="1200" dirty="0">
                <a:latin typeface="Muller Bold" pitchFamily="2" charset="-52"/>
              </a:rPr>
              <a:t>000</a:t>
            </a:r>
            <a:r>
              <a:rPr lang="ru-RU" sz="1200" dirty="0">
                <a:latin typeface="Muller Bold" pitchFamily="2" charset="-52"/>
                <a:cs typeface="Calibri" panose="020F0502020204030204" pitchFamily="34" charset="0"/>
              </a:rPr>
              <a:t> ₽</a:t>
            </a:r>
            <a:endParaRPr lang="ru-RU" sz="1200" dirty="0">
              <a:latin typeface="Muller Bold" pitchFamily="2" charset="-52"/>
            </a:endParaRPr>
          </a:p>
        </p:txBody>
      </p:sp>
      <p:sp>
        <p:nvSpPr>
          <p:cNvPr id="153" name="Rectangle 99"/>
          <p:cNvSpPr/>
          <p:nvPr/>
        </p:nvSpPr>
        <p:spPr>
          <a:xfrm>
            <a:off x="8746396" y="3703079"/>
            <a:ext cx="249518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Контроль качества выпускаемой продукции, объем производства, </a:t>
            </a: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номенклатуры</a:t>
            </a:r>
            <a:r>
              <a:rPr lang="en-US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;</a:t>
            </a:r>
            <a:endParaRPr lang="ru-RU" sz="1000" dirty="0">
              <a:solidFill>
                <a:schemeClr val="bg1"/>
              </a:solidFill>
              <a:latin typeface="Muller Bold" pitchFamily="2" charset="-52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Управление и организация бесперебойной работы модуля.</a:t>
            </a:r>
          </a:p>
        </p:txBody>
      </p:sp>
      <p:grpSp>
        <p:nvGrpSpPr>
          <p:cNvPr id="6" name="Стрелки"/>
          <p:cNvGrpSpPr/>
          <p:nvPr/>
        </p:nvGrpSpPr>
        <p:grpSpPr>
          <a:xfrm>
            <a:off x="3392580" y="3131569"/>
            <a:ext cx="5330981" cy="1570241"/>
            <a:chOff x="3392580" y="3189625"/>
            <a:chExt cx="5330981" cy="1570241"/>
          </a:xfrm>
        </p:grpSpPr>
        <p:grpSp>
          <p:nvGrpSpPr>
            <p:cNvPr id="103" name="Группа 102"/>
            <p:cNvGrpSpPr/>
            <p:nvPr/>
          </p:nvGrpSpPr>
          <p:grpSpPr>
            <a:xfrm rot="16200000">
              <a:off x="8441140" y="3288934"/>
              <a:ext cx="381729" cy="183112"/>
              <a:chOff x="5074060" y="1174750"/>
              <a:chExt cx="458907" cy="220133"/>
            </a:xfrm>
            <a:solidFill>
              <a:schemeClr val="bg1"/>
            </a:solidFill>
          </p:grpSpPr>
          <p:sp>
            <p:nvSpPr>
              <p:cNvPr id="104" name="Шеврон 103"/>
              <p:cNvSpPr/>
              <p:nvPr/>
            </p:nvSpPr>
            <p:spPr>
              <a:xfrm>
                <a:off x="5361517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05" name="Шеврон 104"/>
              <p:cNvSpPr/>
              <p:nvPr/>
            </p:nvSpPr>
            <p:spPr>
              <a:xfrm>
                <a:off x="5219212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06" name="Шеврон 105"/>
              <p:cNvSpPr/>
              <p:nvPr/>
            </p:nvSpPr>
            <p:spPr>
              <a:xfrm>
                <a:off x="5074060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</p:grpSp>
        <p:grpSp>
          <p:nvGrpSpPr>
            <p:cNvPr id="116" name="Группа 115"/>
            <p:cNvGrpSpPr/>
            <p:nvPr/>
          </p:nvGrpSpPr>
          <p:grpSpPr>
            <a:xfrm rot="16200000">
              <a:off x="5863094" y="3873359"/>
              <a:ext cx="381730" cy="183112"/>
              <a:chOff x="5074060" y="1174750"/>
              <a:chExt cx="458907" cy="220133"/>
            </a:xfrm>
            <a:solidFill>
              <a:schemeClr val="bg1"/>
            </a:solidFill>
          </p:grpSpPr>
          <p:sp>
            <p:nvSpPr>
              <p:cNvPr id="123" name="Шеврон 122"/>
              <p:cNvSpPr/>
              <p:nvPr/>
            </p:nvSpPr>
            <p:spPr>
              <a:xfrm>
                <a:off x="5361517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24" name="Шеврон 123"/>
              <p:cNvSpPr/>
              <p:nvPr/>
            </p:nvSpPr>
            <p:spPr>
              <a:xfrm>
                <a:off x="5219212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25" name="Шеврон 124"/>
              <p:cNvSpPr/>
              <p:nvPr/>
            </p:nvSpPr>
            <p:spPr>
              <a:xfrm>
                <a:off x="5074060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</p:grpSp>
        <p:grpSp>
          <p:nvGrpSpPr>
            <p:cNvPr id="128" name="Группа 127"/>
            <p:cNvGrpSpPr/>
            <p:nvPr/>
          </p:nvGrpSpPr>
          <p:grpSpPr>
            <a:xfrm rot="16200000">
              <a:off x="3293271" y="4477445"/>
              <a:ext cx="381730" cy="183112"/>
              <a:chOff x="5074060" y="1174750"/>
              <a:chExt cx="458907" cy="220133"/>
            </a:xfrm>
            <a:solidFill>
              <a:schemeClr val="bg1"/>
            </a:solidFill>
          </p:grpSpPr>
          <p:sp>
            <p:nvSpPr>
              <p:cNvPr id="136" name="Шеврон 135"/>
              <p:cNvSpPr/>
              <p:nvPr/>
            </p:nvSpPr>
            <p:spPr>
              <a:xfrm>
                <a:off x="5361517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38" name="Шеврон 137"/>
              <p:cNvSpPr/>
              <p:nvPr/>
            </p:nvSpPr>
            <p:spPr>
              <a:xfrm>
                <a:off x="5219212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39" name="Шеврон 138"/>
              <p:cNvSpPr/>
              <p:nvPr/>
            </p:nvSpPr>
            <p:spPr>
              <a:xfrm>
                <a:off x="5074060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</p:grpSp>
      </p:grpSp>
      <p:sp>
        <p:nvSpPr>
          <p:cNvPr id="92" name="Полилиния 91"/>
          <p:cNvSpPr/>
          <p:nvPr/>
        </p:nvSpPr>
        <p:spPr>
          <a:xfrm>
            <a:off x="3487520" y="4001711"/>
            <a:ext cx="2569028" cy="377263"/>
          </a:xfrm>
          <a:custGeom>
            <a:avLst/>
            <a:gdLst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5149404 w 10307226"/>
              <a:gd name="connsiteY6" fmla="*/ 2983705 h 2983706"/>
              <a:gd name="connsiteX7" fmla="*/ 2581068 w 10307226"/>
              <a:gd name="connsiteY7" fmla="*/ 2983705 h 2983706"/>
              <a:gd name="connsiteX8" fmla="*/ 2576142 w 10307226"/>
              <a:gd name="connsiteY8" fmla="*/ 2983705 h 2983706"/>
              <a:gd name="connsiteX9" fmla="*/ 0 w 10307226"/>
              <a:gd name="connsiteY9" fmla="*/ 2983705 h 2983706"/>
              <a:gd name="connsiteX10" fmla="*/ 0 w 10307226"/>
              <a:gd name="connsiteY10" fmla="*/ 1812832 h 2983706"/>
              <a:gd name="connsiteX11" fmla="*/ 2576142 w 10307226"/>
              <a:gd name="connsiteY11" fmla="*/ 1812832 h 2983706"/>
              <a:gd name="connsiteX12" fmla="*/ 2576142 w 10307226"/>
              <a:gd name="connsiteY12" fmla="*/ 1205084 h 2983706"/>
              <a:gd name="connsiteX13" fmla="*/ 5149404 w 10307226"/>
              <a:gd name="connsiteY13" fmla="*/ 1205084 h 2983706"/>
              <a:gd name="connsiteX14" fmla="*/ 5149404 w 10307226"/>
              <a:gd name="connsiteY14" fmla="*/ 614534 h 2983706"/>
              <a:gd name="connsiteX15" fmla="*/ 7726158 w 10307226"/>
              <a:gd name="connsiteY15" fmla="*/ 614534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7726158 w 10307226"/>
              <a:gd name="connsiteY3" fmla="*/ 2983705 h 2983706"/>
              <a:gd name="connsiteX4" fmla="*/ 5157210 w 10307226"/>
              <a:gd name="connsiteY4" fmla="*/ 2983705 h 2983706"/>
              <a:gd name="connsiteX5" fmla="*/ 5149404 w 10307226"/>
              <a:gd name="connsiteY5" fmla="*/ 2983705 h 2983706"/>
              <a:gd name="connsiteX6" fmla="*/ 2581068 w 10307226"/>
              <a:gd name="connsiteY6" fmla="*/ 2983705 h 2983706"/>
              <a:gd name="connsiteX7" fmla="*/ 2576142 w 10307226"/>
              <a:gd name="connsiteY7" fmla="*/ 2983705 h 2983706"/>
              <a:gd name="connsiteX8" fmla="*/ 0 w 10307226"/>
              <a:gd name="connsiteY8" fmla="*/ 2983705 h 2983706"/>
              <a:gd name="connsiteX9" fmla="*/ 0 w 10307226"/>
              <a:gd name="connsiteY9" fmla="*/ 1812832 h 2983706"/>
              <a:gd name="connsiteX10" fmla="*/ 2576142 w 10307226"/>
              <a:gd name="connsiteY10" fmla="*/ 1812832 h 2983706"/>
              <a:gd name="connsiteX11" fmla="*/ 2576142 w 10307226"/>
              <a:gd name="connsiteY11" fmla="*/ 1205084 h 2983706"/>
              <a:gd name="connsiteX12" fmla="*/ 5149404 w 10307226"/>
              <a:gd name="connsiteY12" fmla="*/ 1205084 h 2983706"/>
              <a:gd name="connsiteX13" fmla="*/ 5149404 w 10307226"/>
              <a:gd name="connsiteY13" fmla="*/ 614534 h 2983706"/>
              <a:gd name="connsiteX14" fmla="*/ 7726158 w 10307226"/>
              <a:gd name="connsiteY14" fmla="*/ 614534 h 2983706"/>
              <a:gd name="connsiteX15" fmla="*/ 7726158 w 10307226"/>
              <a:gd name="connsiteY15" fmla="*/ 0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5157210 w 10307226"/>
              <a:gd name="connsiteY3" fmla="*/ 2983705 h 2983706"/>
              <a:gd name="connsiteX4" fmla="*/ 5149404 w 10307226"/>
              <a:gd name="connsiteY4" fmla="*/ 2983705 h 2983706"/>
              <a:gd name="connsiteX5" fmla="*/ 2581068 w 10307226"/>
              <a:gd name="connsiteY5" fmla="*/ 2983705 h 2983706"/>
              <a:gd name="connsiteX6" fmla="*/ 2576142 w 10307226"/>
              <a:gd name="connsiteY6" fmla="*/ 2983705 h 2983706"/>
              <a:gd name="connsiteX7" fmla="*/ 0 w 10307226"/>
              <a:gd name="connsiteY7" fmla="*/ 2983705 h 2983706"/>
              <a:gd name="connsiteX8" fmla="*/ 0 w 10307226"/>
              <a:gd name="connsiteY8" fmla="*/ 1812832 h 2983706"/>
              <a:gd name="connsiteX9" fmla="*/ 2576142 w 10307226"/>
              <a:gd name="connsiteY9" fmla="*/ 1812832 h 2983706"/>
              <a:gd name="connsiteX10" fmla="*/ 2576142 w 10307226"/>
              <a:gd name="connsiteY10" fmla="*/ 1205084 h 2983706"/>
              <a:gd name="connsiteX11" fmla="*/ 5149404 w 10307226"/>
              <a:gd name="connsiteY11" fmla="*/ 1205084 h 2983706"/>
              <a:gd name="connsiteX12" fmla="*/ 5149404 w 10307226"/>
              <a:gd name="connsiteY12" fmla="*/ 614534 h 2983706"/>
              <a:gd name="connsiteX13" fmla="*/ 7726158 w 10307226"/>
              <a:gd name="connsiteY13" fmla="*/ 614534 h 2983706"/>
              <a:gd name="connsiteX14" fmla="*/ 7726158 w 10307226"/>
              <a:gd name="connsiteY14" fmla="*/ 0 h 2983706"/>
              <a:gd name="connsiteX0" fmla="*/ 7726158 w 10307226"/>
              <a:gd name="connsiteY0" fmla="*/ 0 h 2983705"/>
              <a:gd name="connsiteX1" fmla="*/ 10307226 w 10307226"/>
              <a:gd name="connsiteY1" fmla="*/ 0 h 2983705"/>
              <a:gd name="connsiteX2" fmla="*/ 5157210 w 10307226"/>
              <a:gd name="connsiteY2" fmla="*/ 2983705 h 2983705"/>
              <a:gd name="connsiteX3" fmla="*/ 5149404 w 10307226"/>
              <a:gd name="connsiteY3" fmla="*/ 2983705 h 2983705"/>
              <a:gd name="connsiteX4" fmla="*/ 2581068 w 10307226"/>
              <a:gd name="connsiteY4" fmla="*/ 2983705 h 2983705"/>
              <a:gd name="connsiteX5" fmla="*/ 2576142 w 10307226"/>
              <a:gd name="connsiteY5" fmla="*/ 2983705 h 2983705"/>
              <a:gd name="connsiteX6" fmla="*/ 0 w 10307226"/>
              <a:gd name="connsiteY6" fmla="*/ 2983705 h 2983705"/>
              <a:gd name="connsiteX7" fmla="*/ 0 w 10307226"/>
              <a:gd name="connsiteY7" fmla="*/ 1812832 h 2983705"/>
              <a:gd name="connsiteX8" fmla="*/ 2576142 w 10307226"/>
              <a:gd name="connsiteY8" fmla="*/ 1812832 h 2983705"/>
              <a:gd name="connsiteX9" fmla="*/ 2576142 w 10307226"/>
              <a:gd name="connsiteY9" fmla="*/ 1205084 h 2983705"/>
              <a:gd name="connsiteX10" fmla="*/ 5149404 w 10307226"/>
              <a:gd name="connsiteY10" fmla="*/ 1205084 h 2983705"/>
              <a:gd name="connsiteX11" fmla="*/ 5149404 w 10307226"/>
              <a:gd name="connsiteY11" fmla="*/ 614534 h 2983705"/>
              <a:gd name="connsiteX12" fmla="*/ 7726158 w 10307226"/>
              <a:gd name="connsiteY12" fmla="*/ 614534 h 2983705"/>
              <a:gd name="connsiteX13" fmla="*/ 7726158 w 10307226"/>
              <a:gd name="connsiteY13" fmla="*/ 0 h 2983705"/>
              <a:gd name="connsiteX0" fmla="*/ 5149404 w 10307226"/>
              <a:gd name="connsiteY0" fmla="*/ 2983705 h 3075145"/>
              <a:gd name="connsiteX1" fmla="*/ 2581068 w 10307226"/>
              <a:gd name="connsiteY1" fmla="*/ 2983705 h 3075145"/>
              <a:gd name="connsiteX2" fmla="*/ 2576142 w 10307226"/>
              <a:gd name="connsiteY2" fmla="*/ 2983705 h 3075145"/>
              <a:gd name="connsiteX3" fmla="*/ 0 w 10307226"/>
              <a:gd name="connsiteY3" fmla="*/ 2983705 h 3075145"/>
              <a:gd name="connsiteX4" fmla="*/ 0 w 10307226"/>
              <a:gd name="connsiteY4" fmla="*/ 1812832 h 3075145"/>
              <a:gd name="connsiteX5" fmla="*/ 2576142 w 10307226"/>
              <a:gd name="connsiteY5" fmla="*/ 1812832 h 3075145"/>
              <a:gd name="connsiteX6" fmla="*/ 2576142 w 10307226"/>
              <a:gd name="connsiteY6" fmla="*/ 1205084 h 3075145"/>
              <a:gd name="connsiteX7" fmla="*/ 5149404 w 10307226"/>
              <a:gd name="connsiteY7" fmla="*/ 1205084 h 3075145"/>
              <a:gd name="connsiteX8" fmla="*/ 5149404 w 10307226"/>
              <a:gd name="connsiteY8" fmla="*/ 614534 h 3075145"/>
              <a:gd name="connsiteX9" fmla="*/ 7726158 w 10307226"/>
              <a:gd name="connsiteY9" fmla="*/ 614534 h 3075145"/>
              <a:gd name="connsiteX10" fmla="*/ 7726158 w 10307226"/>
              <a:gd name="connsiteY10" fmla="*/ 0 h 3075145"/>
              <a:gd name="connsiteX11" fmla="*/ 10307226 w 10307226"/>
              <a:gd name="connsiteY11" fmla="*/ 0 h 3075145"/>
              <a:gd name="connsiteX12" fmla="*/ 5157210 w 10307226"/>
              <a:gd name="connsiteY12" fmla="*/ 2983705 h 3075145"/>
              <a:gd name="connsiteX13" fmla="*/ 5240844 w 10307226"/>
              <a:gd name="connsiteY13" fmla="*/ 3075145 h 307514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12" fmla="*/ 5157210 w 10307226"/>
              <a:gd name="connsiteY12" fmla="*/ 2983705 h 298370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0" fmla="*/ 2581068 w 10307226"/>
              <a:gd name="connsiteY0" fmla="*/ 2983705 h 2983705"/>
              <a:gd name="connsiteX1" fmla="*/ 2576142 w 10307226"/>
              <a:gd name="connsiteY1" fmla="*/ 2983705 h 2983705"/>
              <a:gd name="connsiteX2" fmla="*/ 0 w 10307226"/>
              <a:gd name="connsiteY2" fmla="*/ 2983705 h 2983705"/>
              <a:gd name="connsiteX3" fmla="*/ 0 w 10307226"/>
              <a:gd name="connsiteY3" fmla="*/ 1812832 h 2983705"/>
              <a:gd name="connsiteX4" fmla="*/ 2576142 w 10307226"/>
              <a:gd name="connsiteY4" fmla="*/ 1812832 h 2983705"/>
              <a:gd name="connsiteX5" fmla="*/ 2576142 w 10307226"/>
              <a:gd name="connsiteY5" fmla="*/ 1205084 h 2983705"/>
              <a:gd name="connsiteX6" fmla="*/ 5149404 w 10307226"/>
              <a:gd name="connsiteY6" fmla="*/ 1205084 h 2983705"/>
              <a:gd name="connsiteX7" fmla="*/ 5149404 w 10307226"/>
              <a:gd name="connsiteY7" fmla="*/ 614534 h 2983705"/>
              <a:gd name="connsiteX8" fmla="*/ 7726158 w 10307226"/>
              <a:gd name="connsiteY8" fmla="*/ 614534 h 2983705"/>
              <a:gd name="connsiteX9" fmla="*/ 7726158 w 10307226"/>
              <a:gd name="connsiteY9" fmla="*/ 0 h 2983705"/>
              <a:gd name="connsiteX10" fmla="*/ 10307226 w 10307226"/>
              <a:gd name="connsiteY10" fmla="*/ 0 h 2983705"/>
              <a:gd name="connsiteX0" fmla="*/ 2581068 w 10307226"/>
              <a:gd name="connsiteY0" fmla="*/ 2983705 h 2983705"/>
              <a:gd name="connsiteX1" fmla="*/ 0 w 10307226"/>
              <a:gd name="connsiteY1" fmla="*/ 2983705 h 2983705"/>
              <a:gd name="connsiteX2" fmla="*/ 0 w 10307226"/>
              <a:gd name="connsiteY2" fmla="*/ 1812832 h 2983705"/>
              <a:gd name="connsiteX3" fmla="*/ 2576142 w 10307226"/>
              <a:gd name="connsiteY3" fmla="*/ 1812832 h 2983705"/>
              <a:gd name="connsiteX4" fmla="*/ 2576142 w 10307226"/>
              <a:gd name="connsiteY4" fmla="*/ 1205084 h 2983705"/>
              <a:gd name="connsiteX5" fmla="*/ 5149404 w 10307226"/>
              <a:gd name="connsiteY5" fmla="*/ 1205084 h 2983705"/>
              <a:gd name="connsiteX6" fmla="*/ 5149404 w 10307226"/>
              <a:gd name="connsiteY6" fmla="*/ 614534 h 2983705"/>
              <a:gd name="connsiteX7" fmla="*/ 7726158 w 10307226"/>
              <a:gd name="connsiteY7" fmla="*/ 614534 h 2983705"/>
              <a:gd name="connsiteX8" fmla="*/ 7726158 w 10307226"/>
              <a:gd name="connsiteY8" fmla="*/ 0 h 2983705"/>
              <a:gd name="connsiteX9" fmla="*/ 10307226 w 10307226"/>
              <a:gd name="connsiteY9" fmla="*/ 0 h 2983705"/>
              <a:gd name="connsiteX0" fmla="*/ 0 w 10307226"/>
              <a:gd name="connsiteY0" fmla="*/ 2983705 h 2983705"/>
              <a:gd name="connsiteX1" fmla="*/ 0 w 10307226"/>
              <a:gd name="connsiteY1" fmla="*/ 1812832 h 2983705"/>
              <a:gd name="connsiteX2" fmla="*/ 2576142 w 10307226"/>
              <a:gd name="connsiteY2" fmla="*/ 1812832 h 2983705"/>
              <a:gd name="connsiteX3" fmla="*/ 2576142 w 10307226"/>
              <a:gd name="connsiteY3" fmla="*/ 1205084 h 2983705"/>
              <a:gd name="connsiteX4" fmla="*/ 5149404 w 10307226"/>
              <a:gd name="connsiteY4" fmla="*/ 1205084 h 2983705"/>
              <a:gd name="connsiteX5" fmla="*/ 5149404 w 10307226"/>
              <a:gd name="connsiteY5" fmla="*/ 614534 h 2983705"/>
              <a:gd name="connsiteX6" fmla="*/ 7726158 w 10307226"/>
              <a:gd name="connsiteY6" fmla="*/ 614534 h 2983705"/>
              <a:gd name="connsiteX7" fmla="*/ 7726158 w 10307226"/>
              <a:gd name="connsiteY7" fmla="*/ 0 h 2983705"/>
              <a:gd name="connsiteX8" fmla="*/ 10307226 w 10307226"/>
              <a:gd name="connsiteY8" fmla="*/ 0 h 2983705"/>
              <a:gd name="connsiteX0" fmla="*/ 5443 w 10312669"/>
              <a:gd name="connsiteY0" fmla="*/ 2983705 h 2983705"/>
              <a:gd name="connsiteX1" fmla="*/ 0 w 10312669"/>
              <a:gd name="connsiteY1" fmla="*/ 2379601 h 2983705"/>
              <a:gd name="connsiteX2" fmla="*/ 5443 w 10312669"/>
              <a:gd name="connsiteY2" fmla="*/ 1812832 h 2983705"/>
              <a:gd name="connsiteX3" fmla="*/ 2581585 w 10312669"/>
              <a:gd name="connsiteY3" fmla="*/ 1812832 h 2983705"/>
              <a:gd name="connsiteX4" fmla="*/ 2581585 w 10312669"/>
              <a:gd name="connsiteY4" fmla="*/ 1205084 h 2983705"/>
              <a:gd name="connsiteX5" fmla="*/ 5154847 w 10312669"/>
              <a:gd name="connsiteY5" fmla="*/ 1205084 h 2983705"/>
              <a:gd name="connsiteX6" fmla="*/ 5154847 w 10312669"/>
              <a:gd name="connsiteY6" fmla="*/ 614534 h 2983705"/>
              <a:gd name="connsiteX7" fmla="*/ 7731601 w 10312669"/>
              <a:gd name="connsiteY7" fmla="*/ 614534 h 2983705"/>
              <a:gd name="connsiteX8" fmla="*/ 7731601 w 10312669"/>
              <a:gd name="connsiteY8" fmla="*/ 0 h 2983705"/>
              <a:gd name="connsiteX9" fmla="*/ 10312669 w 10312669"/>
              <a:gd name="connsiteY9" fmla="*/ 0 h 2983705"/>
              <a:gd name="connsiteX0" fmla="*/ 0 w 10312669"/>
              <a:gd name="connsiteY0" fmla="*/ 2379601 h 2379601"/>
              <a:gd name="connsiteX1" fmla="*/ 5443 w 10312669"/>
              <a:gd name="connsiteY1" fmla="*/ 1812832 h 2379601"/>
              <a:gd name="connsiteX2" fmla="*/ 2581585 w 10312669"/>
              <a:gd name="connsiteY2" fmla="*/ 1812832 h 2379601"/>
              <a:gd name="connsiteX3" fmla="*/ 2581585 w 10312669"/>
              <a:gd name="connsiteY3" fmla="*/ 1205084 h 2379601"/>
              <a:gd name="connsiteX4" fmla="*/ 5154847 w 10312669"/>
              <a:gd name="connsiteY4" fmla="*/ 1205084 h 2379601"/>
              <a:gd name="connsiteX5" fmla="*/ 5154847 w 10312669"/>
              <a:gd name="connsiteY5" fmla="*/ 614534 h 2379601"/>
              <a:gd name="connsiteX6" fmla="*/ 7731601 w 10312669"/>
              <a:gd name="connsiteY6" fmla="*/ 614534 h 2379601"/>
              <a:gd name="connsiteX7" fmla="*/ 7731601 w 10312669"/>
              <a:gd name="connsiteY7" fmla="*/ 0 h 2379601"/>
              <a:gd name="connsiteX8" fmla="*/ 10312669 w 10312669"/>
              <a:gd name="connsiteY8" fmla="*/ 0 h 2379601"/>
              <a:gd name="connsiteX0" fmla="*/ 186149 w 10498818"/>
              <a:gd name="connsiteY0" fmla="*/ 2379601 h 2379601"/>
              <a:gd name="connsiteX1" fmla="*/ 188690 w 10498818"/>
              <a:gd name="connsiteY1" fmla="*/ 2119251 h 2379601"/>
              <a:gd name="connsiteX2" fmla="*/ 191592 w 10498818"/>
              <a:gd name="connsiteY2" fmla="*/ 1812832 h 2379601"/>
              <a:gd name="connsiteX3" fmla="*/ 2767734 w 10498818"/>
              <a:gd name="connsiteY3" fmla="*/ 1812832 h 2379601"/>
              <a:gd name="connsiteX4" fmla="*/ 2767734 w 10498818"/>
              <a:gd name="connsiteY4" fmla="*/ 1205084 h 2379601"/>
              <a:gd name="connsiteX5" fmla="*/ 5340996 w 10498818"/>
              <a:gd name="connsiteY5" fmla="*/ 1205084 h 2379601"/>
              <a:gd name="connsiteX6" fmla="*/ 5340996 w 10498818"/>
              <a:gd name="connsiteY6" fmla="*/ 614534 h 2379601"/>
              <a:gd name="connsiteX7" fmla="*/ 7917750 w 10498818"/>
              <a:gd name="connsiteY7" fmla="*/ 614534 h 2379601"/>
              <a:gd name="connsiteX8" fmla="*/ 7917750 w 10498818"/>
              <a:gd name="connsiteY8" fmla="*/ 0 h 2379601"/>
              <a:gd name="connsiteX9" fmla="*/ 10498818 w 10498818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72 w 10312841"/>
              <a:gd name="connsiteY0" fmla="*/ 2379601 h 2379601"/>
              <a:gd name="connsiteX1" fmla="*/ 2713 w 10312841"/>
              <a:gd name="connsiteY1" fmla="*/ 2119251 h 2379601"/>
              <a:gd name="connsiteX2" fmla="*/ 5615 w 10312841"/>
              <a:gd name="connsiteY2" fmla="*/ 1812832 h 2379601"/>
              <a:gd name="connsiteX3" fmla="*/ 2581757 w 10312841"/>
              <a:gd name="connsiteY3" fmla="*/ 1812832 h 2379601"/>
              <a:gd name="connsiteX4" fmla="*/ 2581757 w 10312841"/>
              <a:gd name="connsiteY4" fmla="*/ 1205084 h 2379601"/>
              <a:gd name="connsiteX5" fmla="*/ 5155019 w 10312841"/>
              <a:gd name="connsiteY5" fmla="*/ 1205084 h 2379601"/>
              <a:gd name="connsiteX6" fmla="*/ 5155019 w 10312841"/>
              <a:gd name="connsiteY6" fmla="*/ 614534 h 2379601"/>
              <a:gd name="connsiteX7" fmla="*/ 7731773 w 10312841"/>
              <a:gd name="connsiteY7" fmla="*/ 614534 h 2379601"/>
              <a:gd name="connsiteX8" fmla="*/ 7731773 w 10312841"/>
              <a:gd name="connsiteY8" fmla="*/ 0 h 2379601"/>
              <a:gd name="connsiteX9" fmla="*/ 10312841 w 10312841"/>
              <a:gd name="connsiteY9" fmla="*/ 0 h 2379601"/>
              <a:gd name="connsiteX0" fmla="*/ 0 w 10569844"/>
              <a:gd name="connsiteY0" fmla="*/ 2385951 h 2385951"/>
              <a:gd name="connsiteX1" fmla="*/ 259716 w 10569844"/>
              <a:gd name="connsiteY1" fmla="*/ 211925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412036"/>
              <a:gd name="connsiteX1" fmla="*/ 262891 w 10569844"/>
              <a:gd name="connsiteY1" fmla="*/ 2376426 h 2412036"/>
              <a:gd name="connsiteX2" fmla="*/ 262618 w 10569844"/>
              <a:gd name="connsiteY2" fmla="*/ 1812832 h 2412036"/>
              <a:gd name="connsiteX3" fmla="*/ 2838760 w 10569844"/>
              <a:gd name="connsiteY3" fmla="*/ 1812832 h 2412036"/>
              <a:gd name="connsiteX4" fmla="*/ 2838760 w 10569844"/>
              <a:gd name="connsiteY4" fmla="*/ 1205084 h 2412036"/>
              <a:gd name="connsiteX5" fmla="*/ 5412022 w 10569844"/>
              <a:gd name="connsiteY5" fmla="*/ 1205084 h 2412036"/>
              <a:gd name="connsiteX6" fmla="*/ 5412022 w 10569844"/>
              <a:gd name="connsiteY6" fmla="*/ 614534 h 2412036"/>
              <a:gd name="connsiteX7" fmla="*/ 7988776 w 10569844"/>
              <a:gd name="connsiteY7" fmla="*/ 614534 h 2412036"/>
              <a:gd name="connsiteX8" fmla="*/ 7988776 w 10569844"/>
              <a:gd name="connsiteY8" fmla="*/ 0 h 2412036"/>
              <a:gd name="connsiteX9" fmla="*/ 10569844 w 10569844"/>
              <a:gd name="connsiteY9" fmla="*/ 0 h 2412036"/>
              <a:gd name="connsiteX0" fmla="*/ 0 w 10569844"/>
              <a:gd name="connsiteY0" fmla="*/ 2385951 h 2404472"/>
              <a:gd name="connsiteX1" fmla="*/ 259716 w 10569844"/>
              <a:gd name="connsiteY1" fmla="*/ 2366901 h 2404472"/>
              <a:gd name="connsiteX2" fmla="*/ 262618 w 10569844"/>
              <a:gd name="connsiteY2" fmla="*/ 1812832 h 2404472"/>
              <a:gd name="connsiteX3" fmla="*/ 2838760 w 10569844"/>
              <a:gd name="connsiteY3" fmla="*/ 1812832 h 2404472"/>
              <a:gd name="connsiteX4" fmla="*/ 2838760 w 10569844"/>
              <a:gd name="connsiteY4" fmla="*/ 1205084 h 2404472"/>
              <a:gd name="connsiteX5" fmla="*/ 5412022 w 10569844"/>
              <a:gd name="connsiteY5" fmla="*/ 1205084 h 2404472"/>
              <a:gd name="connsiteX6" fmla="*/ 5412022 w 10569844"/>
              <a:gd name="connsiteY6" fmla="*/ 614534 h 2404472"/>
              <a:gd name="connsiteX7" fmla="*/ 7988776 w 10569844"/>
              <a:gd name="connsiteY7" fmla="*/ 614534 h 2404472"/>
              <a:gd name="connsiteX8" fmla="*/ 7988776 w 10569844"/>
              <a:gd name="connsiteY8" fmla="*/ 0 h 2404472"/>
              <a:gd name="connsiteX9" fmla="*/ 10569844 w 10569844"/>
              <a:gd name="connsiteY9" fmla="*/ 0 h 2404472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84660"/>
              <a:gd name="connsiteY0" fmla="*/ 2371134 h 2374036"/>
              <a:gd name="connsiteX1" fmla="*/ 274532 w 10584660"/>
              <a:gd name="connsiteY1" fmla="*/ 2366901 h 2374036"/>
              <a:gd name="connsiteX2" fmla="*/ 277434 w 10584660"/>
              <a:gd name="connsiteY2" fmla="*/ 1812832 h 2374036"/>
              <a:gd name="connsiteX3" fmla="*/ 2853576 w 10584660"/>
              <a:gd name="connsiteY3" fmla="*/ 1812832 h 2374036"/>
              <a:gd name="connsiteX4" fmla="*/ 2853576 w 10584660"/>
              <a:gd name="connsiteY4" fmla="*/ 1205084 h 2374036"/>
              <a:gd name="connsiteX5" fmla="*/ 5426838 w 10584660"/>
              <a:gd name="connsiteY5" fmla="*/ 1205084 h 2374036"/>
              <a:gd name="connsiteX6" fmla="*/ 5426838 w 10584660"/>
              <a:gd name="connsiteY6" fmla="*/ 614534 h 2374036"/>
              <a:gd name="connsiteX7" fmla="*/ 8003592 w 10584660"/>
              <a:gd name="connsiteY7" fmla="*/ 614534 h 2374036"/>
              <a:gd name="connsiteX8" fmla="*/ 8003592 w 10584660"/>
              <a:gd name="connsiteY8" fmla="*/ 0 h 2374036"/>
              <a:gd name="connsiteX9" fmla="*/ 10584660 w 10584660"/>
              <a:gd name="connsiteY9" fmla="*/ 0 h 2374036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95244"/>
              <a:gd name="connsiteY0" fmla="*/ 2369017 h 2369017"/>
              <a:gd name="connsiteX1" fmla="*/ 285116 w 10595244"/>
              <a:gd name="connsiteY1" fmla="*/ 2366901 h 2369017"/>
              <a:gd name="connsiteX2" fmla="*/ 288018 w 10595244"/>
              <a:gd name="connsiteY2" fmla="*/ 1812832 h 2369017"/>
              <a:gd name="connsiteX3" fmla="*/ 2864160 w 10595244"/>
              <a:gd name="connsiteY3" fmla="*/ 1812832 h 2369017"/>
              <a:gd name="connsiteX4" fmla="*/ 2864160 w 10595244"/>
              <a:gd name="connsiteY4" fmla="*/ 1205084 h 2369017"/>
              <a:gd name="connsiteX5" fmla="*/ 5437422 w 10595244"/>
              <a:gd name="connsiteY5" fmla="*/ 1205084 h 2369017"/>
              <a:gd name="connsiteX6" fmla="*/ 5437422 w 10595244"/>
              <a:gd name="connsiteY6" fmla="*/ 614534 h 2369017"/>
              <a:gd name="connsiteX7" fmla="*/ 8014176 w 10595244"/>
              <a:gd name="connsiteY7" fmla="*/ 614534 h 2369017"/>
              <a:gd name="connsiteX8" fmla="*/ 8014176 w 10595244"/>
              <a:gd name="connsiteY8" fmla="*/ 0 h 2369017"/>
              <a:gd name="connsiteX9" fmla="*/ 10595244 w 10595244"/>
              <a:gd name="connsiteY9" fmla="*/ 0 h 2369017"/>
              <a:gd name="connsiteX0" fmla="*/ 2713 w 10312841"/>
              <a:gd name="connsiteY0" fmla="*/ 2366901 h 2366901"/>
              <a:gd name="connsiteX1" fmla="*/ 5615 w 10312841"/>
              <a:gd name="connsiteY1" fmla="*/ 1812832 h 2366901"/>
              <a:gd name="connsiteX2" fmla="*/ 2581757 w 10312841"/>
              <a:gd name="connsiteY2" fmla="*/ 1812832 h 2366901"/>
              <a:gd name="connsiteX3" fmla="*/ 2581757 w 10312841"/>
              <a:gd name="connsiteY3" fmla="*/ 1205084 h 2366901"/>
              <a:gd name="connsiteX4" fmla="*/ 5155019 w 10312841"/>
              <a:gd name="connsiteY4" fmla="*/ 1205084 h 2366901"/>
              <a:gd name="connsiteX5" fmla="*/ 5155019 w 10312841"/>
              <a:gd name="connsiteY5" fmla="*/ 614534 h 2366901"/>
              <a:gd name="connsiteX6" fmla="*/ 7731773 w 10312841"/>
              <a:gd name="connsiteY6" fmla="*/ 614534 h 2366901"/>
              <a:gd name="connsiteX7" fmla="*/ 7731773 w 10312841"/>
              <a:gd name="connsiteY7" fmla="*/ 0 h 2366901"/>
              <a:gd name="connsiteX8" fmla="*/ 10312841 w 10312841"/>
              <a:gd name="connsiteY8" fmla="*/ 0 h 2366901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3750 w 10307528"/>
              <a:gd name="connsiteY0" fmla="*/ 3001901 h 3001901"/>
              <a:gd name="connsiteX1" fmla="*/ 302 w 10307528"/>
              <a:gd name="connsiteY1" fmla="*/ 1812832 h 3001901"/>
              <a:gd name="connsiteX2" fmla="*/ 2576444 w 10307528"/>
              <a:gd name="connsiteY2" fmla="*/ 1812832 h 3001901"/>
              <a:gd name="connsiteX3" fmla="*/ 2576444 w 10307528"/>
              <a:gd name="connsiteY3" fmla="*/ 1205084 h 3001901"/>
              <a:gd name="connsiteX4" fmla="*/ 5149706 w 10307528"/>
              <a:gd name="connsiteY4" fmla="*/ 1205084 h 3001901"/>
              <a:gd name="connsiteX5" fmla="*/ 5149706 w 10307528"/>
              <a:gd name="connsiteY5" fmla="*/ 614534 h 3001901"/>
              <a:gd name="connsiteX6" fmla="*/ 7726460 w 10307528"/>
              <a:gd name="connsiteY6" fmla="*/ 614534 h 3001901"/>
              <a:gd name="connsiteX7" fmla="*/ 7726460 w 10307528"/>
              <a:gd name="connsiteY7" fmla="*/ 0 h 3001901"/>
              <a:gd name="connsiteX8" fmla="*/ 10307528 w 10307528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4877 w 10308655"/>
              <a:gd name="connsiteY0" fmla="*/ 3001901 h 3001901"/>
              <a:gd name="connsiteX1" fmla="*/ 1429 w 10308655"/>
              <a:gd name="connsiteY1" fmla="*/ 1812832 h 3001901"/>
              <a:gd name="connsiteX2" fmla="*/ 2577571 w 10308655"/>
              <a:gd name="connsiteY2" fmla="*/ 1812832 h 3001901"/>
              <a:gd name="connsiteX3" fmla="*/ 2577571 w 10308655"/>
              <a:gd name="connsiteY3" fmla="*/ 1205084 h 3001901"/>
              <a:gd name="connsiteX4" fmla="*/ 5150833 w 10308655"/>
              <a:gd name="connsiteY4" fmla="*/ 1205084 h 3001901"/>
              <a:gd name="connsiteX5" fmla="*/ 5150833 w 10308655"/>
              <a:gd name="connsiteY5" fmla="*/ 614534 h 3001901"/>
              <a:gd name="connsiteX6" fmla="*/ 7727587 w 10308655"/>
              <a:gd name="connsiteY6" fmla="*/ 614534 h 3001901"/>
              <a:gd name="connsiteX7" fmla="*/ 7727587 w 10308655"/>
              <a:gd name="connsiteY7" fmla="*/ 0 h 3001901"/>
              <a:gd name="connsiteX8" fmla="*/ 10308655 w 10308655"/>
              <a:gd name="connsiteY8" fmla="*/ 0 h 3001901"/>
              <a:gd name="connsiteX0" fmla="*/ 0 w 10307226"/>
              <a:gd name="connsiteY0" fmla="*/ 1812832 h 1812832"/>
              <a:gd name="connsiteX1" fmla="*/ 2576142 w 10307226"/>
              <a:gd name="connsiteY1" fmla="*/ 1812832 h 1812832"/>
              <a:gd name="connsiteX2" fmla="*/ 2576142 w 10307226"/>
              <a:gd name="connsiteY2" fmla="*/ 1205084 h 1812832"/>
              <a:gd name="connsiteX3" fmla="*/ 5149404 w 10307226"/>
              <a:gd name="connsiteY3" fmla="*/ 1205084 h 1812832"/>
              <a:gd name="connsiteX4" fmla="*/ 5149404 w 10307226"/>
              <a:gd name="connsiteY4" fmla="*/ 614534 h 1812832"/>
              <a:gd name="connsiteX5" fmla="*/ 7726158 w 10307226"/>
              <a:gd name="connsiteY5" fmla="*/ 614534 h 1812832"/>
              <a:gd name="connsiteX6" fmla="*/ 7726158 w 10307226"/>
              <a:gd name="connsiteY6" fmla="*/ 0 h 1812832"/>
              <a:gd name="connsiteX7" fmla="*/ 10307226 w 10307226"/>
              <a:gd name="connsiteY7" fmla="*/ 0 h 1812832"/>
              <a:gd name="connsiteX0" fmla="*/ 0 w 7731084"/>
              <a:gd name="connsiteY0" fmla="*/ 1812832 h 1812832"/>
              <a:gd name="connsiteX1" fmla="*/ 0 w 7731084"/>
              <a:gd name="connsiteY1" fmla="*/ 1205084 h 1812832"/>
              <a:gd name="connsiteX2" fmla="*/ 2573262 w 7731084"/>
              <a:gd name="connsiteY2" fmla="*/ 1205084 h 1812832"/>
              <a:gd name="connsiteX3" fmla="*/ 2573262 w 7731084"/>
              <a:gd name="connsiteY3" fmla="*/ 614534 h 1812832"/>
              <a:gd name="connsiteX4" fmla="*/ 5150016 w 7731084"/>
              <a:gd name="connsiteY4" fmla="*/ 614534 h 1812832"/>
              <a:gd name="connsiteX5" fmla="*/ 5150016 w 7731084"/>
              <a:gd name="connsiteY5" fmla="*/ 0 h 1812832"/>
              <a:gd name="connsiteX6" fmla="*/ 7731084 w 7731084"/>
              <a:gd name="connsiteY6" fmla="*/ 0 h 1812832"/>
              <a:gd name="connsiteX0" fmla="*/ 0 w 7741667"/>
              <a:gd name="connsiteY0" fmla="*/ 1376799 h 1376799"/>
              <a:gd name="connsiteX1" fmla="*/ 10583 w 7741667"/>
              <a:gd name="connsiteY1" fmla="*/ 1205084 h 1376799"/>
              <a:gd name="connsiteX2" fmla="*/ 2583845 w 7741667"/>
              <a:gd name="connsiteY2" fmla="*/ 1205084 h 1376799"/>
              <a:gd name="connsiteX3" fmla="*/ 2583845 w 7741667"/>
              <a:gd name="connsiteY3" fmla="*/ 614534 h 1376799"/>
              <a:gd name="connsiteX4" fmla="*/ 5160599 w 7741667"/>
              <a:gd name="connsiteY4" fmla="*/ 614534 h 1376799"/>
              <a:gd name="connsiteX5" fmla="*/ 5160599 w 7741667"/>
              <a:gd name="connsiteY5" fmla="*/ 0 h 1376799"/>
              <a:gd name="connsiteX6" fmla="*/ 7741667 w 7741667"/>
              <a:gd name="connsiteY6" fmla="*/ 0 h 1376799"/>
              <a:gd name="connsiteX0" fmla="*/ 0 w 7731084"/>
              <a:gd name="connsiteY0" fmla="*/ 1372566 h 1372566"/>
              <a:gd name="connsiteX1" fmla="*/ 0 w 7731084"/>
              <a:gd name="connsiteY1" fmla="*/ 1205084 h 1372566"/>
              <a:gd name="connsiteX2" fmla="*/ 2573262 w 7731084"/>
              <a:gd name="connsiteY2" fmla="*/ 1205084 h 1372566"/>
              <a:gd name="connsiteX3" fmla="*/ 2573262 w 7731084"/>
              <a:gd name="connsiteY3" fmla="*/ 614534 h 1372566"/>
              <a:gd name="connsiteX4" fmla="*/ 5150016 w 7731084"/>
              <a:gd name="connsiteY4" fmla="*/ 614534 h 1372566"/>
              <a:gd name="connsiteX5" fmla="*/ 5150016 w 7731084"/>
              <a:gd name="connsiteY5" fmla="*/ 0 h 1372566"/>
              <a:gd name="connsiteX6" fmla="*/ 7731084 w 7731084"/>
              <a:gd name="connsiteY6" fmla="*/ 0 h 1372566"/>
              <a:gd name="connsiteX0" fmla="*/ 1881 w 7732965"/>
              <a:gd name="connsiteY0" fmla="*/ 1372566 h 1372566"/>
              <a:gd name="connsiteX1" fmla="*/ 1881 w 7732965"/>
              <a:gd name="connsiteY1" fmla="*/ 1205084 h 1372566"/>
              <a:gd name="connsiteX2" fmla="*/ 2575143 w 7732965"/>
              <a:gd name="connsiteY2" fmla="*/ 1205084 h 1372566"/>
              <a:gd name="connsiteX3" fmla="*/ 2575143 w 7732965"/>
              <a:gd name="connsiteY3" fmla="*/ 614534 h 1372566"/>
              <a:gd name="connsiteX4" fmla="*/ 5151897 w 7732965"/>
              <a:gd name="connsiteY4" fmla="*/ 614534 h 1372566"/>
              <a:gd name="connsiteX5" fmla="*/ 5151897 w 7732965"/>
              <a:gd name="connsiteY5" fmla="*/ 0 h 1372566"/>
              <a:gd name="connsiteX6" fmla="*/ 7732965 w 7732965"/>
              <a:gd name="connsiteY6" fmla="*/ 0 h 1372566"/>
              <a:gd name="connsiteX0" fmla="*/ 863 w 7740413"/>
              <a:gd name="connsiteY0" fmla="*/ 1370449 h 1370449"/>
              <a:gd name="connsiteX1" fmla="*/ 9329 w 7740413"/>
              <a:gd name="connsiteY1" fmla="*/ 1205084 h 1370449"/>
              <a:gd name="connsiteX2" fmla="*/ 2582591 w 7740413"/>
              <a:gd name="connsiteY2" fmla="*/ 1205084 h 1370449"/>
              <a:gd name="connsiteX3" fmla="*/ 2582591 w 7740413"/>
              <a:gd name="connsiteY3" fmla="*/ 614534 h 1370449"/>
              <a:gd name="connsiteX4" fmla="*/ 5159345 w 7740413"/>
              <a:gd name="connsiteY4" fmla="*/ 614534 h 1370449"/>
              <a:gd name="connsiteX5" fmla="*/ 5159345 w 7740413"/>
              <a:gd name="connsiteY5" fmla="*/ 0 h 1370449"/>
              <a:gd name="connsiteX6" fmla="*/ 7740413 w 7740413"/>
              <a:gd name="connsiteY6" fmla="*/ 0 h 1370449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1456 w 7728306"/>
              <a:gd name="connsiteY0" fmla="*/ 1374682 h 1374682"/>
              <a:gd name="connsiteX1" fmla="*/ 3572 w 7728306"/>
              <a:gd name="connsiteY1" fmla="*/ 1201909 h 1374682"/>
              <a:gd name="connsiteX2" fmla="*/ 2570484 w 7728306"/>
              <a:gd name="connsiteY2" fmla="*/ 1205084 h 1374682"/>
              <a:gd name="connsiteX3" fmla="*/ 2570484 w 7728306"/>
              <a:gd name="connsiteY3" fmla="*/ 614534 h 1374682"/>
              <a:gd name="connsiteX4" fmla="*/ 5147238 w 7728306"/>
              <a:gd name="connsiteY4" fmla="*/ 614534 h 1374682"/>
              <a:gd name="connsiteX5" fmla="*/ 5147238 w 7728306"/>
              <a:gd name="connsiteY5" fmla="*/ 0 h 1374682"/>
              <a:gd name="connsiteX6" fmla="*/ 7728306 w 7728306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5145782"/>
              <a:gd name="connsiteY0" fmla="*/ 1374682 h 1374682"/>
              <a:gd name="connsiteX1" fmla="*/ 2116 w 5145782"/>
              <a:gd name="connsiteY1" fmla="*/ 1201909 h 1374682"/>
              <a:gd name="connsiteX2" fmla="*/ 2569028 w 5145782"/>
              <a:gd name="connsiteY2" fmla="*/ 1205084 h 1374682"/>
              <a:gd name="connsiteX3" fmla="*/ 2569028 w 5145782"/>
              <a:gd name="connsiteY3" fmla="*/ 614534 h 1374682"/>
              <a:gd name="connsiteX4" fmla="*/ 5145782 w 5145782"/>
              <a:gd name="connsiteY4" fmla="*/ 614534 h 1374682"/>
              <a:gd name="connsiteX5" fmla="*/ 5145782 w 5145782"/>
              <a:gd name="connsiteY5" fmla="*/ 0 h 1374682"/>
              <a:gd name="connsiteX0" fmla="*/ 0 w 5145782"/>
              <a:gd name="connsiteY0" fmla="*/ 760148 h 760148"/>
              <a:gd name="connsiteX1" fmla="*/ 2116 w 5145782"/>
              <a:gd name="connsiteY1" fmla="*/ 587375 h 760148"/>
              <a:gd name="connsiteX2" fmla="*/ 2569028 w 5145782"/>
              <a:gd name="connsiteY2" fmla="*/ 590550 h 760148"/>
              <a:gd name="connsiteX3" fmla="*/ 2569028 w 5145782"/>
              <a:gd name="connsiteY3" fmla="*/ 0 h 760148"/>
              <a:gd name="connsiteX4" fmla="*/ 5145782 w 5145782"/>
              <a:gd name="connsiteY4" fmla="*/ 0 h 760148"/>
              <a:gd name="connsiteX0" fmla="*/ 0 w 2569028"/>
              <a:gd name="connsiteY0" fmla="*/ 760148 h 760148"/>
              <a:gd name="connsiteX1" fmla="*/ 2116 w 2569028"/>
              <a:gd name="connsiteY1" fmla="*/ 587375 h 760148"/>
              <a:gd name="connsiteX2" fmla="*/ 2569028 w 2569028"/>
              <a:gd name="connsiteY2" fmla="*/ 590550 h 760148"/>
              <a:gd name="connsiteX3" fmla="*/ 2569028 w 2569028"/>
              <a:gd name="connsiteY3" fmla="*/ 0 h 760148"/>
              <a:gd name="connsiteX0" fmla="*/ 0 w 2569028"/>
              <a:gd name="connsiteY0" fmla="*/ 760148 h 760148"/>
              <a:gd name="connsiteX1" fmla="*/ 2116 w 2569028"/>
              <a:gd name="connsiteY1" fmla="*/ 587375 h 760148"/>
              <a:gd name="connsiteX2" fmla="*/ 2569028 w 2569028"/>
              <a:gd name="connsiteY2" fmla="*/ 590550 h 760148"/>
              <a:gd name="connsiteX3" fmla="*/ 2568263 w 2569028"/>
              <a:gd name="connsiteY3" fmla="*/ 382885 h 760148"/>
              <a:gd name="connsiteX4" fmla="*/ 2569028 w 2569028"/>
              <a:gd name="connsiteY4" fmla="*/ 0 h 760148"/>
              <a:gd name="connsiteX0" fmla="*/ 0 w 2569028"/>
              <a:gd name="connsiteY0" fmla="*/ 377263 h 377263"/>
              <a:gd name="connsiteX1" fmla="*/ 2116 w 2569028"/>
              <a:gd name="connsiteY1" fmla="*/ 204490 h 377263"/>
              <a:gd name="connsiteX2" fmla="*/ 2569028 w 2569028"/>
              <a:gd name="connsiteY2" fmla="*/ 207665 h 377263"/>
              <a:gd name="connsiteX3" fmla="*/ 2568263 w 2569028"/>
              <a:gd name="connsiteY3" fmla="*/ 0 h 377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9028" h="377263">
                <a:moveTo>
                  <a:pt x="0" y="377263"/>
                </a:moveTo>
                <a:cubicBezTo>
                  <a:pt x="2117" y="302386"/>
                  <a:pt x="2116" y="260317"/>
                  <a:pt x="2116" y="204490"/>
                </a:cubicBezTo>
                <a:lnTo>
                  <a:pt x="2569028" y="207665"/>
                </a:lnTo>
                <a:lnTo>
                  <a:pt x="2568263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uller Bold" pitchFamily="2" charset="-52"/>
            </a:endParaRPr>
          </a:p>
        </p:txBody>
      </p:sp>
      <p:sp>
        <p:nvSpPr>
          <p:cNvPr id="96" name="Полилиния 95"/>
          <p:cNvSpPr/>
          <p:nvPr/>
        </p:nvSpPr>
        <p:spPr>
          <a:xfrm>
            <a:off x="6053666" y="3417511"/>
            <a:ext cx="2580217" cy="351365"/>
          </a:xfrm>
          <a:custGeom>
            <a:avLst/>
            <a:gdLst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5149404 w 10307226"/>
              <a:gd name="connsiteY6" fmla="*/ 2983705 h 2983706"/>
              <a:gd name="connsiteX7" fmla="*/ 2581068 w 10307226"/>
              <a:gd name="connsiteY7" fmla="*/ 2983705 h 2983706"/>
              <a:gd name="connsiteX8" fmla="*/ 2576142 w 10307226"/>
              <a:gd name="connsiteY8" fmla="*/ 2983705 h 2983706"/>
              <a:gd name="connsiteX9" fmla="*/ 0 w 10307226"/>
              <a:gd name="connsiteY9" fmla="*/ 2983705 h 2983706"/>
              <a:gd name="connsiteX10" fmla="*/ 0 w 10307226"/>
              <a:gd name="connsiteY10" fmla="*/ 1812832 h 2983706"/>
              <a:gd name="connsiteX11" fmla="*/ 2576142 w 10307226"/>
              <a:gd name="connsiteY11" fmla="*/ 1812832 h 2983706"/>
              <a:gd name="connsiteX12" fmla="*/ 2576142 w 10307226"/>
              <a:gd name="connsiteY12" fmla="*/ 1205084 h 2983706"/>
              <a:gd name="connsiteX13" fmla="*/ 5149404 w 10307226"/>
              <a:gd name="connsiteY13" fmla="*/ 1205084 h 2983706"/>
              <a:gd name="connsiteX14" fmla="*/ 5149404 w 10307226"/>
              <a:gd name="connsiteY14" fmla="*/ 614534 h 2983706"/>
              <a:gd name="connsiteX15" fmla="*/ 7726158 w 10307226"/>
              <a:gd name="connsiteY15" fmla="*/ 614534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7726158 w 10307226"/>
              <a:gd name="connsiteY3" fmla="*/ 2983705 h 2983706"/>
              <a:gd name="connsiteX4" fmla="*/ 5157210 w 10307226"/>
              <a:gd name="connsiteY4" fmla="*/ 2983705 h 2983706"/>
              <a:gd name="connsiteX5" fmla="*/ 5149404 w 10307226"/>
              <a:gd name="connsiteY5" fmla="*/ 2983705 h 2983706"/>
              <a:gd name="connsiteX6" fmla="*/ 2581068 w 10307226"/>
              <a:gd name="connsiteY6" fmla="*/ 2983705 h 2983706"/>
              <a:gd name="connsiteX7" fmla="*/ 2576142 w 10307226"/>
              <a:gd name="connsiteY7" fmla="*/ 2983705 h 2983706"/>
              <a:gd name="connsiteX8" fmla="*/ 0 w 10307226"/>
              <a:gd name="connsiteY8" fmla="*/ 2983705 h 2983706"/>
              <a:gd name="connsiteX9" fmla="*/ 0 w 10307226"/>
              <a:gd name="connsiteY9" fmla="*/ 1812832 h 2983706"/>
              <a:gd name="connsiteX10" fmla="*/ 2576142 w 10307226"/>
              <a:gd name="connsiteY10" fmla="*/ 1812832 h 2983706"/>
              <a:gd name="connsiteX11" fmla="*/ 2576142 w 10307226"/>
              <a:gd name="connsiteY11" fmla="*/ 1205084 h 2983706"/>
              <a:gd name="connsiteX12" fmla="*/ 5149404 w 10307226"/>
              <a:gd name="connsiteY12" fmla="*/ 1205084 h 2983706"/>
              <a:gd name="connsiteX13" fmla="*/ 5149404 w 10307226"/>
              <a:gd name="connsiteY13" fmla="*/ 614534 h 2983706"/>
              <a:gd name="connsiteX14" fmla="*/ 7726158 w 10307226"/>
              <a:gd name="connsiteY14" fmla="*/ 614534 h 2983706"/>
              <a:gd name="connsiteX15" fmla="*/ 7726158 w 10307226"/>
              <a:gd name="connsiteY15" fmla="*/ 0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5157210 w 10307226"/>
              <a:gd name="connsiteY3" fmla="*/ 2983705 h 2983706"/>
              <a:gd name="connsiteX4" fmla="*/ 5149404 w 10307226"/>
              <a:gd name="connsiteY4" fmla="*/ 2983705 h 2983706"/>
              <a:gd name="connsiteX5" fmla="*/ 2581068 w 10307226"/>
              <a:gd name="connsiteY5" fmla="*/ 2983705 h 2983706"/>
              <a:gd name="connsiteX6" fmla="*/ 2576142 w 10307226"/>
              <a:gd name="connsiteY6" fmla="*/ 2983705 h 2983706"/>
              <a:gd name="connsiteX7" fmla="*/ 0 w 10307226"/>
              <a:gd name="connsiteY7" fmla="*/ 2983705 h 2983706"/>
              <a:gd name="connsiteX8" fmla="*/ 0 w 10307226"/>
              <a:gd name="connsiteY8" fmla="*/ 1812832 h 2983706"/>
              <a:gd name="connsiteX9" fmla="*/ 2576142 w 10307226"/>
              <a:gd name="connsiteY9" fmla="*/ 1812832 h 2983706"/>
              <a:gd name="connsiteX10" fmla="*/ 2576142 w 10307226"/>
              <a:gd name="connsiteY10" fmla="*/ 1205084 h 2983706"/>
              <a:gd name="connsiteX11" fmla="*/ 5149404 w 10307226"/>
              <a:gd name="connsiteY11" fmla="*/ 1205084 h 2983706"/>
              <a:gd name="connsiteX12" fmla="*/ 5149404 w 10307226"/>
              <a:gd name="connsiteY12" fmla="*/ 614534 h 2983706"/>
              <a:gd name="connsiteX13" fmla="*/ 7726158 w 10307226"/>
              <a:gd name="connsiteY13" fmla="*/ 614534 h 2983706"/>
              <a:gd name="connsiteX14" fmla="*/ 7726158 w 10307226"/>
              <a:gd name="connsiteY14" fmla="*/ 0 h 2983706"/>
              <a:gd name="connsiteX0" fmla="*/ 7726158 w 10307226"/>
              <a:gd name="connsiteY0" fmla="*/ 0 h 2983705"/>
              <a:gd name="connsiteX1" fmla="*/ 10307226 w 10307226"/>
              <a:gd name="connsiteY1" fmla="*/ 0 h 2983705"/>
              <a:gd name="connsiteX2" fmla="*/ 5157210 w 10307226"/>
              <a:gd name="connsiteY2" fmla="*/ 2983705 h 2983705"/>
              <a:gd name="connsiteX3" fmla="*/ 5149404 w 10307226"/>
              <a:gd name="connsiteY3" fmla="*/ 2983705 h 2983705"/>
              <a:gd name="connsiteX4" fmla="*/ 2581068 w 10307226"/>
              <a:gd name="connsiteY4" fmla="*/ 2983705 h 2983705"/>
              <a:gd name="connsiteX5" fmla="*/ 2576142 w 10307226"/>
              <a:gd name="connsiteY5" fmla="*/ 2983705 h 2983705"/>
              <a:gd name="connsiteX6" fmla="*/ 0 w 10307226"/>
              <a:gd name="connsiteY6" fmla="*/ 2983705 h 2983705"/>
              <a:gd name="connsiteX7" fmla="*/ 0 w 10307226"/>
              <a:gd name="connsiteY7" fmla="*/ 1812832 h 2983705"/>
              <a:gd name="connsiteX8" fmla="*/ 2576142 w 10307226"/>
              <a:gd name="connsiteY8" fmla="*/ 1812832 h 2983705"/>
              <a:gd name="connsiteX9" fmla="*/ 2576142 w 10307226"/>
              <a:gd name="connsiteY9" fmla="*/ 1205084 h 2983705"/>
              <a:gd name="connsiteX10" fmla="*/ 5149404 w 10307226"/>
              <a:gd name="connsiteY10" fmla="*/ 1205084 h 2983705"/>
              <a:gd name="connsiteX11" fmla="*/ 5149404 w 10307226"/>
              <a:gd name="connsiteY11" fmla="*/ 614534 h 2983705"/>
              <a:gd name="connsiteX12" fmla="*/ 7726158 w 10307226"/>
              <a:gd name="connsiteY12" fmla="*/ 614534 h 2983705"/>
              <a:gd name="connsiteX13" fmla="*/ 7726158 w 10307226"/>
              <a:gd name="connsiteY13" fmla="*/ 0 h 2983705"/>
              <a:gd name="connsiteX0" fmla="*/ 5149404 w 10307226"/>
              <a:gd name="connsiteY0" fmla="*/ 2983705 h 3075145"/>
              <a:gd name="connsiteX1" fmla="*/ 2581068 w 10307226"/>
              <a:gd name="connsiteY1" fmla="*/ 2983705 h 3075145"/>
              <a:gd name="connsiteX2" fmla="*/ 2576142 w 10307226"/>
              <a:gd name="connsiteY2" fmla="*/ 2983705 h 3075145"/>
              <a:gd name="connsiteX3" fmla="*/ 0 w 10307226"/>
              <a:gd name="connsiteY3" fmla="*/ 2983705 h 3075145"/>
              <a:gd name="connsiteX4" fmla="*/ 0 w 10307226"/>
              <a:gd name="connsiteY4" fmla="*/ 1812832 h 3075145"/>
              <a:gd name="connsiteX5" fmla="*/ 2576142 w 10307226"/>
              <a:gd name="connsiteY5" fmla="*/ 1812832 h 3075145"/>
              <a:gd name="connsiteX6" fmla="*/ 2576142 w 10307226"/>
              <a:gd name="connsiteY6" fmla="*/ 1205084 h 3075145"/>
              <a:gd name="connsiteX7" fmla="*/ 5149404 w 10307226"/>
              <a:gd name="connsiteY7" fmla="*/ 1205084 h 3075145"/>
              <a:gd name="connsiteX8" fmla="*/ 5149404 w 10307226"/>
              <a:gd name="connsiteY8" fmla="*/ 614534 h 3075145"/>
              <a:gd name="connsiteX9" fmla="*/ 7726158 w 10307226"/>
              <a:gd name="connsiteY9" fmla="*/ 614534 h 3075145"/>
              <a:gd name="connsiteX10" fmla="*/ 7726158 w 10307226"/>
              <a:gd name="connsiteY10" fmla="*/ 0 h 3075145"/>
              <a:gd name="connsiteX11" fmla="*/ 10307226 w 10307226"/>
              <a:gd name="connsiteY11" fmla="*/ 0 h 3075145"/>
              <a:gd name="connsiteX12" fmla="*/ 5157210 w 10307226"/>
              <a:gd name="connsiteY12" fmla="*/ 2983705 h 3075145"/>
              <a:gd name="connsiteX13" fmla="*/ 5240844 w 10307226"/>
              <a:gd name="connsiteY13" fmla="*/ 3075145 h 307514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12" fmla="*/ 5157210 w 10307226"/>
              <a:gd name="connsiteY12" fmla="*/ 2983705 h 298370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0" fmla="*/ 2581068 w 10307226"/>
              <a:gd name="connsiteY0" fmla="*/ 2983705 h 2983705"/>
              <a:gd name="connsiteX1" fmla="*/ 2576142 w 10307226"/>
              <a:gd name="connsiteY1" fmla="*/ 2983705 h 2983705"/>
              <a:gd name="connsiteX2" fmla="*/ 0 w 10307226"/>
              <a:gd name="connsiteY2" fmla="*/ 2983705 h 2983705"/>
              <a:gd name="connsiteX3" fmla="*/ 0 w 10307226"/>
              <a:gd name="connsiteY3" fmla="*/ 1812832 h 2983705"/>
              <a:gd name="connsiteX4" fmla="*/ 2576142 w 10307226"/>
              <a:gd name="connsiteY4" fmla="*/ 1812832 h 2983705"/>
              <a:gd name="connsiteX5" fmla="*/ 2576142 w 10307226"/>
              <a:gd name="connsiteY5" fmla="*/ 1205084 h 2983705"/>
              <a:gd name="connsiteX6" fmla="*/ 5149404 w 10307226"/>
              <a:gd name="connsiteY6" fmla="*/ 1205084 h 2983705"/>
              <a:gd name="connsiteX7" fmla="*/ 5149404 w 10307226"/>
              <a:gd name="connsiteY7" fmla="*/ 614534 h 2983705"/>
              <a:gd name="connsiteX8" fmla="*/ 7726158 w 10307226"/>
              <a:gd name="connsiteY8" fmla="*/ 614534 h 2983705"/>
              <a:gd name="connsiteX9" fmla="*/ 7726158 w 10307226"/>
              <a:gd name="connsiteY9" fmla="*/ 0 h 2983705"/>
              <a:gd name="connsiteX10" fmla="*/ 10307226 w 10307226"/>
              <a:gd name="connsiteY10" fmla="*/ 0 h 2983705"/>
              <a:gd name="connsiteX0" fmla="*/ 2581068 w 10307226"/>
              <a:gd name="connsiteY0" fmla="*/ 2983705 h 2983705"/>
              <a:gd name="connsiteX1" fmla="*/ 0 w 10307226"/>
              <a:gd name="connsiteY1" fmla="*/ 2983705 h 2983705"/>
              <a:gd name="connsiteX2" fmla="*/ 0 w 10307226"/>
              <a:gd name="connsiteY2" fmla="*/ 1812832 h 2983705"/>
              <a:gd name="connsiteX3" fmla="*/ 2576142 w 10307226"/>
              <a:gd name="connsiteY3" fmla="*/ 1812832 h 2983705"/>
              <a:gd name="connsiteX4" fmla="*/ 2576142 w 10307226"/>
              <a:gd name="connsiteY4" fmla="*/ 1205084 h 2983705"/>
              <a:gd name="connsiteX5" fmla="*/ 5149404 w 10307226"/>
              <a:gd name="connsiteY5" fmla="*/ 1205084 h 2983705"/>
              <a:gd name="connsiteX6" fmla="*/ 5149404 w 10307226"/>
              <a:gd name="connsiteY6" fmla="*/ 614534 h 2983705"/>
              <a:gd name="connsiteX7" fmla="*/ 7726158 w 10307226"/>
              <a:gd name="connsiteY7" fmla="*/ 614534 h 2983705"/>
              <a:gd name="connsiteX8" fmla="*/ 7726158 w 10307226"/>
              <a:gd name="connsiteY8" fmla="*/ 0 h 2983705"/>
              <a:gd name="connsiteX9" fmla="*/ 10307226 w 10307226"/>
              <a:gd name="connsiteY9" fmla="*/ 0 h 2983705"/>
              <a:gd name="connsiteX0" fmla="*/ 0 w 10307226"/>
              <a:gd name="connsiteY0" fmla="*/ 2983705 h 2983705"/>
              <a:gd name="connsiteX1" fmla="*/ 0 w 10307226"/>
              <a:gd name="connsiteY1" fmla="*/ 1812832 h 2983705"/>
              <a:gd name="connsiteX2" fmla="*/ 2576142 w 10307226"/>
              <a:gd name="connsiteY2" fmla="*/ 1812832 h 2983705"/>
              <a:gd name="connsiteX3" fmla="*/ 2576142 w 10307226"/>
              <a:gd name="connsiteY3" fmla="*/ 1205084 h 2983705"/>
              <a:gd name="connsiteX4" fmla="*/ 5149404 w 10307226"/>
              <a:gd name="connsiteY4" fmla="*/ 1205084 h 2983705"/>
              <a:gd name="connsiteX5" fmla="*/ 5149404 w 10307226"/>
              <a:gd name="connsiteY5" fmla="*/ 614534 h 2983705"/>
              <a:gd name="connsiteX6" fmla="*/ 7726158 w 10307226"/>
              <a:gd name="connsiteY6" fmla="*/ 614534 h 2983705"/>
              <a:gd name="connsiteX7" fmla="*/ 7726158 w 10307226"/>
              <a:gd name="connsiteY7" fmla="*/ 0 h 2983705"/>
              <a:gd name="connsiteX8" fmla="*/ 10307226 w 10307226"/>
              <a:gd name="connsiteY8" fmla="*/ 0 h 2983705"/>
              <a:gd name="connsiteX0" fmla="*/ 5443 w 10312669"/>
              <a:gd name="connsiteY0" fmla="*/ 2983705 h 2983705"/>
              <a:gd name="connsiteX1" fmla="*/ 0 w 10312669"/>
              <a:gd name="connsiteY1" fmla="*/ 2379601 h 2983705"/>
              <a:gd name="connsiteX2" fmla="*/ 5443 w 10312669"/>
              <a:gd name="connsiteY2" fmla="*/ 1812832 h 2983705"/>
              <a:gd name="connsiteX3" fmla="*/ 2581585 w 10312669"/>
              <a:gd name="connsiteY3" fmla="*/ 1812832 h 2983705"/>
              <a:gd name="connsiteX4" fmla="*/ 2581585 w 10312669"/>
              <a:gd name="connsiteY4" fmla="*/ 1205084 h 2983705"/>
              <a:gd name="connsiteX5" fmla="*/ 5154847 w 10312669"/>
              <a:gd name="connsiteY5" fmla="*/ 1205084 h 2983705"/>
              <a:gd name="connsiteX6" fmla="*/ 5154847 w 10312669"/>
              <a:gd name="connsiteY6" fmla="*/ 614534 h 2983705"/>
              <a:gd name="connsiteX7" fmla="*/ 7731601 w 10312669"/>
              <a:gd name="connsiteY7" fmla="*/ 614534 h 2983705"/>
              <a:gd name="connsiteX8" fmla="*/ 7731601 w 10312669"/>
              <a:gd name="connsiteY8" fmla="*/ 0 h 2983705"/>
              <a:gd name="connsiteX9" fmla="*/ 10312669 w 10312669"/>
              <a:gd name="connsiteY9" fmla="*/ 0 h 2983705"/>
              <a:gd name="connsiteX0" fmla="*/ 0 w 10312669"/>
              <a:gd name="connsiteY0" fmla="*/ 2379601 h 2379601"/>
              <a:gd name="connsiteX1" fmla="*/ 5443 w 10312669"/>
              <a:gd name="connsiteY1" fmla="*/ 1812832 h 2379601"/>
              <a:gd name="connsiteX2" fmla="*/ 2581585 w 10312669"/>
              <a:gd name="connsiteY2" fmla="*/ 1812832 h 2379601"/>
              <a:gd name="connsiteX3" fmla="*/ 2581585 w 10312669"/>
              <a:gd name="connsiteY3" fmla="*/ 1205084 h 2379601"/>
              <a:gd name="connsiteX4" fmla="*/ 5154847 w 10312669"/>
              <a:gd name="connsiteY4" fmla="*/ 1205084 h 2379601"/>
              <a:gd name="connsiteX5" fmla="*/ 5154847 w 10312669"/>
              <a:gd name="connsiteY5" fmla="*/ 614534 h 2379601"/>
              <a:gd name="connsiteX6" fmla="*/ 7731601 w 10312669"/>
              <a:gd name="connsiteY6" fmla="*/ 614534 h 2379601"/>
              <a:gd name="connsiteX7" fmla="*/ 7731601 w 10312669"/>
              <a:gd name="connsiteY7" fmla="*/ 0 h 2379601"/>
              <a:gd name="connsiteX8" fmla="*/ 10312669 w 10312669"/>
              <a:gd name="connsiteY8" fmla="*/ 0 h 2379601"/>
              <a:gd name="connsiteX0" fmla="*/ 186149 w 10498818"/>
              <a:gd name="connsiteY0" fmla="*/ 2379601 h 2379601"/>
              <a:gd name="connsiteX1" fmla="*/ 188690 w 10498818"/>
              <a:gd name="connsiteY1" fmla="*/ 2119251 h 2379601"/>
              <a:gd name="connsiteX2" fmla="*/ 191592 w 10498818"/>
              <a:gd name="connsiteY2" fmla="*/ 1812832 h 2379601"/>
              <a:gd name="connsiteX3" fmla="*/ 2767734 w 10498818"/>
              <a:gd name="connsiteY3" fmla="*/ 1812832 h 2379601"/>
              <a:gd name="connsiteX4" fmla="*/ 2767734 w 10498818"/>
              <a:gd name="connsiteY4" fmla="*/ 1205084 h 2379601"/>
              <a:gd name="connsiteX5" fmla="*/ 5340996 w 10498818"/>
              <a:gd name="connsiteY5" fmla="*/ 1205084 h 2379601"/>
              <a:gd name="connsiteX6" fmla="*/ 5340996 w 10498818"/>
              <a:gd name="connsiteY6" fmla="*/ 614534 h 2379601"/>
              <a:gd name="connsiteX7" fmla="*/ 7917750 w 10498818"/>
              <a:gd name="connsiteY7" fmla="*/ 614534 h 2379601"/>
              <a:gd name="connsiteX8" fmla="*/ 7917750 w 10498818"/>
              <a:gd name="connsiteY8" fmla="*/ 0 h 2379601"/>
              <a:gd name="connsiteX9" fmla="*/ 10498818 w 10498818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72 w 10312841"/>
              <a:gd name="connsiteY0" fmla="*/ 2379601 h 2379601"/>
              <a:gd name="connsiteX1" fmla="*/ 2713 w 10312841"/>
              <a:gd name="connsiteY1" fmla="*/ 2119251 h 2379601"/>
              <a:gd name="connsiteX2" fmla="*/ 5615 w 10312841"/>
              <a:gd name="connsiteY2" fmla="*/ 1812832 h 2379601"/>
              <a:gd name="connsiteX3" fmla="*/ 2581757 w 10312841"/>
              <a:gd name="connsiteY3" fmla="*/ 1812832 h 2379601"/>
              <a:gd name="connsiteX4" fmla="*/ 2581757 w 10312841"/>
              <a:gd name="connsiteY4" fmla="*/ 1205084 h 2379601"/>
              <a:gd name="connsiteX5" fmla="*/ 5155019 w 10312841"/>
              <a:gd name="connsiteY5" fmla="*/ 1205084 h 2379601"/>
              <a:gd name="connsiteX6" fmla="*/ 5155019 w 10312841"/>
              <a:gd name="connsiteY6" fmla="*/ 614534 h 2379601"/>
              <a:gd name="connsiteX7" fmla="*/ 7731773 w 10312841"/>
              <a:gd name="connsiteY7" fmla="*/ 614534 h 2379601"/>
              <a:gd name="connsiteX8" fmla="*/ 7731773 w 10312841"/>
              <a:gd name="connsiteY8" fmla="*/ 0 h 2379601"/>
              <a:gd name="connsiteX9" fmla="*/ 10312841 w 10312841"/>
              <a:gd name="connsiteY9" fmla="*/ 0 h 2379601"/>
              <a:gd name="connsiteX0" fmla="*/ 0 w 10569844"/>
              <a:gd name="connsiteY0" fmla="*/ 2385951 h 2385951"/>
              <a:gd name="connsiteX1" fmla="*/ 259716 w 10569844"/>
              <a:gd name="connsiteY1" fmla="*/ 211925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412036"/>
              <a:gd name="connsiteX1" fmla="*/ 262891 w 10569844"/>
              <a:gd name="connsiteY1" fmla="*/ 2376426 h 2412036"/>
              <a:gd name="connsiteX2" fmla="*/ 262618 w 10569844"/>
              <a:gd name="connsiteY2" fmla="*/ 1812832 h 2412036"/>
              <a:gd name="connsiteX3" fmla="*/ 2838760 w 10569844"/>
              <a:gd name="connsiteY3" fmla="*/ 1812832 h 2412036"/>
              <a:gd name="connsiteX4" fmla="*/ 2838760 w 10569844"/>
              <a:gd name="connsiteY4" fmla="*/ 1205084 h 2412036"/>
              <a:gd name="connsiteX5" fmla="*/ 5412022 w 10569844"/>
              <a:gd name="connsiteY5" fmla="*/ 1205084 h 2412036"/>
              <a:gd name="connsiteX6" fmla="*/ 5412022 w 10569844"/>
              <a:gd name="connsiteY6" fmla="*/ 614534 h 2412036"/>
              <a:gd name="connsiteX7" fmla="*/ 7988776 w 10569844"/>
              <a:gd name="connsiteY7" fmla="*/ 614534 h 2412036"/>
              <a:gd name="connsiteX8" fmla="*/ 7988776 w 10569844"/>
              <a:gd name="connsiteY8" fmla="*/ 0 h 2412036"/>
              <a:gd name="connsiteX9" fmla="*/ 10569844 w 10569844"/>
              <a:gd name="connsiteY9" fmla="*/ 0 h 2412036"/>
              <a:gd name="connsiteX0" fmla="*/ 0 w 10569844"/>
              <a:gd name="connsiteY0" fmla="*/ 2385951 h 2404472"/>
              <a:gd name="connsiteX1" fmla="*/ 259716 w 10569844"/>
              <a:gd name="connsiteY1" fmla="*/ 2366901 h 2404472"/>
              <a:gd name="connsiteX2" fmla="*/ 262618 w 10569844"/>
              <a:gd name="connsiteY2" fmla="*/ 1812832 h 2404472"/>
              <a:gd name="connsiteX3" fmla="*/ 2838760 w 10569844"/>
              <a:gd name="connsiteY3" fmla="*/ 1812832 h 2404472"/>
              <a:gd name="connsiteX4" fmla="*/ 2838760 w 10569844"/>
              <a:gd name="connsiteY4" fmla="*/ 1205084 h 2404472"/>
              <a:gd name="connsiteX5" fmla="*/ 5412022 w 10569844"/>
              <a:gd name="connsiteY5" fmla="*/ 1205084 h 2404472"/>
              <a:gd name="connsiteX6" fmla="*/ 5412022 w 10569844"/>
              <a:gd name="connsiteY6" fmla="*/ 614534 h 2404472"/>
              <a:gd name="connsiteX7" fmla="*/ 7988776 w 10569844"/>
              <a:gd name="connsiteY7" fmla="*/ 614534 h 2404472"/>
              <a:gd name="connsiteX8" fmla="*/ 7988776 w 10569844"/>
              <a:gd name="connsiteY8" fmla="*/ 0 h 2404472"/>
              <a:gd name="connsiteX9" fmla="*/ 10569844 w 10569844"/>
              <a:gd name="connsiteY9" fmla="*/ 0 h 2404472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84660"/>
              <a:gd name="connsiteY0" fmla="*/ 2371134 h 2374036"/>
              <a:gd name="connsiteX1" fmla="*/ 274532 w 10584660"/>
              <a:gd name="connsiteY1" fmla="*/ 2366901 h 2374036"/>
              <a:gd name="connsiteX2" fmla="*/ 277434 w 10584660"/>
              <a:gd name="connsiteY2" fmla="*/ 1812832 h 2374036"/>
              <a:gd name="connsiteX3" fmla="*/ 2853576 w 10584660"/>
              <a:gd name="connsiteY3" fmla="*/ 1812832 h 2374036"/>
              <a:gd name="connsiteX4" fmla="*/ 2853576 w 10584660"/>
              <a:gd name="connsiteY4" fmla="*/ 1205084 h 2374036"/>
              <a:gd name="connsiteX5" fmla="*/ 5426838 w 10584660"/>
              <a:gd name="connsiteY5" fmla="*/ 1205084 h 2374036"/>
              <a:gd name="connsiteX6" fmla="*/ 5426838 w 10584660"/>
              <a:gd name="connsiteY6" fmla="*/ 614534 h 2374036"/>
              <a:gd name="connsiteX7" fmla="*/ 8003592 w 10584660"/>
              <a:gd name="connsiteY7" fmla="*/ 614534 h 2374036"/>
              <a:gd name="connsiteX8" fmla="*/ 8003592 w 10584660"/>
              <a:gd name="connsiteY8" fmla="*/ 0 h 2374036"/>
              <a:gd name="connsiteX9" fmla="*/ 10584660 w 10584660"/>
              <a:gd name="connsiteY9" fmla="*/ 0 h 2374036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95244"/>
              <a:gd name="connsiteY0" fmla="*/ 2369017 h 2369017"/>
              <a:gd name="connsiteX1" fmla="*/ 285116 w 10595244"/>
              <a:gd name="connsiteY1" fmla="*/ 2366901 h 2369017"/>
              <a:gd name="connsiteX2" fmla="*/ 288018 w 10595244"/>
              <a:gd name="connsiteY2" fmla="*/ 1812832 h 2369017"/>
              <a:gd name="connsiteX3" fmla="*/ 2864160 w 10595244"/>
              <a:gd name="connsiteY3" fmla="*/ 1812832 h 2369017"/>
              <a:gd name="connsiteX4" fmla="*/ 2864160 w 10595244"/>
              <a:gd name="connsiteY4" fmla="*/ 1205084 h 2369017"/>
              <a:gd name="connsiteX5" fmla="*/ 5437422 w 10595244"/>
              <a:gd name="connsiteY5" fmla="*/ 1205084 h 2369017"/>
              <a:gd name="connsiteX6" fmla="*/ 5437422 w 10595244"/>
              <a:gd name="connsiteY6" fmla="*/ 614534 h 2369017"/>
              <a:gd name="connsiteX7" fmla="*/ 8014176 w 10595244"/>
              <a:gd name="connsiteY7" fmla="*/ 614534 h 2369017"/>
              <a:gd name="connsiteX8" fmla="*/ 8014176 w 10595244"/>
              <a:gd name="connsiteY8" fmla="*/ 0 h 2369017"/>
              <a:gd name="connsiteX9" fmla="*/ 10595244 w 10595244"/>
              <a:gd name="connsiteY9" fmla="*/ 0 h 2369017"/>
              <a:gd name="connsiteX0" fmla="*/ 2713 w 10312841"/>
              <a:gd name="connsiteY0" fmla="*/ 2366901 h 2366901"/>
              <a:gd name="connsiteX1" fmla="*/ 5615 w 10312841"/>
              <a:gd name="connsiteY1" fmla="*/ 1812832 h 2366901"/>
              <a:gd name="connsiteX2" fmla="*/ 2581757 w 10312841"/>
              <a:gd name="connsiteY2" fmla="*/ 1812832 h 2366901"/>
              <a:gd name="connsiteX3" fmla="*/ 2581757 w 10312841"/>
              <a:gd name="connsiteY3" fmla="*/ 1205084 h 2366901"/>
              <a:gd name="connsiteX4" fmla="*/ 5155019 w 10312841"/>
              <a:gd name="connsiteY4" fmla="*/ 1205084 h 2366901"/>
              <a:gd name="connsiteX5" fmla="*/ 5155019 w 10312841"/>
              <a:gd name="connsiteY5" fmla="*/ 614534 h 2366901"/>
              <a:gd name="connsiteX6" fmla="*/ 7731773 w 10312841"/>
              <a:gd name="connsiteY6" fmla="*/ 614534 h 2366901"/>
              <a:gd name="connsiteX7" fmla="*/ 7731773 w 10312841"/>
              <a:gd name="connsiteY7" fmla="*/ 0 h 2366901"/>
              <a:gd name="connsiteX8" fmla="*/ 10312841 w 10312841"/>
              <a:gd name="connsiteY8" fmla="*/ 0 h 2366901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3750 w 10307528"/>
              <a:gd name="connsiteY0" fmla="*/ 3001901 h 3001901"/>
              <a:gd name="connsiteX1" fmla="*/ 302 w 10307528"/>
              <a:gd name="connsiteY1" fmla="*/ 1812832 h 3001901"/>
              <a:gd name="connsiteX2" fmla="*/ 2576444 w 10307528"/>
              <a:gd name="connsiteY2" fmla="*/ 1812832 h 3001901"/>
              <a:gd name="connsiteX3" fmla="*/ 2576444 w 10307528"/>
              <a:gd name="connsiteY3" fmla="*/ 1205084 h 3001901"/>
              <a:gd name="connsiteX4" fmla="*/ 5149706 w 10307528"/>
              <a:gd name="connsiteY4" fmla="*/ 1205084 h 3001901"/>
              <a:gd name="connsiteX5" fmla="*/ 5149706 w 10307528"/>
              <a:gd name="connsiteY5" fmla="*/ 614534 h 3001901"/>
              <a:gd name="connsiteX6" fmla="*/ 7726460 w 10307528"/>
              <a:gd name="connsiteY6" fmla="*/ 614534 h 3001901"/>
              <a:gd name="connsiteX7" fmla="*/ 7726460 w 10307528"/>
              <a:gd name="connsiteY7" fmla="*/ 0 h 3001901"/>
              <a:gd name="connsiteX8" fmla="*/ 10307528 w 10307528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4877 w 10308655"/>
              <a:gd name="connsiteY0" fmla="*/ 3001901 h 3001901"/>
              <a:gd name="connsiteX1" fmla="*/ 1429 w 10308655"/>
              <a:gd name="connsiteY1" fmla="*/ 1812832 h 3001901"/>
              <a:gd name="connsiteX2" fmla="*/ 2577571 w 10308655"/>
              <a:gd name="connsiteY2" fmla="*/ 1812832 h 3001901"/>
              <a:gd name="connsiteX3" fmla="*/ 2577571 w 10308655"/>
              <a:gd name="connsiteY3" fmla="*/ 1205084 h 3001901"/>
              <a:gd name="connsiteX4" fmla="*/ 5150833 w 10308655"/>
              <a:gd name="connsiteY4" fmla="*/ 1205084 h 3001901"/>
              <a:gd name="connsiteX5" fmla="*/ 5150833 w 10308655"/>
              <a:gd name="connsiteY5" fmla="*/ 614534 h 3001901"/>
              <a:gd name="connsiteX6" fmla="*/ 7727587 w 10308655"/>
              <a:gd name="connsiteY6" fmla="*/ 614534 h 3001901"/>
              <a:gd name="connsiteX7" fmla="*/ 7727587 w 10308655"/>
              <a:gd name="connsiteY7" fmla="*/ 0 h 3001901"/>
              <a:gd name="connsiteX8" fmla="*/ 10308655 w 10308655"/>
              <a:gd name="connsiteY8" fmla="*/ 0 h 3001901"/>
              <a:gd name="connsiteX0" fmla="*/ 0 w 10307226"/>
              <a:gd name="connsiteY0" fmla="*/ 1812832 h 1812832"/>
              <a:gd name="connsiteX1" fmla="*/ 2576142 w 10307226"/>
              <a:gd name="connsiteY1" fmla="*/ 1812832 h 1812832"/>
              <a:gd name="connsiteX2" fmla="*/ 2576142 w 10307226"/>
              <a:gd name="connsiteY2" fmla="*/ 1205084 h 1812832"/>
              <a:gd name="connsiteX3" fmla="*/ 5149404 w 10307226"/>
              <a:gd name="connsiteY3" fmla="*/ 1205084 h 1812832"/>
              <a:gd name="connsiteX4" fmla="*/ 5149404 w 10307226"/>
              <a:gd name="connsiteY4" fmla="*/ 614534 h 1812832"/>
              <a:gd name="connsiteX5" fmla="*/ 7726158 w 10307226"/>
              <a:gd name="connsiteY5" fmla="*/ 614534 h 1812832"/>
              <a:gd name="connsiteX6" fmla="*/ 7726158 w 10307226"/>
              <a:gd name="connsiteY6" fmla="*/ 0 h 1812832"/>
              <a:gd name="connsiteX7" fmla="*/ 10307226 w 10307226"/>
              <a:gd name="connsiteY7" fmla="*/ 0 h 1812832"/>
              <a:gd name="connsiteX0" fmla="*/ 0 w 7731084"/>
              <a:gd name="connsiteY0" fmla="*/ 1812832 h 1812832"/>
              <a:gd name="connsiteX1" fmla="*/ 0 w 7731084"/>
              <a:gd name="connsiteY1" fmla="*/ 1205084 h 1812832"/>
              <a:gd name="connsiteX2" fmla="*/ 2573262 w 7731084"/>
              <a:gd name="connsiteY2" fmla="*/ 1205084 h 1812832"/>
              <a:gd name="connsiteX3" fmla="*/ 2573262 w 7731084"/>
              <a:gd name="connsiteY3" fmla="*/ 614534 h 1812832"/>
              <a:gd name="connsiteX4" fmla="*/ 5150016 w 7731084"/>
              <a:gd name="connsiteY4" fmla="*/ 614534 h 1812832"/>
              <a:gd name="connsiteX5" fmla="*/ 5150016 w 7731084"/>
              <a:gd name="connsiteY5" fmla="*/ 0 h 1812832"/>
              <a:gd name="connsiteX6" fmla="*/ 7731084 w 7731084"/>
              <a:gd name="connsiteY6" fmla="*/ 0 h 1812832"/>
              <a:gd name="connsiteX0" fmla="*/ 0 w 7741667"/>
              <a:gd name="connsiteY0" fmla="*/ 1376799 h 1376799"/>
              <a:gd name="connsiteX1" fmla="*/ 10583 w 7741667"/>
              <a:gd name="connsiteY1" fmla="*/ 1205084 h 1376799"/>
              <a:gd name="connsiteX2" fmla="*/ 2583845 w 7741667"/>
              <a:gd name="connsiteY2" fmla="*/ 1205084 h 1376799"/>
              <a:gd name="connsiteX3" fmla="*/ 2583845 w 7741667"/>
              <a:gd name="connsiteY3" fmla="*/ 614534 h 1376799"/>
              <a:gd name="connsiteX4" fmla="*/ 5160599 w 7741667"/>
              <a:gd name="connsiteY4" fmla="*/ 614534 h 1376799"/>
              <a:gd name="connsiteX5" fmla="*/ 5160599 w 7741667"/>
              <a:gd name="connsiteY5" fmla="*/ 0 h 1376799"/>
              <a:gd name="connsiteX6" fmla="*/ 7741667 w 7741667"/>
              <a:gd name="connsiteY6" fmla="*/ 0 h 1376799"/>
              <a:gd name="connsiteX0" fmla="*/ 0 w 7731084"/>
              <a:gd name="connsiteY0" fmla="*/ 1372566 h 1372566"/>
              <a:gd name="connsiteX1" fmla="*/ 0 w 7731084"/>
              <a:gd name="connsiteY1" fmla="*/ 1205084 h 1372566"/>
              <a:gd name="connsiteX2" fmla="*/ 2573262 w 7731084"/>
              <a:gd name="connsiteY2" fmla="*/ 1205084 h 1372566"/>
              <a:gd name="connsiteX3" fmla="*/ 2573262 w 7731084"/>
              <a:gd name="connsiteY3" fmla="*/ 614534 h 1372566"/>
              <a:gd name="connsiteX4" fmla="*/ 5150016 w 7731084"/>
              <a:gd name="connsiteY4" fmla="*/ 614534 h 1372566"/>
              <a:gd name="connsiteX5" fmla="*/ 5150016 w 7731084"/>
              <a:gd name="connsiteY5" fmla="*/ 0 h 1372566"/>
              <a:gd name="connsiteX6" fmla="*/ 7731084 w 7731084"/>
              <a:gd name="connsiteY6" fmla="*/ 0 h 1372566"/>
              <a:gd name="connsiteX0" fmla="*/ 1881 w 7732965"/>
              <a:gd name="connsiteY0" fmla="*/ 1372566 h 1372566"/>
              <a:gd name="connsiteX1" fmla="*/ 1881 w 7732965"/>
              <a:gd name="connsiteY1" fmla="*/ 1205084 h 1372566"/>
              <a:gd name="connsiteX2" fmla="*/ 2575143 w 7732965"/>
              <a:gd name="connsiteY2" fmla="*/ 1205084 h 1372566"/>
              <a:gd name="connsiteX3" fmla="*/ 2575143 w 7732965"/>
              <a:gd name="connsiteY3" fmla="*/ 614534 h 1372566"/>
              <a:gd name="connsiteX4" fmla="*/ 5151897 w 7732965"/>
              <a:gd name="connsiteY4" fmla="*/ 614534 h 1372566"/>
              <a:gd name="connsiteX5" fmla="*/ 5151897 w 7732965"/>
              <a:gd name="connsiteY5" fmla="*/ 0 h 1372566"/>
              <a:gd name="connsiteX6" fmla="*/ 7732965 w 7732965"/>
              <a:gd name="connsiteY6" fmla="*/ 0 h 1372566"/>
              <a:gd name="connsiteX0" fmla="*/ 863 w 7740413"/>
              <a:gd name="connsiteY0" fmla="*/ 1370449 h 1370449"/>
              <a:gd name="connsiteX1" fmla="*/ 9329 w 7740413"/>
              <a:gd name="connsiteY1" fmla="*/ 1205084 h 1370449"/>
              <a:gd name="connsiteX2" fmla="*/ 2582591 w 7740413"/>
              <a:gd name="connsiteY2" fmla="*/ 1205084 h 1370449"/>
              <a:gd name="connsiteX3" fmla="*/ 2582591 w 7740413"/>
              <a:gd name="connsiteY3" fmla="*/ 614534 h 1370449"/>
              <a:gd name="connsiteX4" fmla="*/ 5159345 w 7740413"/>
              <a:gd name="connsiteY4" fmla="*/ 614534 h 1370449"/>
              <a:gd name="connsiteX5" fmla="*/ 5159345 w 7740413"/>
              <a:gd name="connsiteY5" fmla="*/ 0 h 1370449"/>
              <a:gd name="connsiteX6" fmla="*/ 7740413 w 7740413"/>
              <a:gd name="connsiteY6" fmla="*/ 0 h 1370449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1456 w 7728306"/>
              <a:gd name="connsiteY0" fmla="*/ 1374682 h 1374682"/>
              <a:gd name="connsiteX1" fmla="*/ 3572 w 7728306"/>
              <a:gd name="connsiteY1" fmla="*/ 1201909 h 1374682"/>
              <a:gd name="connsiteX2" fmla="*/ 2570484 w 7728306"/>
              <a:gd name="connsiteY2" fmla="*/ 1205084 h 1374682"/>
              <a:gd name="connsiteX3" fmla="*/ 2570484 w 7728306"/>
              <a:gd name="connsiteY3" fmla="*/ 614534 h 1374682"/>
              <a:gd name="connsiteX4" fmla="*/ 5147238 w 7728306"/>
              <a:gd name="connsiteY4" fmla="*/ 614534 h 1374682"/>
              <a:gd name="connsiteX5" fmla="*/ 5147238 w 7728306"/>
              <a:gd name="connsiteY5" fmla="*/ 0 h 1374682"/>
              <a:gd name="connsiteX6" fmla="*/ 7728306 w 7728306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4734"/>
              <a:gd name="connsiteY0" fmla="*/ 1201909 h 1205084"/>
              <a:gd name="connsiteX1" fmla="*/ 2566912 w 7724734"/>
              <a:gd name="connsiteY1" fmla="*/ 1205084 h 1205084"/>
              <a:gd name="connsiteX2" fmla="*/ 2566912 w 7724734"/>
              <a:gd name="connsiteY2" fmla="*/ 614534 h 1205084"/>
              <a:gd name="connsiteX3" fmla="*/ 5143666 w 7724734"/>
              <a:gd name="connsiteY3" fmla="*/ 614534 h 1205084"/>
              <a:gd name="connsiteX4" fmla="*/ 5143666 w 7724734"/>
              <a:gd name="connsiteY4" fmla="*/ 0 h 1205084"/>
              <a:gd name="connsiteX5" fmla="*/ 7724734 w 7724734"/>
              <a:gd name="connsiteY5" fmla="*/ 0 h 1205084"/>
              <a:gd name="connsiteX0" fmla="*/ 0 w 5157822"/>
              <a:gd name="connsiteY0" fmla="*/ 1205084 h 1205084"/>
              <a:gd name="connsiteX1" fmla="*/ 0 w 5157822"/>
              <a:gd name="connsiteY1" fmla="*/ 614534 h 1205084"/>
              <a:gd name="connsiteX2" fmla="*/ 2576754 w 5157822"/>
              <a:gd name="connsiteY2" fmla="*/ 614534 h 1205084"/>
              <a:gd name="connsiteX3" fmla="*/ 2576754 w 5157822"/>
              <a:gd name="connsiteY3" fmla="*/ 0 h 1205084"/>
              <a:gd name="connsiteX4" fmla="*/ 5157822 w 5157822"/>
              <a:gd name="connsiteY4" fmla="*/ 0 h 1205084"/>
              <a:gd name="connsiteX0" fmla="*/ 2881 w 5160703"/>
              <a:gd name="connsiteY0" fmla="*/ 1205084 h 1205084"/>
              <a:gd name="connsiteX1" fmla="*/ 0 w 5160703"/>
              <a:gd name="connsiteY1" fmla="*/ 764585 h 1205084"/>
              <a:gd name="connsiteX2" fmla="*/ 2881 w 5160703"/>
              <a:gd name="connsiteY2" fmla="*/ 614534 h 1205084"/>
              <a:gd name="connsiteX3" fmla="*/ 2579635 w 5160703"/>
              <a:gd name="connsiteY3" fmla="*/ 614534 h 1205084"/>
              <a:gd name="connsiteX4" fmla="*/ 2579635 w 5160703"/>
              <a:gd name="connsiteY4" fmla="*/ 0 h 1205084"/>
              <a:gd name="connsiteX5" fmla="*/ 5160703 w 5160703"/>
              <a:gd name="connsiteY5" fmla="*/ 0 h 1205084"/>
              <a:gd name="connsiteX0" fmla="*/ 0 w 5160703"/>
              <a:gd name="connsiteY0" fmla="*/ 764585 h 764585"/>
              <a:gd name="connsiteX1" fmla="*/ 2881 w 5160703"/>
              <a:gd name="connsiteY1" fmla="*/ 614534 h 764585"/>
              <a:gd name="connsiteX2" fmla="*/ 2579635 w 5160703"/>
              <a:gd name="connsiteY2" fmla="*/ 614534 h 764585"/>
              <a:gd name="connsiteX3" fmla="*/ 2579635 w 5160703"/>
              <a:gd name="connsiteY3" fmla="*/ 0 h 764585"/>
              <a:gd name="connsiteX4" fmla="*/ 5160703 w 5160703"/>
              <a:gd name="connsiteY4" fmla="*/ 0 h 764585"/>
              <a:gd name="connsiteX0" fmla="*/ 0 w 2579635"/>
              <a:gd name="connsiteY0" fmla="*/ 764585 h 764585"/>
              <a:gd name="connsiteX1" fmla="*/ 2881 w 2579635"/>
              <a:gd name="connsiteY1" fmla="*/ 614534 h 764585"/>
              <a:gd name="connsiteX2" fmla="*/ 2579635 w 2579635"/>
              <a:gd name="connsiteY2" fmla="*/ 614534 h 764585"/>
              <a:gd name="connsiteX3" fmla="*/ 2579635 w 2579635"/>
              <a:gd name="connsiteY3" fmla="*/ 0 h 764585"/>
              <a:gd name="connsiteX0" fmla="*/ 0 w 2580217"/>
              <a:gd name="connsiteY0" fmla="*/ 764585 h 764585"/>
              <a:gd name="connsiteX1" fmla="*/ 2881 w 2580217"/>
              <a:gd name="connsiteY1" fmla="*/ 614534 h 764585"/>
              <a:gd name="connsiteX2" fmla="*/ 2579635 w 2580217"/>
              <a:gd name="connsiteY2" fmla="*/ 614534 h 764585"/>
              <a:gd name="connsiteX3" fmla="*/ 2580217 w 2580217"/>
              <a:gd name="connsiteY3" fmla="*/ 413220 h 764585"/>
              <a:gd name="connsiteX4" fmla="*/ 2579635 w 2580217"/>
              <a:gd name="connsiteY4" fmla="*/ 0 h 764585"/>
              <a:gd name="connsiteX0" fmla="*/ 0 w 2580217"/>
              <a:gd name="connsiteY0" fmla="*/ 351365 h 351365"/>
              <a:gd name="connsiteX1" fmla="*/ 2881 w 2580217"/>
              <a:gd name="connsiteY1" fmla="*/ 201314 h 351365"/>
              <a:gd name="connsiteX2" fmla="*/ 2579635 w 2580217"/>
              <a:gd name="connsiteY2" fmla="*/ 201314 h 351365"/>
              <a:gd name="connsiteX3" fmla="*/ 2580217 w 2580217"/>
              <a:gd name="connsiteY3" fmla="*/ 0 h 35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0217" h="351365">
                <a:moveTo>
                  <a:pt x="0" y="351365"/>
                </a:moveTo>
                <a:cubicBezTo>
                  <a:pt x="960" y="301348"/>
                  <a:pt x="1921" y="251331"/>
                  <a:pt x="2881" y="201314"/>
                </a:cubicBezTo>
                <a:lnTo>
                  <a:pt x="2579635" y="201314"/>
                </a:lnTo>
                <a:lnTo>
                  <a:pt x="2580217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uller Bold" pitchFamily="2" charset="-52"/>
            </a:endParaRPr>
          </a:p>
        </p:txBody>
      </p:sp>
      <p:sp>
        <p:nvSpPr>
          <p:cNvPr id="97" name="Полилиния 96"/>
          <p:cNvSpPr/>
          <p:nvPr/>
        </p:nvSpPr>
        <p:spPr>
          <a:xfrm>
            <a:off x="8631766" y="3004291"/>
            <a:ext cx="2582603" cy="171920"/>
          </a:xfrm>
          <a:custGeom>
            <a:avLst/>
            <a:gdLst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5149404 w 10307226"/>
              <a:gd name="connsiteY6" fmla="*/ 2983705 h 2983706"/>
              <a:gd name="connsiteX7" fmla="*/ 2581068 w 10307226"/>
              <a:gd name="connsiteY7" fmla="*/ 2983705 h 2983706"/>
              <a:gd name="connsiteX8" fmla="*/ 2576142 w 10307226"/>
              <a:gd name="connsiteY8" fmla="*/ 2983705 h 2983706"/>
              <a:gd name="connsiteX9" fmla="*/ 0 w 10307226"/>
              <a:gd name="connsiteY9" fmla="*/ 2983705 h 2983706"/>
              <a:gd name="connsiteX10" fmla="*/ 0 w 10307226"/>
              <a:gd name="connsiteY10" fmla="*/ 1812832 h 2983706"/>
              <a:gd name="connsiteX11" fmla="*/ 2576142 w 10307226"/>
              <a:gd name="connsiteY11" fmla="*/ 1812832 h 2983706"/>
              <a:gd name="connsiteX12" fmla="*/ 2576142 w 10307226"/>
              <a:gd name="connsiteY12" fmla="*/ 1205084 h 2983706"/>
              <a:gd name="connsiteX13" fmla="*/ 5149404 w 10307226"/>
              <a:gd name="connsiteY13" fmla="*/ 1205084 h 2983706"/>
              <a:gd name="connsiteX14" fmla="*/ 5149404 w 10307226"/>
              <a:gd name="connsiteY14" fmla="*/ 614534 h 2983706"/>
              <a:gd name="connsiteX15" fmla="*/ 7726158 w 10307226"/>
              <a:gd name="connsiteY15" fmla="*/ 614534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7726158 w 10307226"/>
              <a:gd name="connsiteY3" fmla="*/ 2983705 h 2983706"/>
              <a:gd name="connsiteX4" fmla="*/ 5157210 w 10307226"/>
              <a:gd name="connsiteY4" fmla="*/ 2983705 h 2983706"/>
              <a:gd name="connsiteX5" fmla="*/ 5149404 w 10307226"/>
              <a:gd name="connsiteY5" fmla="*/ 2983705 h 2983706"/>
              <a:gd name="connsiteX6" fmla="*/ 2581068 w 10307226"/>
              <a:gd name="connsiteY6" fmla="*/ 2983705 h 2983706"/>
              <a:gd name="connsiteX7" fmla="*/ 2576142 w 10307226"/>
              <a:gd name="connsiteY7" fmla="*/ 2983705 h 2983706"/>
              <a:gd name="connsiteX8" fmla="*/ 0 w 10307226"/>
              <a:gd name="connsiteY8" fmla="*/ 2983705 h 2983706"/>
              <a:gd name="connsiteX9" fmla="*/ 0 w 10307226"/>
              <a:gd name="connsiteY9" fmla="*/ 1812832 h 2983706"/>
              <a:gd name="connsiteX10" fmla="*/ 2576142 w 10307226"/>
              <a:gd name="connsiteY10" fmla="*/ 1812832 h 2983706"/>
              <a:gd name="connsiteX11" fmla="*/ 2576142 w 10307226"/>
              <a:gd name="connsiteY11" fmla="*/ 1205084 h 2983706"/>
              <a:gd name="connsiteX12" fmla="*/ 5149404 w 10307226"/>
              <a:gd name="connsiteY12" fmla="*/ 1205084 h 2983706"/>
              <a:gd name="connsiteX13" fmla="*/ 5149404 w 10307226"/>
              <a:gd name="connsiteY13" fmla="*/ 614534 h 2983706"/>
              <a:gd name="connsiteX14" fmla="*/ 7726158 w 10307226"/>
              <a:gd name="connsiteY14" fmla="*/ 614534 h 2983706"/>
              <a:gd name="connsiteX15" fmla="*/ 7726158 w 10307226"/>
              <a:gd name="connsiteY15" fmla="*/ 0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5157210 w 10307226"/>
              <a:gd name="connsiteY3" fmla="*/ 2983705 h 2983706"/>
              <a:gd name="connsiteX4" fmla="*/ 5149404 w 10307226"/>
              <a:gd name="connsiteY4" fmla="*/ 2983705 h 2983706"/>
              <a:gd name="connsiteX5" fmla="*/ 2581068 w 10307226"/>
              <a:gd name="connsiteY5" fmla="*/ 2983705 h 2983706"/>
              <a:gd name="connsiteX6" fmla="*/ 2576142 w 10307226"/>
              <a:gd name="connsiteY6" fmla="*/ 2983705 h 2983706"/>
              <a:gd name="connsiteX7" fmla="*/ 0 w 10307226"/>
              <a:gd name="connsiteY7" fmla="*/ 2983705 h 2983706"/>
              <a:gd name="connsiteX8" fmla="*/ 0 w 10307226"/>
              <a:gd name="connsiteY8" fmla="*/ 1812832 h 2983706"/>
              <a:gd name="connsiteX9" fmla="*/ 2576142 w 10307226"/>
              <a:gd name="connsiteY9" fmla="*/ 1812832 h 2983706"/>
              <a:gd name="connsiteX10" fmla="*/ 2576142 w 10307226"/>
              <a:gd name="connsiteY10" fmla="*/ 1205084 h 2983706"/>
              <a:gd name="connsiteX11" fmla="*/ 5149404 w 10307226"/>
              <a:gd name="connsiteY11" fmla="*/ 1205084 h 2983706"/>
              <a:gd name="connsiteX12" fmla="*/ 5149404 w 10307226"/>
              <a:gd name="connsiteY12" fmla="*/ 614534 h 2983706"/>
              <a:gd name="connsiteX13" fmla="*/ 7726158 w 10307226"/>
              <a:gd name="connsiteY13" fmla="*/ 614534 h 2983706"/>
              <a:gd name="connsiteX14" fmla="*/ 7726158 w 10307226"/>
              <a:gd name="connsiteY14" fmla="*/ 0 h 2983706"/>
              <a:gd name="connsiteX0" fmla="*/ 7726158 w 10307226"/>
              <a:gd name="connsiteY0" fmla="*/ 0 h 2983705"/>
              <a:gd name="connsiteX1" fmla="*/ 10307226 w 10307226"/>
              <a:gd name="connsiteY1" fmla="*/ 0 h 2983705"/>
              <a:gd name="connsiteX2" fmla="*/ 5157210 w 10307226"/>
              <a:gd name="connsiteY2" fmla="*/ 2983705 h 2983705"/>
              <a:gd name="connsiteX3" fmla="*/ 5149404 w 10307226"/>
              <a:gd name="connsiteY3" fmla="*/ 2983705 h 2983705"/>
              <a:gd name="connsiteX4" fmla="*/ 2581068 w 10307226"/>
              <a:gd name="connsiteY4" fmla="*/ 2983705 h 2983705"/>
              <a:gd name="connsiteX5" fmla="*/ 2576142 w 10307226"/>
              <a:gd name="connsiteY5" fmla="*/ 2983705 h 2983705"/>
              <a:gd name="connsiteX6" fmla="*/ 0 w 10307226"/>
              <a:gd name="connsiteY6" fmla="*/ 2983705 h 2983705"/>
              <a:gd name="connsiteX7" fmla="*/ 0 w 10307226"/>
              <a:gd name="connsiteY7" fmla="*/ 1812832 h 2983705"/>
              <a:gd name="connsiteX8" fmla="*/ 2576142 w 10307226"/>
              <a:gd name="connsiteY8" fmla="*/ 1812832 h 2983705"/>
              <a:gd name="connsiteX9" fmla="*/ 2576142 w 10307226"/>
              <a:gd name="connsiteY9" fmla="*/ 1205084 h 2983705"/>
              <a:gd name="connsiteX10" fmla="*/ 5149404 w 10307226"/>
              <a:gd name="connsiteY10" fmla="*/ 1205084 h 2983705"/>
              <a:gd name="connsiteX11" fmla="*/ 5149404 w 10307226"/>
              <a:gd name="connsiteY11" fmla="*/ 614534 h 2983705"/>
              <a:gd name="connsiteX12" fmla="*/ 7726158 w 10307226"/>
              <a:gd name="connsiteY12" fmla="*/ 614534 h 2983705"/>
              <a:gd name="connsiteX13" fmla="*/ 7726158 w 10307226"/>
              <a:gd name="connsiteY13" fmla="*/ 0 h 2983705"/>
              <a:gd name="connsiteX0" fmla="*/ 5149404 w 10307226"/>
              <a:gd name="connsiteY0" fmla="*/ 2983705 h 3075145"/>
              <a:gd name="connsiteX1" fmla="*/ 2581068 w 10307226"/>
              <a:gd name="connsiteY1" fmla="*/ 2983705 h 3075145"/>
              <a:gd name="connsiteX2" fmla="*/ 2576142 w 10307226"/>
              <a:gd name="connsiteY2" fmla="*/ 2983705 h 3075145"/>
              <a:gd name="connsiteX3" fmla="*/ 0 w 10307226"/>
              <a:gd name="connsiteY3" fmla="*/ 2983705 h 3075145"/>
              <a:gd name="connsiteX4" fmla="*/ 0 w 10307226"/>
              <a:gd name="connsiteY4" fmla="*/ 1812832 h 3075145"/>
              <a:gd name="connsiteX5" fmla="*/ 2576142 w 10307226"/>
              <a:gd name="connsiteY5" fmla="*/ 1812832 h 3075145"/>
              <a:gd name="connsiteX6" fmla="*/ 2576142 w 10307226"/>
              <a:gd name="connsiteY6" fmla="*/ 1205084 h 3075145"/>
              <a:gd name="connsiteX7" fmla="*/ 5149404 w 10307226"/>
              <a:gd name="connsiteY7" fmla="*/ 1205084 h 3075145"/>
              <a:gd name="connsiteX8" fmla="*/ 5149404 w 10307226"/>
              <a:gd name="connsiteY8" fmla="*/ 614534 h 3075145"/>
              <a:gd name="connsiteX9" fmla="*/ 7726158 w 10307226"/>
              <a:gd name="connsiteY9" fmla="*/ 614534 h 3075145"/>
              <a:gd name="connsiteX10" fmla="*/ 7726158 w 10307226"/>
              <a:gd name="connsiteY10" fmla="*/ 0 h 3075145"/>
              <a:gd name="connsiteX11" fmla="*/ 10307226 w 10307226"/>
              <a:gd name="connsiteY11" fmla="*/ 0 h 3075145"/>
              <a:gd name="connsiteX12" fmla="*/ 5157210 w 10307226"/>
              <a:gd name="connsiteY12" fmla="*/ 2983705 h 3075145"/>
              <a:gd name="connsiteX13" fmla="*/ 5240844 w 10307226"/>
              <a:gd name="connsiteY13" fmla="*/ 3075145 h 307514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12" fmla="*/ 5157210 w 10307226"/>
              <a:gd name="connsiteY12" fmla="*/ 2983705 h 298370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0" fmla="*/ 2581068 w 10307226"/>
              <a:gd name="connsiteY0" fmla="*/ 2983705 h 2983705"/>
              <a:gd name="connsiteX1" fmla="*/ 2576142 w 10307226"/>
              <a:gd name="connsiteY1" fmla="*/ 2983705 h 2983705"/>
              <a:gd name="connsiteX2" fmla="*/ 0 w 10307226"/>
              <a:gd name="connsiteY2" fmla="*/ 2983705 h 2983705"/>
              <a:gd name="connsiteX3" fmla="*/ 0 w 10307226"/>
              <a:gd name="connsiteY3" fmla="*/ 1812832 h 2983705"/>
              <a:gd name="connsiteX4" fmla="*/ 2576142 w 10307226"/>
              <a:gd name="connsiteY4" fmla="*/ 1812832 h 2983705"/>
              <a:gd name="connsiteX5" fmla="*/ 2576142 w 10307226"/>
              <a:gd name="connsiteY5" fmla="*/ 1205084 h 2983705"/>
              <a:gd name="connsiteX6" fmla="*/ 5149404 w 10307226"/>
              <a:gd name="connsiteY6" fmla="*/ 1205084 h 2983705"/>
              <a:gd name="connsiteX7" fmla="*/ 5149404 w 10307226"/>
              <a:gd name="connsiteY7" fmla="*/ 614534 h 2983705"/>
              <a:gd name="connsiteX8" fmla="*/ 7726158 w 10307226"/>
              <a:gd name="connsiteY8" fmla="*/ 614534 h 2983705"/>
              <a:gd name="connsiteX9" fmla="*/ 7726158 w 10307226"/>
              <a:gd name="connsiteY9" fmla="*/ 0 h 2983705"/>
              <a:gd name="connsiteX10" fmla="*/ 10307226 w 10307226"/>
              <a:gd name="connsiteY10" fmla="*/ 0 h 2983705"/>
              <a:gd name="connsiteX0" fmla="*/ 2581068 w 10307226"/>
              <a:gd name="connsiteY0" fmla="*/ 2983705 h 2983705"/>
              <a:gd name="connsiteX1" fmla="*/ 0 w 10307226"/>
              <a:gd name="connsiteY1" fmla="*/ 2983705 h 2983705"/>
              <a:gd name="connsiteX2" fmla="*/ 0 w 10307226"/>
              <a:gd name="connsiteY2" fmla="*/ 1812832 h 2983705"/>
              <a:gd name="connsiteX3" fmla="*/ 2576142 w 10307226"/>
              <a:gd name="connsiteY3" fmla="*/ 1812832 h 2983705"/>
              <a:gd name="connsiteX4" fmla="*/ 2576142 w 10307226"/>
              <a:gd name="connsiteY4" fmla="*/ 1205084 h 2983705"/>
              <a:gd name="connsiteX5" fmla="*/ 5149404 w 10307226"/>
              <a:gd name="connsiteY5" fmla="*/ 1205084 h 2983705"/>
              <a:gd name="connsiteX6" fmla="*/ 5149404 w 10307226"/>
              <a:gd name="connsiteY6" fmla="*/ 614534 h 2983705"/>
              <a:gd name="connsiteX7" fmla="*/ 7726158 w 10307226"/>
              <a:gd name="connsiteY7" fmla="*/ 614534 h 2983705"/>
              <a:gd name="connsiteX8" fmla="*/ 7726158 w 10307226"/>
              <a:gd name="connsiteY8" fmla="*/ 0 h 2983705"/>
              <a:gd name="connsiteX9" fmla="*/ 10307226 w 10307226"/>
              <a:gd name="connsiteY9" fmla="*/ 0 h 2983705"/>
              <a:gd name="connsiteX0" fmla="*/ 0 w 10307226"/>
              <a:gd name="connsiteY0" fmla="*/ 2983705 h 2983705"/>
              <a:gd name="connsiteX1" fmla="*/ 0 w 10307226"/>
              <a:gd name="connsiteY1" fmla="*/ 1812832 h 2983705"/>
              <a:gd name="connsiteX2" fmla="*/ 2576142 w 10307226"/>
              <a:gd name="connsiteY2" fmla="*/ 1812832 h 2983705"/>
              <a:gd name="connsiteX3" fmla="*/ 2576142 w 10307226"/>
              <a:gd name="connsiteY3" fmla="*/ 1205084 h 2983705"/>
              <a:gd name="connsiteX4" fmla="*/ 5149404 w 10307226"/>
              <a:gd name="connsiteY4" fmla="*/ 1205084 h 2983705"/>
              <a:gd name="connsiteX5" fmla="*/ 5149404 w 10307226"/>
              <a:gd name="connsiteY5" fmla="*/ 614534 h 2983705"/>
              <a:gd name="connsiteX6" fmla="*/ 7726158 w 10307226"/>
              <a:gd name="connsiteY6" fmla="*/ 614534 h 2983705"/>
              <a:gd name="connsiteX7" fmla="*/ 7726158 w 10307226"/>
              <a:gd name="connsiteY7" fmla="*/ 0 h 2983705"/>
              <a:gd name="connsiteX8" fmla="*/ 10307226 w 10307226"/>
              <a:gd name="connsiteY8" fmla="*/ 0 h 2983705"/>
              <a:gd name="connsiteX0" fmla="*/ 5443 w 10312669"/>
              <a:gd name="connsiteY0" fmla="*/ 2983705 h 2983705"/>
              <a:gd name="connsiteX1" fmla="*/ 0 w 10312669"/>
              <a:gd name="connsiteY1" fmla="*/ 2379601 h 2983705"/>
              <a:gd name="connsiteX2" fmla="*/ 5443 w 10312669"/>
              <a:gd name="connsiteY2" fmla="*/ 1812832 h 2983705"/>
              <a:gd name="connsiteX3" fmla="*/ 2581585 w 10312669"/>
              <a:gd name="connsiteY3" fmla="*/ 1812832 h 2983705"/>
              <a:gd name="connsiteX4" fmla="*/ 2581585 w 10312669"/>
              <a:gd name="connsiteY4" fmla="*/ 1205084 h 2983705"/>
              <a:gd name="connsiteX5" fmla="*/ 5154847 w 10312669"/>
              <a:gd name="connsiteY5" fmla="*/ 1205084 h 2983705"/>
              <a:gd name="connsiteX6" fmla="*/ 5154847 w 10312669"/>
              <a:gd name="connsiteY6" fmla="*/ 614534 h 2983705"/>
              <a:gd name="connsiteX7" fmla="*/ 7731601 w 10312669"/>
              <a:gd name="connsiteY7" fmla="*/ 614534 h 2983705"/>
              <a:gd name="connsiteX8" fmla="*/ 7731601 w 10312669"/>
              <a:gd name="connsiteY8" fmla="*/ 0 h 2983705"/>
              <a:gd name="connsiteX9" fmla="*/ 10312669 w 10312669"/>
              <a:gd name="connsiteY9" fmla="*/ 0 h 2983705"/>
              <a:gd name="connsiteX0" fmla="*/ 0 w 10312669"/>
              <a:gd name="connsiteY0" fmla="*/ 2379601 h 2379601"/>
              <a:gd name="connsiteX1" fmla="*/ 5443 w 10312669"/>
              <a:gd name="connsiteY1" fmla="*/ 1812832 h 2379601"/>
              <a:gd name="connsiteX2" fmla="*/ 2581585 w 10312669"/>
              <a:gd name="connsiteY2" fmla="*/ 1812832 h 2379601"/>
              <a:gd name="connsiteX3" fmla="*/ 2581585 w 10312669"/>
              <a:gd name="connsiteY3" fmla="*/ 1205084 h 2379601"/>
              <a:gd name="connsiteX4" fmla="*/ 5154847 w 10312669"/>
              <a:gd name="connsiteY4" fmla="*/ 1205084 h 2379601"/>
              <a:gd name="connsiteX5" fmla="*/ 5154847 w 10312669"/>
              <a:gd name="connsiteY5" fmla="*/ 614534 h 2379601"/>
              <a:gd name="connsiteX6" fmla="*/ 7731601 w 10312669"/>
              <a:gd name="connsiteY6" fmla="*/ 614534 h 2379601"/>
              <a:gd name="connsiteX7" fmla="*/ 7731601 w 10312669"/>
              <a:gd name="connsiteY7" fmla="*/ 0 h 2379601"/>
              <a:gd name="connsiteX8" fmla="*/ 10312669 w 10312669"/>
              <a:gd name="connsiteY8" fmla="*/ 0 h 2379601"/>
              <a:gd name="connsiteX0" fmla="*/ 186149 w 10498818"/>
              <a:gd name="connsiteY0" fmla="*/ 2379601 h 2379601"/>
              <a:gd name="connsiteX1" fmla="*/ 188690 w 10498818"/>
              <a:gd name="connsiteY1" fmla="*/ 2119251 h 2379601"/>
              <a:gd name="connsiteX2" fmla="*/ 191592 w 10498818"/>
              <a:gd name="connsiteY2" fmla="*/ 1812832 h 2379601"/>
              <a:gd name="connsiteX3" fmla="*/ 2767734 w 10498818"/>
              <a:gd name="connsiteY3" fmla="*/ 1812832 h 2379601"/>
              <a:gd name="connsiteX4" fmla="*/ 2767734 w 10498818"/>
              <a:gd name="connsiteY4" fmla="*/ 1205084 h 2379601"/>
              <a:gd name="connsiteX5" fmla="*/ 5340996 w 10498818"/>
              <a:gd name="connsiteY5" fmla="*/ 1205084 h 2379601"/>
              <a:gd name="connsiteX6" fmla="*/ 5340996 w 10498818"/>
              <a:gd name="connsiteY6" fmla="*/ 614534 h 2379601"/>
              <a:gd name="connsiteX7" fmla="*/ 7917750 w 10498818"/>
              <a:gd name="connsiteY7" fmla="*/ 614534 h 2379601"/>
              <a:gd name="connsiteX8" fmla="*/ 7917750 w 10498818"/>
              <a:gd name="connsiteY8" fmla="*/ 0 h 2379601"/>
              <a:gd name="connsiteX9" fmla="*/ 10498818 w 10498818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72 w 10312841"/>
              <a:gd name="connsiteY0" fmla="*/ 2379601 h 2379601"/>
              <a:gd name="connsiteX1" fmla="*/ 2713 w 10312841"/>
              <a:gd name="connsiteY1" fmla="*/ 2119251 h 2379601"/>
              <a:gd name="connsiteX2" fmla="*/ 5615 w 10312841"/>
              <a:gd name="connsiteY2" fmla="*/ 1812832 h 2379601"/>
              <a:gd name="connsiteX3" fmla="*/ 2581757 w 10312841"/>
              <a:gd name="connsiteY3" fmla="*/ 1812832 h 2379601"/>
              <a:gd name="connsiteX4" fmla="*/ 2581757 w 10312841"/>
              <a:gd name="connsiteY4" fmla="*/ 1205084 h 2379601"/>
              <a:gd name="connsiteX5" fmla="*/ 5155019 w 10312841"/>
              <a:gd name="connsiteY5" fmla="*/ 1205084 h 2379601"/>
              <a:gd name="connsiteX6" fmla="*/ 5155019 w 10312841"/>
              <a:gd name="connsiteY6" fmla="*/ 614534 h 2379601"/>
              <a:gd name="connsiteX7" fmla="*/ 7731773 w 10312841"/>
              <a:gd name="connsiteY7" fmla="*/ 614534 h 2379601"/>
              <a:gd name="connsiteX8" fmla="*/ 7731773 w 10312841"/>
              <a:gd name="connsiteY8" fmla="*/ 0 h 2379601"/>
              <a:gd name="connsiteX9" fmla="*/ 10312841 w 10312841"/>
              <a:gd name="connsiteY9" fmla="*/ 0 h 2379601"/>
              <a:gd name="connsiteX0" fmla="*/ 0 w 10569844"/>
              <a:gd name="connsiteY0" fmla="*/ 2385951 h 2385951"/>
              <a:gd name="connsiteX1" fmla="*/ 259716 w 10569844"/>
              <a:gd name="connsiteY1" fmla="*/ 211925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412036"/>
              <a:gd name="connsiteX1" fmla="*/ 262891 w 10569844"/>
              <a:gd name="connsiteY1" fmla="*/ 2376426 h 2412036"/>
              <a:gd name="connsiteX2" fmla="*/ 262618 w 10569844"/>
              <a:gd name="connsiteY2" fmla="*/ 1812832 h 2412036"/>
              <a:gd name="connsiteX3" fmla="*/ 2838760 w 10569844"/>
              <a:gd name="connsiteY3" fmla="*/ 1812832 h 2412036"/>
              <a:gd name="connsiteX4" fmla="*/ 2838760 w 10569844"/>
              <a:gd name="connsiteY4" fmla="*/ 1205084 h 2412036"/>
              <a:gd name="connsiteX5" fmla="*/ 5412022 w 10569844"/>
              <a:gd name="connsiteY5" fmla="*/ 1205084 h 2412036"/>
              <a:gd name="connsiteX6" fmla="*/ 5412022 w 10569844"/>
              <a:gd name="connsiteY6" fmla="*/ 614534 h 2412036"/>
              <a:gd name="connsiteX7" fmla="*/ 7988776 w 10569844"/>
              <a:gd name="connsiteY7" fmla="*/ 614534 h 2412036"/>
              <a:gd name="connsiteX8" fmla="*/ 7988776 w 10569844"/>
              <a:gd name="connsiteY8" fmla="*/ 0 h 2412036"/>
              <a:gd name="connsiteX9" fmla="*/ 10569844 w 10569844"/>
              <a:gd name="connsiteY9" fmla="*/ 0 h 2412036"/>
              <a:gd name="connsiteX0" fmla="*/ 0 w 10569844"/>
              <a:gd name="connsiteY0" fmla="*/ 2385951 h 2404472"/>
              <a:gd name="connsiteX1" fmla="*/ 259716 w 10569844"/>
              <a:gd name="connsiteY1" fmla="*/ 2366901 h 2404472"/>
              <a:gd name="connsiteX2" fmla="*/ 262618 w 10569844"/>
              <a:gd name="connsiteY2" fmla="*/ 1812832 h 2404472"/>
              <a:gd name="connsiteX3" fmla="*/ 2838760 w 10569844"/>
              <a:gd name="connsiteY3" fmla="*/ 1812832 h 2404472"/>
              <a:gd name="connsiteX4" fmla="*/ 2838760 w 10569844"/>
              <a:gd name="connsiteY4" fmla="*/ 1205084 h 2404472"/>
              <a:gd name="connsiteX5" fmla="*/ 5412022 w 10569844"/>
              <a:gd name="connsiteY5" fmla="*/ 1205084 h 2404472"/>
              <a:gd name="connsiteX6" fmla="*/ 5412022 w 10569844"/>
              <a:gd name="connsiteY6" fmla="*/ 614534 h 2404472"/>
              <a:gd name="connsiteX7" fmla="*/ 7988776 w 10569844"/>
              <a:gd name="connsiteY7" fmla="*/ 614534 h 2404472"/>
              <a:gd name="connsiteX8" fmla="*/ 7988776 w 10569844"/>
              <a:gd name="connsiteY8" fmla="*/ 0 h 2404472"/>
              <a:gd name="connsiteX9" fmla="*/ 10569844 w 10569844"/>
              <a:gd name="connsiteY9" fmla="*/ 0 h 2404472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84660"/>
              <a:gd name="connsiteY0" fmla="*/ 2371134 h 2374036"/>
              <a:gd name="connsiteX1" fmla="*/ 274532 w 10584660"/>
              <a:gd name="connsiteY1" fmla="*/ 2366901 h 2374036"/>
              <a:gd name="connsiteX2" fmla="*/ 277434 w 10584660"/>
              <a:gd name="connsiteY2" fmla="*/ 1812832 h 2374036"/>
              <a:gd name="connsiteX3" fmla="*/ 2853576 w 10584660"/>
              <a:gd name="connsiteY3" fmla="*/ 1812832 h 2374036"/>
              <a:gd name="connsiteX4" fmla="*/ 2853576 w 10584660"/>
              <a:gd name="connsiteY4" fmla="*/ 1205084 h 2374036"/>
              <a:gd name="connsiteX5" fmla="*/ 5426838 w 10584660"/>
              <a:gd name="connsiteY5" fmla="*/ 1205084 h 2374036"/>
              <a:gd name="connsiteX6" fmla="*/ 5426838 w 10584660"/>
              <a:gd name="connsiteY6" fmla="*/ 614534 h 2374036"/>
              <a:gd name="connsiteX7" fmla="*/ 8003592 w 10584660"/>
              <a:gd name="connsiteY7" fmla="*/ 614534 h 2374036"/>
              <a:gd name="connsiteX8" fmla="*/ 8003592 w 10584660"/>
              <a:gd name="connsiteY8" fmla="*/ 0 h 2374036"/>
              <a:gd name="connsiteX9" fmla="*/ 10584660 w 10584660"/>
              <a:gd name="connsiteY9" fmla="*/ 0 h 2374036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95244"/>
              <a:gd name="connsiteY0" fmla="*/ 2369017 h 2369017"/>
              <a:gd name="connsiteX1" fmla="*/ 285116 w 10595244"/>
              <a:gd name="connsiteY1" fmla="*/ 2366901 h 2369017"/>
              <a:gd name="connsiteX2" fmla="*/ 288018 w 10595244"/>
              <a:gd name="connsiteY2" fmla="*/ 1812832 h 2369017"/>
              <a:gd name="connsiteX3" fmla="*/ 2864160 w 10595244"/>
              <a:gd name="connsiteY3" fmla="*/ 1812832 h 2369017"/>
              <a:gd name="connsiteX4" fmla="*/ 2864160 w 10595244"/>
              <a:gd name="connsiteY4" fmla="*/ 1205084 h 2369017"/>
              <a:gd name="connsiteX5" fmla="*/ 5437422 w 10595244"/>
              <a:gd name="connsiteY5" fmla="*/ 1205084 h 2369017"/>
              <a:gd name="connsiteX6" fmla="*/ 5437422 w 10595244"/>
              <a:gd name="connsiteY6" fmla="*/ 614534 h 2369017"/>
              <a:gd name="connsiteX7" fmla="*/ 8014176 w 10595244"/>
              <a:gd name="connsiteY7" fmla="*/ 614534 h 2369017"/>
              <a:gd name="connsiteX8" fmla="*/ 8014176 w 10595244"/>
              <a:gd name="connsiteY8" fmla="*/ 0 h 2369017"/>
              <a:gd name="connsiteX9" fmla="*/ 10595244 w 10595244"/>
              <a:gd name="connsiteY9" fmla="*/ 0 h 2369017"/>
              <a:gd name="connsiteX0" fmla="*/ 2713 w 10312841"/>
              <a:gd name="connsiteY0" fmla="*/ 2366901 h 2366901"/>
              <a:gd name="connsiteX1" fmla="*/ 5615 w 10312841"/>
              <a:gd name="connsiteY1" fmla="*/ 1812832 h 2366901"/>
              <a:gd name="connsiteX2" fmla="*/ 2581757 w 10312841"/>
              <a:gd name="connsiteY2" fmla="*/ 1812832 h 2366901"/>
              <a:gd name="connsiteX3" fmla="*/ 2581757 w 10312841"/>
              <a:gd name="connsiteY3" fmla="*/ 1205084 h 2366901"/>
              <a:gd name="connsiteX4" fmla="*/ 5155019 w 10312841"/>
              <a:gd name="connsiteY4" fmla="*/ 1205084 h 2366901"/>
              <a:gd name="connsiteX5" fmla="*/ 5155019 w 10312841"/>
              <a:gd name="connsiteY5" fmla="*/ 614534 h 2366901"/>
              <a:gd name="connsiteX6" fmla="*/ 7731773 w 10312841"/>
              <a:gd name="connsiteY6" fmla="*/ 614534 h 2366901"/>
              <a:gd name="connsiteX7" fmla="*/ 7731773 w 10312841"/>
              <a:gd name="connsiteY7" fmla="*/ 0 h 2366901"/>
              <a:gd name="connsiteX8" fmla="*/ 10312841 w 10312841"/>
              <a:gd name="connsiteY8" fmla="*/ 0 h 2366901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3750 w 10307528"/>
              <a:gd name="connsiteY0" fmla="*/ 3001901 h 3001901"/>
              <a:gd name="connsiteX1" fmla="*/ 302 w 10307528"/>
              <a:gd name="connsiteY1" fmla="*/ 1812832 h 3001901"/>
              <a:gd name="connsiteX2" fmla="*/ 2576444 w 10307528"/>
              <a:gd name="connsiteY2" fmla="*/ 1812832 h 3001901"/>
              <a:gd name="connsiteX3" fmla="*/ 2576444 w 10307528"/>
              <a:gd name="connsiteY3" fmla="*/ 1205084 h 3001901"/>
              <a:gd name="connsiteX4" fmla="*/ 5149706 w 10307528"/>
              <a:gd name="connsiteY4" fmla="*/ 1205084 h 3001901"/>
              <a:gd name="connsiteX5" fmla="*/ 5149706 w 10307528"/>
              <a:gd name="connsiteY5" fmla="*/ 614534 h 3001901"/>
              <a:gd name="connsiteX6" fmla="*/ 7726460 w 10307528"/>
              <a:gd name="connsiteY6" fmla="*/ 614534 h 3001901"/>
              <a:gd name="connsiteX7" fmla="*/ 7726460 w 10307528"/>
              <a:gd name="connsiteY7" fmla="*/ 0 h 3001901"/>
              <a:gd name="connsiteX8" fmla="*/ 10307528 w 10307528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4877 w 10308655"/>
              <a:gd name="connsiteY0" fmla="*/ 3001901 h 3001901"/>
              <a:gd name="connsiteX1" fmla="*/ 1429 w 10308655"/>
              <a:gd name="connsiteY1" fmla="*/ 1812832 h 3001901"/>
              <a:gd name="connsiteX2" fmla="*/ 2577571 w 10308655"/>
              <a:gd name="connsiteY2" fmla="*/ 1812832 h 3001901"/>
              <a:gd name="connsiteX3" fmla="*/ 2577571 w 10308655"/>
              <a:gd name="connsiteY3" fmla="*/ 1205084 h 3001901"/>
              <a:gd name="connsiteX4" fmla="*/ 5150833 w 10308655"/>
              <a:gd name="connsiteY4" fmla="*/ 1205084 h 3001901"/>
              <a:gd name="connsiteX5" fmla="*/ 5150833 w 10308655"/>
              <a:gd name="connsiteY5" fmla="*/ 614534 h 3001901"/>
              <a:gd name="connsiteX6" fmla="*/ 7727587 w 10308655"/>
              <a:gd name="connsiteY6" fmla="*/ 614534 h 3001901"/>
              <a:gd name="connsiteX7" fmla="*/ 7727587 w 10308655"/>
              <a:gd name="connsiteY7" fmla="*/ 0 h 3001901"/>
              <a:gd name="connsiteX8" fmla="*/ 10308655 w 10308655"/>
              <a:gd name="connsiteY8" fmla="*/ 0 h 3001901"/>
              <a:gd name="connsiteX0" fmla="*/ 0 w 10307226"/>
              <a:gd name="connsiteY0" fmla="*/ 1812832 h 1812832"/>
              <a:gd name="connsiteX1" fmla="*/ 2576142 w 10307226"/>
              <a:gd name="connsiteY1" fmla="*/ 1812832 h 1812832"/>
              <a:gd name="connsiteX2" fmla="*/ 2576142 w 10307226"/>
              <a:gd name="connsiteY2" fmla="*/ 1205084 h 1812832"/>
              <a:gd name="connsiteX3" fmla="*/ 5149404 w 10307226"/>
              <a:gd name="connsiteY3" fmla="*/ 1205084 h 1812832"/>
              <a:gd name="connsiteX4" fmla="*/ 5149404 w 10307226"/>
              <a:gd name="connsiteY4" fmla="*/ 614534 h 1812832"/>
              <a:gd name="connsiteX5" fmla="*/ 7726158 w 10307226"/>
              <a:gd name="connsiteY5" fmla="*/ 614534 h 1812832"/>
              <a:gd name="connsiteX6" fmla="*/ 7726158 w 10307226"/>
              <a:gd name="connsiteY6" fmla="*/ 0 h 1812832"/>
              <a:gd name="connsiteX7" fmla="*/ 10307226 w 10307226"/>
              <a:gd name="connsiteY7" fmla="*/ 0 h 1812832"/>
              <a:gd name="connsiteX0" fmla="*/ 0 w 7731084"/>
              <a:gd name="connsiteY0" fmla="*/ 1812832 h 1812832"/>
              <a:gd name="connsiteX1" fmla="*/ 0 w 7731084"/>
              <a:gd name="connsiteY1" fmla="*/ 1205084 h 1812832"/>
              <a:gd name="connsiteX2" fmla="*/ 2573262 w 7731084"/>
              <a:gd name="connsiteY2" fmla="*/ 1205084 h 1812832"/>
              <a:gd name="connsiteX3" fmla="*/ 2573262 w 7731084"/>
              <a:gd name="connsiteY3" fmla="*/ 614534 h 1812832"/>
              <a:gd name="connsiteX4" fmla="*/ 5150016 w 7731084"/>
              <a:gd name="connsiteY4" fmla="*/ 614534 h 1812832"/>
              <a:gd name="connsiteX5" fmla="*/ 5150016 w 7731084"/>
              <a:gd name="connsiteY5" fmla="*/ 0 h 1812832"/>
              <a:gd name="connsiteX6" fmla="*/ 7731084 w 7731084"/>
              <a:gd name="connsiteY6" fmla="*/ 0 h 1812832"/>
              <a:gd name="connsiteX0" fmla="*/ 0 w 7741667"/>
              <a:gd name="connsiteY0" fmla="*/ 1376799 h 1376799"/>
              <a:gd name="connsiteX1" fmla="*/ 10583 w 7741667"/>
              <a:gd name="connsiteY1" fmla="*/ 1205084 h 1376799"/>
              <a:gd name="connsiteX2" fmla="*/ 2583845 w 7741667"/>
              <a:gd name="connsiteY2" fmla="*/ 1205084 h 1376799"/>
              <a:gd name="connsiteX3" fmla="*/ 2583845 w 7741667"/>
              <a:gd name="connsiteY3" fmla="*/ 614534 h 1376799"/>
              <a:gd name="connsiteX4" fmla="*/ 5160599 w 7741667"/>
              <a:gd name="connsiteY4" fmla="*/ 614534 h 1376799"/>
              <a:gd name="connsiteX5" fmla="*/ 5160599 w 7741667"/>
              <a:gd name="connsiteY5" fmla="*/ 0 h 1376799"/>
              <a:gd name="connsiteX6" fmla="*/ 7741667 w 7741667"/>
              <a:gd name="connsiteY6" fmla="*/ 0 h 1376799"/>
              <a:gd name="connsiteX0" fmla="*/ 0 w 7731084"/>
              <a:gd name="connsiteY0" fmla="*/ 1372566 h 1372566"/>
              <a:gd name="connsiteX1" fmla="*/ 0 w 7731084"/>
              <a:gd name="connsiteY1" fmla="*/ 1205084 h 1372566"/>
              <a:gd name="connsiteX2" fmla="*/ 2573262 w 7731084"/>
              <a:gd name="connsiteY2" fmla="*/ 1205084 h 1372566"/>
              <a:gd name="connsiteX3" fmla="*/ 2573262 w 7731084"/>
              <a:gd name="connsiteY3" fmla="*/ 614534 h 1372566"/>
              <a:gd name="connsiteX4" fmla="*/ 5150016 w 7731084"/>
              <a:gd name="connsiteY4" fmla="*/ 614534 h 1372566"/>
              <a:gd name="connsiteX5" fmla="*/ 5150016 w 7731084"/>
              <a:gd name="connsiteY5" fmla="*/ 0 h 1372566"/>
              <a:gd name="connsiteX6" fmla="*/ 7731084 w 7731084"/>
              <a:gd name="connsiteY6" fmla="*/ 0 h 1372566"/>
              <a:gd name="connsiteX0" fmla="*/ 1881 w 7732965"/>
              <a:gd name="connsiteY0" fmla="*/ 1372566 h 1372566"/>
              <a:gd name="connsiteX1" fmla="*/ 1881 w 7732965"/>
              <a:gd name="connsiteY1" fmla="*/ 1205084 h 1372566"/>
              <a:gd name="connsiteX2" fmla="*/ 2575143 w 7732965"/>
              <a:gd name="connsiteY2" fmla="*/ 1205084 h 1372566"/>
              <a:gd name="connsiteX3" fmla="*/ 2575143 w 7732965"/>
              <a:gd name="connsiteY3" fmla="*/ 614534 h 1372566"/>
              <a:gd name="connsiteX4" fmla="*/ 5151897 w 7732965"/>
              <a:gd name="connsiteY4" fmla="*/ 614534 h 1372566"/>
              <a:gd name="connsiteX5" fmla="*/ 5151897 w 7732965"/>
              <a:gd name="connsiteY5" fmla="*/ 0 h 1372566"/>
              <a:gd name="connsiteX6" fmla="*/ 7732965 w 7732965"/>
              <a:gd name="connsiteY6" fmla="*/ 0 h 1372566"/>
              <a:gd name="connsiteX0" fmla="*/ 863 w 7740413"/>
              <a:gd name="connsiteY0" fmla="*/ 1370449 h 1370449"/>
              <a:gd name="connsiteX1" fmla="*/ 9329 w 7740413"/>
              <a:gd name="connsiteY1" fmla="*/ 1205084 h 1370449"/>
              <a:gd name="connsiteX2" fmla="*/ 2582591 w 7740413"/>
              <a:gd name="connsiteY2" fmla="*/ 1205084 h 1370449"/>
              <a:gd name="connsiteX3" fmla="*/ 2582591 w 7740413"/>
              <a:gd name="connsiteY3" fmla="*/ 614534 h 1370449"/>
              <a:gd name="connsiteX4" fmla="*/ 5159345 w 7740413"/>
              <a:gd name="connsiteY4" fmla="*/ 614534 h 1370449"/>
              <a:gd name="connsiteX5" fmla="*/ 5159345 w 7740413"/>
              <a:gd name="connsiteY5" fmla="*/ 0 h 1370449"/>
              <a:gd name="connsiteX6" fmla="*/ 7740413 w 7740413"/>
              <a:gd name="connsiteY6" fmla="*/ 0 h 1370449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1456 w 7728306"/>
              <a:gd name="connsiteY0" fmla="*/ 1374682 h 1374682"/>
              <a:gd name="connsiteX1" fmla="*/ 3572 w 7728306"/>
              <a:gd name="connsiteY1" fmla="*/ 1201909 h 1374682"/>
              <a:gd name="connsiteX2" fmla="*/ 2570484 w 7728306"/>
              <a:gd name="connsiteY2" fmla="*/ 1205084 h 1374682"/>
              <a:gd name="connsiteX3" fmla="*/ 2570484 w 7728306"/>
              <a:gd name="connsiteY3" fmla="*/ 614534 h 1374682"/>
              <a:gd name="connsiteX4" fmla="*/ 5147238 w 7728306"/>
              <a:gd name="connsiteY4" fmla="*/ 614534 h 1374682"/>
              <a:gd name="connsiteX5" fmla="*/ 5147238 w 7728306"/>
              <a:gd name="connsiteY5" fmla="*/ 0 h 1374682"/>
              <a:gd name="connsiteX6" fmla="*/ 7728306 w 7728306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4734"/>
              <a:gd name="connsiteY0" fmla="*/ 1201909 h 1205084"/>
              <a:gd name="connsiteX1" fmla="*/ 2566912 w 7724734"/>
              <a:gd name="connsiteY1" fmla="*/ 1205084 h 1205084"/>
              <a:gd name="connsiteX2" fmla="*/ 2566912 w 7724734"/>
              <a:gd name="connsiteY2" fmla="*/ 614534 h 1205084"/>
              <a:gd name="connsiteX3" fmla="*/ 5143666 w 7724734"/>
              <a:gd name="connsiteY3" fmla="*/ 614534 h 1205084"/>
              <a:gd name="connsiteX4" fmla="*/ 5143666 w 7724734"/>
              <a:gd name="connsiteY4" fmla="*/ 0 h 1205084"/>
              <a:gd name="connsiteX5" fmla="*/ 7724734 w 7724734"/>
              <a:gd name="connsiteY5" fmla="*/ 0 h 1205084"/>
              <a:gd name="connsiteX0" fmla="*/ 0 w 5157822"/>
              <a:gd name="connsiteY0" fmla="*/ 1205084 h 1205084"/>
              <a:gd name="connsiteX1" fmla="*/ 0 w 5157822"/>
              <a:gd name="connsiteY1" fmla="*/ 614534 h 1205084"/>
              <a:gd name="connsiteX2" fmla="*/ 2576754 w 5157822"/>
              <a:gd name="connsiteY2" fmla="*/ 614534 h 1205084"/>
              <a:gd name="connsiteX3" fmla="*/ 2576754 w 5157822"/>
              <a:gd name="connsiteY3" fmla="*/ 0 h 1205084"/>
              <a:gd name="connsiteX4" fmla="*/ 5157822 w 5157822"/>
              <a:gd name="connsiteY4" fmla="*/ 0 h 1205084"/>
              <a:gd name="connsiteX0" fmla="*/ 2881 w 5160703"/>
              <a:gd name="connsiteY0" fmla="*/ 1205084 h 1205084"/>
              <a:gd name="connsiteX1" fmla="*/ 0 w 5160703"/>
              <a:gd name="connsiteY1" fmla="*/ 764585 h 1205084"/>
              <a:gd name="connsiteX2" fmla="*/ 2881 w 5160703"/>
              <a:gd name="connsiteY2" fmla="*/ 614534 h 1205084"/>
              <a:gd name="connsiteX3" fmla="*/ 2579635 w 5160703"/>
              <a:gd name="connsiteY3" fmla="*/ 614534 h 1205084"/>
              <a:gd name="connsiteX4" fmla="*/ 2579635 w 5160703"/>
              <a:gd name="connsiteY4" fmla="*/ 0 h 1205084"/>
              <a:gd name="connsiteX5" fmla="*/ 5160703 w 5160703"/>
              <a:gd name="connsiteY5" fmla="*/ 0 h 1205084"/>
              <a:gd name="connsiteX0" fmla="*/ 0 w 5160703"/>
              <a:gd name="connsiteY0" fmla="*/ 764585 h 764585"/>
              <a:gd name="connsiteX1" fmla="*/ 2881 w 5160703"/>
              <a:gd name="connsiteY1" fmla="*/ 614534 h 764585"/>
              <a:gd name="connsiteX2" fmla="*/ 2579635 w 5160703"/>
              <a:gd name="connsiteY2" fmla="*/ 614534 h 764585"/>
              <a:gd name="connsiteX3" fmla="*/ 2579635 w 5160703"/>
              <a:gd name="connsiteY3" fmla="*/ 0 h 764585"/>
              <a:gd name="connsiteX4" fmla="*/ 5160703 w 5160703"/>
              <a:gd name="connsiteY4" fmla="*/ 0 h 764585"/>
              <a:gd name="connsiteX0" fmla="*/ 0 w 5157822"/>
              <a:gd name="connsiteY0" fmla="*/ 614534 h 614534"/>
              <a:gd name="connsiteX1" fmla="*/ 2576754 w 5157822"/>
              <a:gd name="connsiteY1" fmla="*/ 614534 h 614534"/>
              <a:gd name="connsiteX2" fmla="*/ 2576754 w 5157822"/>
              <a:gd name="connsiteY2" fmla="*/ 0 h 614534"/>
              <a:gd name="connsiteX3" fmla="*/ 5157822 w 5157822"/>
              <a:gd name="connsiteY3" fmla="*/ 0 h 614534"/>
              <a:gd name="connsiteX0" fmla="*/ 0 w 2581068"/>
              <a:gd name="connsiteY0" fmla="*/ 614534 h 614534"/>
              <a:gd name="connsiteX1" fmla="*/ 0 w 2581068"/>
              <a:gd name="connsiteY1" fmla="*/ 0 h 614534"/>
              <a:gd name="connsiteX2" fmla="*/ 2581068 w 2581068"/>
              <a:gd name="connsiteY2" fmla="*/ 0 h 614534"/>
              <a:gd name="connsiteX0" fmla="*/ 1535 w 2582603"/>
              <a:gd name="connsiteY0" fmla="*/ 614534 h 614534"/>
              <a:gd name="connsiteX1" fmla="*/ 0 w 2582603"/>
              <a:gd name="connsiteY1" fmla="*/ 171920 h 614534"/>
              <a:gd name="connsiteX2" fmla="*/ 1535 w 2582603"/>
              <a:gd name="connsiteY2" fmla="*/ 0 h 614534"/>
              <a:gd name="connsiteX3" fmla="*/ 2582603 w 2582603"/>
              <a:gd name="connsiteY3" fmla="*/ 0 h 614534"/>
              <a:gd name="connsiteX0" fmla="*/ 0 w 2582603"/>
              <a:gd name="connsiteY0" fmla="*/ 171920 h 171920"/>
              <a:gd name="connsiteX1" fmla="*/ 1535 w 2582603"/>
              <a:gd name="connsiteY1" fmla="*/ 0 h 171920"/>
              <a:gd name="connsiteX2" fmla="*/ 2582603 w 2582603"/>
              <a:gd name="connsiteY2" fmla="*/ 0 h 171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82603" h="171920">
                <a:moveTo>
                  <a:pt x="0" y="171920"/>
                </a:moveTo>
                <a:cubicBezTo>
                  <a:pt x="512" y="114613"/>
                  <a:pt x="1023" y="57307"/>
                  <a:pt x="1535" y="0"/>
                </a:cubicBezTo>
                <a:lnTo>
                  <a:pt x="2582603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uller Bold" pitchFamily="2" charset="-52"/>
            </a:endParaRPr>
          </a:p>
        </p:txBody>
      </p:sp>
      <p:sp>
        <p:nvSpPr>
          <p:cNvPr id="84" name="TextBox 71"/>
          <p:cNvSpPr txBox="1"/>
          <p:nvPr/>
        </p:nvSpPr>
        <p:spPr>
          <a:xfrm>
            <a:off x="3578863" y="4397327"/>
            <a:ext cx="12811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>
                <a:solidFill>
                  <a:prstClr val="white"/>
                </a:solidFill>
                <a:latin typeface="Muller Bold" pitchFamily="2" charset="-52"/>
                <a:cs typeface="+mn-ea"/>
                <a:sym typeface="+mn-lt"/>
              </a:rPr>
              <a:t>СПЕЦИАЛИСТ</a:t>
            </a:r>
            <a:endParaRPr lang="ru-RU" sz="1050" b="1" dirty="0">
              <a:solidFill>
                <a:prstClr val="white"/>
              </a:solidFill>
              <a:latin typeface="Muller Bold" pitchFamily="2" charset="-52"/>
              <a:cs typeface="+mn-ea"/>
              <a:sym typeface="+mn-lt"/>
            </a:endParaRPr>
          </a:p>
        </p:txBody>
      </p:sp>
      <p:grpSp>
        <p:nvGrpSpPr>
          <p:cNvPr id="130" name="Группа 129">
            <a:extLst>
              <a:ext uri="{FF2B5EF4-FFF2-40B4-BE49-F238E27FC236}">
                <a16:creationId xmlns:a16="http://schemas.microsoft.com/office/drawing/2014/main" id="{18A1B431-49A6-4770-8DF1-68648D58117F}"/>
              </a:ext>
            </a:extLst>
          </p:cNvPr>
          <p:cNvGrpSpPr/>
          <p:nvPr/>
        </p:nvGrpSpPr>
        <p:grpSpPr bwMode="auto">
          <a:xfrm>
            <a:off x="355743" y="1009027"/>
            <a:ext cx="2184775" cy="136549"/>
            <a:chOff x="2174703" y="-596602"/>
            <a:chExt cx="4608512" cy="288032"/>
          </a:xfrm>
        </p:grpSpPr>
        <p:cxnSp>
          <p:nvCxnSpPr>
            <p:cNvPr id="131" name="Прямая соединительная линия 130">
              <a:extLst>
                <a:ext uri="{FF2B5EF4-FFF2-40B4-BE49-F238E27FC236}">
                  <a16:creationId xmlns:a16="http://schemas.microsoft.com/office/drawing/2014/main" id="{7027AA81-7E0C-4572-A4B6-449181A4D580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174703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Прямая соединительная линия 131">
              <a:extLst>
                <a:ext uri="{FF2B5EF4-FFF2-40B4-BE49-F238E27FC236}">
                  <a16:creationId xmlns:a16="http://schemas.microsoft.com/office/drawing/2014/main" id="{6A1CC5A3-7766-44E6-A64B-FE3410BDC3E7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462735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Прямая соединительная линия 133">
              <a:extLst>
                <a:ext uri="{FF2B5EF4-FFF2-40B4-BE49-F238E27FC236}">
                  <a16:creationId xmlns:a16="http://schemas.microsoft.com/office/drawing/2014/main" id="{0517665F-F38C-4AD6-831E-45F31973A91E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750767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Прямая соединительная линия 134">
              <a:extLst>
                <a:ext uri="{FF2B5EF4-FFF2-40B4-BE49-F238E27FC236}">
                  <a16:creationId xmlns:a16="http://schemas.microsoft.com/office/drawing/2014/main" id="{7FC67308-C4F8-408F-AE38-962324664A2D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038799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Прямая соединительная линия 148">
              <a:extLst>
                <a:ext uri="{FF2B5EF4-FFF2-40B4-BE49-F238E27FC236}">
                  <a16:creationId xmlns:a16="http://schemas.microsoft.com/office/drawing/2014/main" id="{2F1A4AC1-467E-494E-8B2D-2B58B0673B96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326831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Прямая соединительная линия 149">
              <a:extLst>
                <a:ext uri="{FF2B5EF4-FFF2-40B4-BE49-F238E27FC236}">
                  <a16:creationId xmlns:a16="http://schemas.microsoft.com/office/drawing/2014/main" id="{6E1426DB-5860-467D-8C32-6772B02DAADC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614863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Прямая соединительная линия 150">
              <a:extLst>
                <a:ext uri="{FF2B5EF4-FFF2-40B4-BE49-F238E27FC236}">
                  <a16:creationId xmlns:a16="http://schemas.microsoft.com/office/drawing/2014/main" id="{698F5B31-6DA9-42F0-8BEF-885C9824C77A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902894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Прямая соединительная линия 153">
              <a:extLst>
                <a:ext uri="{FF2B5EF4-FFF2-40B4-BE49-F238E27FC236}">
                  <a16:creationId xmlns:a16="http://schemas.microsoft.com/office/drawing/2014/main" id="{7150D0BA-F423-43C5-95AF-EFFD9A228D96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4190927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Прямая соединительная линия 155">
              <a:extLst>
                <a:ext uri="{FF2B5EF4-FFF2-40B4-BE49-F238E27FC236}">
                  <a16:creationId xmlns:a16="http://schemas.microsoft.com/office/drawing/2014/main" id="{A61F2449-595B-4BAF-882D-3AA96D3DF21B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4478959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Прямая соединительная линия 156">
              <a:extLst>
                <a:ext uri="{FF2B5EF4-FFF2-40B4-BE49-F238E27FC236}">
                  <a16:creationId xmlns:a16="http://schemas.microsoft.com/office/drawing/2014/main" id="{603EFADB-B6C7-4CAD-B66B-5D373C53CEDC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4766991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Прямая соединительная линия 157">
              <a:extLst>
                <a:ext uri="{FF2B5EF4-FFF2-40B4-BE49-F238E27FC236}">
                  <a16:creationId xmlns:a16="http://schemas.microsoft.com/office/drawing/2014/main" id="{FCAAC873-2EC2-4FDA-BF34-C589674B1B75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055023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Прямая соединительная линия 158">
              <a:extLst>
                <a:ext uri="{FF2B5EF4-FFF2-40B4-BE49-F238E27FC236}">
                  <a16:creationId xmlns:a16="http://schemas.microsoft.com/office/drawing/2014/main" id="{5C83B2AC-DE07-4FF5-81F7-1943DED09D2B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343055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Прямая соединительная линия 159">
              <a:extLst>
                <a:ext uri="{FF2B5EF4-FFF2-40B4-BE49-F238E27FC236}">
                  <a16:creationId xmlns:a16="http://schemas.microsoft.com/office/drawing/2014/main" id="{6328B733-8ABF-47E8-BFFD-C70BC5E7FA1C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631087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Прямая соединительная линия 160">
              <a:extLst>
                <a:ext uri="{FF2B5EF4-FFF2-40B4-BE49-F238E27FC236}">
                  <a16:creationId xmlns:a16="http://schemas.microsoft.com/office/drawing/2014/main" id="{F815D807-DE70-4C8B-8937-A4C26F57B8BD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919119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Прямая соединительная линия 161">
              <a:extLst>
                <a:ext uri="{FF2B5EF4-FFF2-40B4-BE49-F238E27FC236}">
                  <a16:creationId xmlns:a16="http://schemas.microsoft.com/office/drawing/2014/main" id="{B3609242-1586-41A5-96EF-E1FAE7A3F5AC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6207151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Прямая соединительная линия 162">
              <a:extLst>
                <a:ext uri="{FF2B5EF4-FFF2-40B4-BE49-F238E27FC236}">
                  <a16:creationId xmlns:a16="http://schemas.microsoft.com/office/drawing/2014/main" id="{7CAA2313-A51A-47F4-A89C-69E92F814A7B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6495183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4" name="TextBox 163">
            <a:extLst>
              <a:ext uri="{FF2B5EF4-FFF2-40B4-BE49-F238E27FC236}">
                <a16:creationId xmlns:a16="http://schemas.microsoft.com/office/drawing/2014/main" id="{EBF69182-DB64-4090-93F7-428479ADD298}"/>
              </a:ext>
            </a:extLst>
          </p:cNvPr>
          <p:cNvSpPr txBox="1"/>
          <p:nvPr/>
        </p:nvSpPr>
        <p:spPr>
          <a:xfrm>
            <a:off x="301963" y="337911"/>
            <a:ext cx="9885614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 smtClean="0">
                <a:solidFill>
                  <a:schemeClr val="bg1"/>
                </a:solidFill>
                <a:latin typeface="Muller Bold" pitchFamily="2" charset="-52"/>
              </a:rPr>
              <a:t>Композитное производство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ler Bold" pitchFamily="2" charset="-52"/>
            </a:endParaRPr>
          </a:p>
          <a:p>
            <a:endParaRPr lang="ru-RU" sz="2800" b="1" dirty="0">
              <a:solidFill>
                <a:schemeClr val="bg1"/>
              </a:solidFill>
              <a:latin typeface="Muller Bold" pitchFamily="2" charset="-52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37EDAA7F-88A1-41CC-9722-ABC28967C7BC}"/>
              </a:ext>
            </a:extLst>
          </p:cNvPr>
          <p:cNvSpPr txBox="1"/>
          <p:nvPr/>
        </p:nvSpPr>
        <p:spPr>
          <a:xfrm>
            <a:off x="2267421" y="4976422"/>
            <a:ext cx="1053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000">
                <a:solidFill>
                  <a:schemeClr val="bg1"/>
                </a:solidFill>
                <a:effectLst/>
                <a:latin typeface="Muller ExtraBold" pitchFamily="50" charset="-52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r"/>
            <a:r>
              <a:rPr lang="ru-RU" sz="1200" dirty="0" smtClean="0">
                <a:latin typeface="Muller Bold" pitchFamily="2" charset="-52"/>
              </a:rPr>
              <a:t>100 </a:t>
            </a:r>
            <a:r>
              <a:rPr lang="ru-RU" sz="1200" dirty="0">
                <a:latin typeface="Muller Bold" pitchFamily="2" charset="-52"/>
              </a:rPr>
              <a:t>000 </a:t>
            </a:r>
            <a:r>
              <a:rPr lang="ru-RU" sz="1200" dirty="0">
                <a:latin typeface="Muller Bold" pitchFamily="2" charset="-52"/>
                <a:cs typeface="Calibri" panose="020F0502020204030204" pitchFamily="34" charset="0"/>
              </a:rPr>
              <a:t>₽</a:t>
            </a:r>
            <a:endParaRPr lang="ru-RU" sz="1200" dirty="0">
              <a:latin typeface="Muller Bold" pitchFamily="2" charset="-52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A80B45C4-C0D0-4A55-9F62-BF1F3D3B7D6F}"/>
              </a:ext>
            </a:extLst>
          </p:cNvPr>
          <p:cNvSpPr txBox="1"/>
          <p:nvPr/>
        </p:nvSpPr>
        <p:spPr>
          <a:xfrm>
            <a:off x="10278687" y="3121699"/>
            <a:ext cx="982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000">
                <a:solidFill>
                  <a:schemeClr val="bg1"/>
                </a:solidFill>
                <a:effectLst/>
                <a:latin typeface="Muller ExtraBold" pitchFamily="50" charset="-52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r"/>
            <a:r>
              <a:rPr lang="ru-RU" sz="1200" dirty="0" smtClean="0">
                <a:latin typeface="Muller Bold" pitchFamily="2" charset="-52"/>
              </a:rPr>
              <a:t>160 </a:t>
            </a:r>
            <a:r>
              <a:rPr lang="ru-RU" sz="1200" dirty="0">
                <a:latin typeface="Muller Bold" pitchFamily="2" charset="-52"/>
              </a:rPr>
              <a:t>000 </a:t>
            </a:r>
            <a:r>
              <a:rPr lang="ru-RU" sz="1200" dirty="0">
                <a:latin typeface="Muller Bold" pitchFamily="2" charset="-52"/>
                <a:cs typeface="Calibri" panose="020F0502020204030204" pitchFamily="34" charset="0"/>
              </a:rPr>
              <a:t>₽</a:t>
            </a:r>
            <a:endParaRPr lang="ru-RU" sz="1200" dirty="0">
              <a:latin typeface="Muller Bold" pitchFamily="2" charset="-52"/>
            </a:endParaRPr>
          </a:p>
        </p:txBody>
      </p:sp>
      <p:sp>
        <p:nvSpPr>
          <p:cNvPr id="51" name="TextBox 70">
            <a:extLst>
              <a:ext uri="{FF2B5EF4-FFF2-40B4-BE49-F238E27FC236}">
                <a16:creationId xmlns:a16="http://schemas.microsoft.com/office/drawing/2014/main" id="{F076999A-5FF7-40AB-ABE7-66BD1EDC8C40}"/>
              </a:ext>
            </a:extLst>
          </p:cNvPr>
          <p:cNvSpPr txBox="1"/>
          <p:nvPr/>
        </p:nvSpPr>
        <p:spPr>
          <a:xfrm>
            <a:off x="6198266" y="3698891"/>
            <a:ext cx="13122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>
                <a:solidFill>
                  <a:schemeClr val="bg1"/>
                </a:solidFill>
                <a:latin typeface="Muller Bold" pitchFamily="2" charset="-52"/>
                <a:cs typeface="Times New Roman" panose="02020603050405020304" pitchFamily="18" charset="0"/>
                <a:sym typeface="+mn-lt"/>
              </a:rPr>
              <a:t>ВЕДУЩИЙ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>
                <a:solidFill>
                  <a:schemeClr val="bg1"/>
                </a:solidFill>
                <a:latin typeface="Muller Bold" pitchFamily="2" charset="-52"/>
                <a:cs typeface="Times New Roman" panose="02020603050405020304" pitchFamily="18" charset="0"/>
                <a:sym typeface="+mn-lt"/>
              </a:rPr>
              <a:t>СПЕЦИАЛИСТ</a:t>
            </a:r>
          </a:p>
        </p:txBody>
      </p:sp>
      <p:sp>
        <p:nvSpPr>
          <p:cNvPr id="52" name="TextBox 70">
            <a:extLst>
              <a:ext uri="{FF2B5EF4-FFF2-40B4-BE49-F238E27FC236}">
                <a16:creationId xmlns:a16="http://schemas.microsoft.com/office/drawing/2014/main" id="{1C421847-5A76-478A-B349-07E9E4045063}"/>
              </a:ext>
            </a:extLst>
          </p:cNvPr>
          <p:cNvSpPr txBox="1"/>
          <p:nvPr/>
        </p:nvSpPr>
        <p:spPr>
          <a:xfrm>
            <a:off x="8872009" y="3086153"/>
            <a:ext cx="18939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>
                <a:solidFill>
                  <a:schemeClr val="bg1"/>
                </a:solidFill>
                <a:latin typeface="Muller Bold" pitchFamily="2" charset="-52"/>
                <a:cs typeface="Times New Roman" panose="02020603050405020304" pitchFamily="18" charset="0"/>
                <a:sym typeface="+mn-lt"/>
              </a:rPr>
              <a:t>ГЛАВНЫЙ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>
                <a:solidFill>
                  <a:schemeClr val="bg1"/>
                </a:solidFill>
                <a:latin typeface="Muller Bold" pitchFamily="2" charset="-52"/>
                <a:cs typeface="Times New Roman" panose="02020603050405020304" pitchFamily="18" charset="0"/>
                <a:sym typeface="+mn-lt"/>
              </a:rPr>
              <a:t>СПЕЦИАЛИСТ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684030" y="721584"/>
            <a:ext cx="2582603" cy="1554903"/>
          </a:xfrm>
          <a:prstGeom prst="rect">
            <a:avLst/>
          </a:prstGeom>
          <a:solidFill>
            <a:srgbClr val="00B4F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Muller Bold" pitchFamily="2" charset="-52"/>
            </a:endParaRPr>
          </a:p>
        </p:txBody>
      </p:sp>
      <p:sp>
        <p:nvSpPr>
          <p:cNvPr id="54" name="Rectangle 99"/>
          <p:cNvSpPr/>
          <p:nvPr/>
        </p:nvSpPr>
        <p:spPr>
          <a:xfrm>
            <a:off x="8746396" y="1009027"/>
            <a:ext cx="25512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Рассмотрение кандидата на повышение 1 раз в 6 месяцев.</a:t>
            </a:r>
            <a:endParaRPr lang="ru-RU" sz="1200" b="1" dirty="0">
              <a:solidFill>
                <a:schemeClr val="bg1"/>
              </a:solidFill>
              <a:latin typeface="Muller Bold" pitchFamily="2" charset="-5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7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Picture 2" descr="P:\Никита\!!НОВАЯ ПРЕЗЕНТАЦИЯ\Фоны\6.jpg">
            <a:extLst>
              <a:ext uri="{FF2B5EF4-FFF2-40B4-BE49-F238E27FC236}">
                <a16:creationId xmlns:a16="http://schemas.microsoft.com/office/drawing/2014/main" id="{2F48C97A-8309-41EA-BE78-968C4DA06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-14466" y="-12699"/>
            <a:ext cx="12202736" cy="687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" name="Полилиния 94"/>
          <p:cNvSpPr/>
          <p:nvPr/>
        </p:nvSpPr>
        <p:spPr>
          <a:xfrm>
            <a:off x="907143" y="2963361"/>
            <a:ext cx="10456642" cy="3084275"/>
          </a:xfrm>
          <a:custGeom>
            <a:avLst/>
            <a:gdLst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5149404 w 10307226"/>
              <a:gd name="connsiteY6" fmla="*/ 2983705 h 2983706"/>
              <a:gd name="connsiteX7" fmla="*/ 2581068 w 10307226"/>
              <a:gd name="connsiteY7" fmla="*/ 2983705 h 2983706"/>
              <a:gd name="connsiteX8" fmla="*/ 2576142 w 10307226"/>
              <a:gd name="connsiteY8" fmla="*/ 2983705 h 2983706"/>
              <a:gd name="connsiteX9" fmla="*/ 0 w 10307226"/>
              <a:gd name="connsiteY9" fmla="*/ 2983705 h 2983706"/>
              <a:gd name="connsiteX10" fmla="*/ 0 w 10307226"/>
              <a:gd name="connsiteY10" fmla="*/ 1812832 h 2983706"/>
              <a:gd name="connsiteX11" fmla="*/ 2576142 w 10307226"/>
              <a:gd name="connsiteY11" fmla="*/ 1812832 h 2983706"/>
              <a:gd name="connsiteX12" fmla="*/ 2576142 w 10307226"/>
              <a:gd name="connsiteY12" fmla="*/ 1205084 h 2983706"/>
              <a:gd name="connsiteX13" fmla="*/ 5149404 w 10307226"/>
              <a:gd name="connsiteY13" fmla="*/ 1205084 h 2983706"/>
              <a:gd name="connsiteX14" fmla="*/ 5149404 w 10307226"/>
              <a:gd name="connsiteY14" fmla="*/ 614534 h 2983706"/>
              <a:gd name="connsiteX15" fmla="*/ 7726158 w 10307226"/>
              <a:gd name="connsiteY15" fmla="*/ 614534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2581068 w 10307226"/>
              <a:gd name="connsiteY6" fmla="*/ 2983705 h 2983706"/>
              <a:gd name="connsiteX7" fmla="*/ 2576142 w 10307226"/>
              <a:gd name="connsiteY7" fmla="*/ 2983705 h 2983706"/>
              <a:gd name="connsiteX8" fmla="*/ 0 w 10307226"/>
              <a:gd name="connsiteY8" fmla="*/ 2983705 h 2983706"/>
              <a:gd name="connsiteX9" fmla="*/ 0 w 10307226"/>
              <a:gd name="connsiteY9" fmla="*/ 1812832 h 2983706"/>
              <a:gd name="connsiteX10" fmla="*/ 2576142 w 10307226"/>
              <a:gd name="connsiteY10" fmla="*/ 1812832 h 2983706"/>
              <a:gd name="connsiteX11" fmla="*/ 2576142 w 10307226"/>
              <a:gd name="connsiteY11" fmla="*/ 1205084 h 2983706"/>
              <a:gd name="connsiteX12" fmla="*/ 5149404 w 10307226"/>
              <a:gd name="connsiteY12" fmla="*/ 1205084 h 2983706"/>
              <a:gd name="connsiteX13" fmla="*/ 5149404 w 10307226"/>
              <a:gd name="connsiteY13" fmla="*/ 614534 h 2983706"/>
              <a:gd name="connsiteX14" fmla="*/ 7726158 w 10307226"/>
              <a:gd name="connsiteY14" fmla="*/ 614534 h 2983706"/>
              <a:gd name="connsiteX15" fmla="*/ 7726158 w 10307226"/>
              <a:gd name="connsiteY15" fmla="*/ 0 h 2983706"/>
              <a:gd name="connsiteX0" fmla="*/ 7726158 w 10307226"/>
              <a:gd name="connsiteY0" fmla="*/ 0 h 3020217"/>
              <a:gd name="connsiteX1" fmla="*/ 10307226 w 10307226"/>
              <a:gd name="connsiteY1" fmla="*/ 0 h 3020217"/>
              <a:gd name="connsiteX2" fmla="*/ 10307226 w 10307226"/>
              <a:gd name="connsiteY2" fmla="*/ 2983706 h 3020217"/>
              <a:gd name="connsiteX3" fmla="*/ 7726158 w 10307226"/>
              <a:gd name="connsiteY3" fmla="*/ 2983706 h 3020217"/>
              <a:gd name="connsiteX4" fmla="*/ 7726158 w 10307226"/>
              <a:gd name="connsiteY4" fmla="*/ 2983705 h 3020217"/>
              <a:gd name="connsiteX5" fmla="*/ 5160385 w 10307226"/>
              <a:gd name="connsiteY5" fmla="*/ 3020217 h 3020217"/>
              <a:gd name="connsiteX6" fmla="*/ 2581068 w 10307226"/>
              <a:gd name="connsiteY6" fmla="*/ 2983705 h 3020217"/>
              <a:gd name="connsiteX7" fmla="*/ 2576142 w 10307226"/>
              <a:gd name="connsiteY7" fmla="*/ 2983705 h 3020217"/>
              <a:gd name="connsiteX8" fmla="*/ 0 w 10307226"/>
              <a:gd name="connsiteY8" fmla="*/ 2983705 h 3020217"/>
              <a:gd name="connsiteX9" fmla="*/ 0 w 10307226"/>
              <a:gd name="connsiteY9" fmla="*/ 1812832 h 3020217"/>
              <a:gd name="connsiteX10" fmla="*/ 2576142 w 10307226"/>
              <a:gd name="connsiteY10" fmla="*/ 1812832 h 3020217"/>
              <a:gd name="connsiteX11" fmla="*/ 2576142 w 10307226"/>
              <a:gd name="connsiteY11" fmla="*/ 1205084 h 3020217"/>
              <a:gd name="connsiteX12" fmla="*/ 5149404 w 10307226"/>
              <a:gd name="connsiteY12" fmla="*/ 1205084 h 3020217"/>
              <a:gd name="connsiteX13" fmla="*/ 5149404 w 10307226"/>
              <a:gd name="connsiteY13" fmla="*/ 614534 h 3020217"/>
              <a:gd name="connsiteX14" fmla="*/ 7726158 w 10307226"/>
              <a:gd name="connsiteY14" fmla="*/ 614534 h 3020217"/>
              <a:gd name="connsiteX15" fmla="*/ 7726158 w 10307226"/>
              <a:gd name="connsiteY15" fmla="*/ 0 h 3020217"/>
              <a:gd name="connsiteX0" fmla="*/ 7726158 w 10307226"/>
              <a:gd name="connsiteY0" fmla="*/ 0 h 3021805"/>
              <a:gd name="connsiteX1" fmla="*/ 10307226 w 10307226"/>
              <a:gd name="connsiteY1" fmla="*/ 0 h 3021805"/>
              <a:gd name="connsiteX2" fmla="*/ 10307226 w 10307226"/>
              <a:gd name="connsiteY2" fmla="*/ 2983706 h 3021805"/>
              <a:gd name="connsiteX3" fmla="*/ 7726158 w 10307226"/>
              <a:gd name="connsiteY3" fmla="*/ 2983706 h 3021805"/>
              <a:gd name="connsiteX4" fmla="*/ 7740446 w 10307226"/>
              <a:gd name="connsiteY4" fmla="*/ 3021805 h 3021805"/>
              <a:gd name="connsiteX5" fmla="*/ 5160385 w 10307226"/>
              <a:gd name="connsiteY5" fmla="*/ 3020217 h 3021805"/>
              <a:gd name="connsiteX6" fmla="*/ 2581068 w 10307226"/>
              <a:gd name="connsiteY6" fmla="*/ 2983705 h 3021805"/>
              <a:gd name="connsiteX7" fmla="*/ 2576142 w 10307226"/>
              <a:gd name="connsiteY7" fmla="*/ 2983705 h 3021805"/>
              <a:gd name="connsiteX8" fmla="*/ 0 w 10307226"/>
              <a:gd name="connsiteY8" fmla="*/ 2983705 h 3021805"/>
              <a:gd name="connsiteX9" fmla="*/ 0 w 10307226"/>
              <a:gd name="connsiteY9" fmla="*/ 1812832 h 3021805"/>
              <a:gd name="connsiteX10" fmla="*/ 2576142 w 10307226"/>
              <a:gd name="connsiteY10" fmla="*/ 1812832 h 3021805"/>
              <a:gd name="connsiteX11" fmla="*/ 2576142 w 10307226"/>
              <a:gd name="connsiteY11" fmla="*/ 1205084 h 3021805"/>
              <a:gd name="connsiteX12" fmla="*/ 5149404 w 10307226"/>
              <a:gd name="connsiteY12" fmla="*/ 1205084 h 3021805"/>
              <a:gd name="connsiteX13" fmla="*/ 5149404 w 10307226"/>
              <a:gd name="connsiteY13" fmla="*/ 614534 h 3021805"/>
              <a:gd name="connsiteX14" fmla="*/ 7726158 w 10307226"/>
              <a:gd name="connsiteY14" fmla="*/ 614534 h 3021805"/>
              <a:gd name="connsiteX15" fmla="*/ 7726158 w 10307226"/>
              <a:gd name="connsiteY15" fmla="*/ 0 h 3021805"/>
              <a:gd name="connsiteX0" fmla="*/ 7726158 w 10307226"/>
              <a:gd name="connsiteY0" fmla="*/ 0 h 3021805"/>
              <a:gd name="connsiteX1" fmla="*/ 10307226 w 10307226"/>
              <a:gd name="connsiteY1" fmla="*/ 0 h 3021805"/>
              <a:gd name="connsiteX2" fmla="*/ 10307226 w 10307226"/>
              <a:gd name="connsiteY2" fmla="*/ 2983706 h 3021805"/>
              <a:gd name="connsiteX3" fmla="*/ 7740446 w 10307226"/>
              <a:gd name="connsiteY3" fmla="*/ 3021805 h 3021805"/>
              <a:gd name="connsiteX4" fmla="*/ 5160385 w 10307226"/>
              <a:gd name="connsiteY4" fmla="*/ 3020217 h 3021805"/>
              <a:gd name="connsiteX5" fmla="*/ 2581068 w 10307226"/>
              <a:gd name="connsiteY5" fmla="*/ 2983705 h 3021805"/>
              <a:gd name="connsiteX6" fmla="*/ 2576142 w 10307226"/>
              <a:gd name="connsiteY6" fmla="*/ 2983705 h 3021805"/>
              <a:gd name="connsiteX7" fmla="*/ 0 w 10307226"/>
              <a:gd name="connsiteY7" fmla="*/ 2983705 h 3021805"/>
              <a:gd name="connsiteX8" fmla="*/ 0 w 10307226"/>
              <a:gd name="connsiteY8" fmla="*/ 1812832 h 3021805"/>
              <a:gd name="connsiteX9" fmla="*/ 2576142 w 10307226"/>
              <a:gd name="connsiteY9" fmla="*/ 1812832 h 3021805"/>
              <a:gd name="connsiteX10" fmla="*/ 2576142 w 10307226"/>
              <a:gd name="connsiteY10" fmla="*/ 1205084 h 3021805"/>
              <a:gd name="connsiteX11" fmla="*/ 5149404 w 10307226"/>
              <a:gd name="connsiteY11" fmla="*/ 1205084 h 3021805"/>
              <a:gd name="connsiteX12" fmla="*/ 5149404 w 10307226"/>
              <a:gd name="connsiteY12" fmla="*/ 614534 h 3021805"/>
              <a:gd name="connsiteX13" fmla="*/ 7726158 w 10307226"/>
              <a:gd name="connsiteY13" fmla="*/ 614534 h 3021805"/>
              <a:gd name="connsiteX14" fmla="*/ 7726158 w 10307226"/>
              <a:gd name="connsiteY14" fmla="*/ 0 h 3021805"/>
              <a:gd name="connsiteX0" fmla="*/ 7726158 w 10307226"/>
              <a:gd name="connsiteY0" fmla="*/ 0 h 3020217"/>
              <a:gd name="connsiteX1" fmla="*/ 10307226 w 10307226"/>
              <a:gd name="connsiteY1" fmla="*/ 0 h 3020217"/>
              <a:gd name="connsiteX2" fmla="*/ 10307226 w 10307226"/>
              <a:gd name="connsiteY2" fmla="*/ 2983706 h 3020217"/>
              <a:gd name="connsiteX3" fmla="*/ 7734096 w 10307226"/>
              <a:gd name="connsiteY3" fmla="*/ 3018630 h 3020217"/>
              <a:gd name="connsiteX4" fmla="*/ 5160385 w 10307226"/>
              <a:gd name="connsiteY4" fmla="*/ 3020217 h 3020217"/>
              <a:gd name="connsiteX5" fmla="*/ 2581068 w 10307226"/>
              <a:gd name="connsiteY5" fmla="*/ 2983705 h 3020217"/>
              <a:gd name="connsiteX6" fmla="*/ 2576142 w 10307226"/>
              <a:gd name="connsiteY6" fmla="*/ 2983705 h 3020217"/>
              <a:gd name="connsiteX7" fmla="*/ 0 w 10307226"/>
              <a:gd name="connsiteY7" fmla="*/ 2983705 h 3020217"/>
              <a:gd name="connsiteX8" fmla="*/ 0 w 10307226"/>
              <a:gd name="connsiteY8" fmla="*/ 1812832 h 3020217"/>
              <a:gd name="connsiteX9" fmla="*/ 2576142 w 10307226"/>
              <a:gd name="connsiteY9" fmla="*/ 1812832 h 3020217"/>
              <a:gd name="connsiteX10" fmla="*/ 2576142 w 10307226"/>
              <a:gd name="connsiteY10" fmla="*/ 1205084 h 3020217"/>
              <a:gd name="connsiteX11" fmla="*/ 5149404 w 10307226"/>
              <a:gd name="connsiteY11" fmla="*/ 1205084 h 3020217"/>
              <a:gd name="connsiteX12" fmla="*/ 5149404 w 10307226"/>
              <a:gd name="connsiteY12" fmla="*/ 614534 h 3020217"/>
              <a:gd name="connsiteX13" fmla="*/ 7726158 w 10307226"/>
              <a:gd name="connsiteY13" fmla="*/ 614534 h 3020217"/>
              <a:gd name="connsiteX14" fmla="*/ 7726158 w 10307226"/>
              <a:gd name="connsiteY14" fmla="*/ 0 h 3020217"/>
              <a:gd name="connsiteX0" fmla="*/ 7726158 w 10308813"/>
              <a:gd name="connsiteY0" fmla="*/ 0 h 3020217"/>
              <a:gd name="connsiteX1" fmla="*/ 10307226 w 10308813"/>
              <a:gd name="connsiteY1" fmla="*/ 0 h 3020217"/>
              <a:gd name="connsiteX2" fmla="*/ 10308813 w 10308813"/>
              <a:gd name="connsiteY2" fmla="*/ 3015456 h 3020217"/>
              <a:gd name="connsiteX3" fmla="*/ 7734096 w 10308813"/>
              <a:gd name="connsiteY3" fmla="*/ 3018630 h 3020217"/>
              <a:gd name="connsiteX4" fmla="*/ 5160385 w 10308813"/>
              <a:gd name="connsiteY4" fmla="*/ 3020217 h 3020217"/>
              <a:gd name="connsiteX5" fmla="*/ 2581068 w 10308813"/>
              <a:gd name="connsiteY5" fmla="*/ 2983705 h 3020217"/>
              <a:gd name="connsiteX6" fmla="*/ 2576142 w 10308813"/>
              <a:gd name="connsiteY6" fmla="*/ 2983705 h 3020217"/>
              <a:gd name="connsiteX7" fmla="*/ 0 w 10308813"/>
              <a:gd name="connsiteY7" fmla="*/ 2983705 h 3020217"/>
              <a:gd name="connsiteX8" fmla="*/ 0 w 10308813"/>
              <a:gd name="connsiteY8" fmla="*/ 1812832 h 3020217"/>
              <a:gd name="connsiteX9" fmla="*/ 2576142 w 10308813"/>
              <a:gd name="connsiteY9" fmla="*/ 1812832 h 3020217"/>
              <a:gd name="connsiteX10" fmla="*/ 2576142 w 10308813"/>
              <a:gd name="connsiteY10" fmla="*/ 1205084 h 3020217"/>
              <a:gd name="connsiteX11" fmla="*/ 5149404 w 10308813"/>
              <a:gd name="connsiteY11" fmla="*/ 1205084 h 3020217"/>
              <a:gd name="connsiteX12" fmla="*/ 5149404 w 10308813"/>
              <a:gd name="connsiteY12" fmla="*/ 614534 h 3020217"/>
              <a:gd name="connsiteX13" fmla="*/ 7726158 w 10308813"/>
              <a:gd name="connsiteY13" fmla="*/ 614534 h 3020217"/>
              <a:gd name="connsiteX14" fmla="*/ 7726158 w 10308813"/>
              <a:gd name="connsiteY14" fmla="*/ 0 h 3020217"/>
              <a:gd name="connsiteX0" fmla="*/ 7726158 w 10308813"/>
              <a:gd name="connsiteY0" fmla="*/ 0 h 3020217"/>
              <a:gd name="connsiteX1" fmla="*/ 10307226 w 10308813"/>
              <a:gd name="connsiteY1" fmla="*/ 0 h 3020217"/>
              <a:gd name="connsiteX2" fmla="*/ 10308813 w 10308813"/>
              <a:gd name="connsiteY2" fmla="*/ 3015456 h 3020217"/>
              <a:gd name="connsiteX3" fmla="*/ 7734096 w 10308813"/>
              <a:gd name="connsiteY3" fmla="*/ 3018630 h 3020217"/>
              <a:gd name="connsiteX4" fmla="*/ 5160385 w 10308813"/>
              <a:gd name="connsiteY4" fmla="*/ 3020217 h 3020217"/>
              <a:gd name="connsiteX5" fmla="*/ 2581068 w 10308813"/>
              <a:gd name="connsiteY5" fmla="*/ 2983705 h 3020217"/>
              <a:gd name="connsiteX6" fmla="*/ 0 w 10308813"/>
              <a:gd name="connsiteY6" fmla="*/ 2983705 h 3020217"/>
              <a:gd name="connsiteX7" fmla="*/ 0 w 10308813"/>
              <a:gd name="connsiteY7" fmla="*/ 1812832 h 3020217"/>
              <a:gd name="connsiteX8" fmla="*/ 2576142 w 10308813"/>
              <a:gd name="connsiteY8" fmla="*/ 1812832 h 3020217"/>
              <a:gd name="connsiteX9" fmla="*/ 2576142 w 10308813"/>
              <a:gd name="connsiteY9" fmla="*/ 1205084 h 3020217"/>
              <a:gd name="connsiteX10" fmla="*/ 5149404 w 10308813"/>
              <a:gd name="connsiteY10" fmla="*/ 1205084 h 3020217"/>
              <a:gd name="connsiteX11" fmla="*/ 5149404 w 10308813"/>
              <a:gd name="connsiteY11" fmla="*/ 614534 h 3020217"/>
              <a:gd name="connsiteX12" fmla="*/ 7726158 w 10308813"/>
              <a:gd name="connsiteY12" fmla="*/ 614534 h 3020217"/>
              <a:gd name="connsiteX13" fmla="*/ 7726158 w 10308813"/>
              <a:gd name="connsiteY13" fmla="*/ 0 h 3020217"/>
              <a:gd name="connsiteX0" fmla="*/ 7726158 w 10308813"/>
              <a:gd name="connsiteY0" fmla="*/ 0 h 3021805"/>
              <a:gd name="connsiteX1" fmla="*/ 10307226 w 10308813"/>
              <a:gd name="connsiteY1" fmla="*/ 0 h 3021805"/>
              <a:gd name="connsiteX2" fmla="*/ 10308813 w 10308813"/>
              <a:gd name="connsiteY2" fmla="*/ 3015456 h 3021805"/>
              <a:gd name="connsiteX3" fmla="*/ 7734096 w 10308813"/>
              <a:gd name="connsiteY3" fmla="*/ 3018630 h 3021805"/>
              <a:gd name="connsiteX4" fmla="*/ 5160385 w 10308813"/>
              <a:gd name="connsiteY4" fmla="*/ 3020217 h 3021805"/>
              <a:gd name="connsiteX5" fmla="*/ 2576305 w 10308813"/>
              <a:gd name="connsiteY5" fmla="*/ 3021805 h 3021805"/>
              <a:gd name="connsiteX6" fmla="*/ 0 w 10308813"/>
              <a:gd name="connsiteY6" fmla="*/ 2983705 h 3021805"/>
              <a:gd name="connsiteX7" fmla="*/ 0 w 10308813"/>
              <a:gd name="connsiteY7" fmla="*/ 1812832 h 3021805"/>
              <a:gd name="connsiteX8" fmla="*/ 2576142 w 10308813"/>
              <a:gd name="connsiteY8" fmla="*/ 1812832 h 3021805"/>
              <a:gd name="connsiteX9" fmla="*/ 2576142 w 10308813"/>
              <a:gd name="connsiteY9" fmla="*/ 1205084 h 3021805"/>
              <a:gd name="connsiteX10" fmla="*/ 5149404 w 10308813"/>
              <a:gd name="connsiteY10" fmla="*/ 1205084 h 3021805"/>
              <a:gd name="connsiteX11" fmla="*/ 5149404 w 10308813"/>
              <a:gd name="connsiteY11" fmla="*/ 614534 h 3021805"/>
              <a:gd name="connsiteX12" fmla="*/ 7726158 w 10308813"/>
              <a:gd name="connsiteY12" fmla="*/ 614534 h 3021805"/>
              <a:gd name="connsiteX13" fmla="*/ 7726158 w 10308813"/>
              <a:gd name="connsiteY13" fmla="*/ 0 h 3021805"/>
              <a:gd name="connsiteX0" fmla="*/ 7726158 w 10308813"/>
              <a:gd name="connsiteY0" fmla="*/ 0 h 3021805"/>
              <a:gd name="connsiteX1" fmla="*/ 10307226 w 10308813"/>
              <a:gd name="connsiteY1" fmla="*/ 0 h 3021805"/>
              <a:gd name="connsiteX2" fmla="*/ 10308813 w 10308813"/>
              <a:gd name="connsiteY2" fmla="*/ 3015456 h 3021805"/>
              <a:gd name="connsiteX3" fmla="*/ 7734096 w 10308813"/>
              <a:gd name="connsiteY3" fmla="*/ 3018630 h 3021805"/>
              <a:gd name="connsiteX4" fmla="*/ 5160385 w 10308813"/>
              <a:gd name="connsiteY4" fmla="*/ 3020217 h 3021805"/>
              <a:gd name="connsiteX5" fmla="*/ 2576305 w 10308813"/>
              <a:gd name="connsiteY5" fmla="*/ 3021805 h 3021805"/>
              <a:gd name="connsiteX6" fmla="*/ 1587 w 10308813"/>
              <a:gd name="connsiteY6" fmla="*/ 3020218 h 3021805"/>
              <a:gd name="connsiteX7" fmla="*/ 0 w 10308813"/>
              <a:gd name="connsiteY7" fmla="*/ 1812832 h 3021805"/>
              <a:gd name="connsiteX8" fmla="*/ 2576142 w 10308813"/>
              <a:gd name="connsiteY8" fmla="*/ 1812832 h 3021805"/>
              <a:gd name="connsiteX9" fmla="*/ 2576142 w 10308813"/>
              <a:gd name="connsiteY9" fmla="*/ 1205084 h 3021805"/>
              <a:gd name="connsiteX10" fmla="*/ 5149404 w 10308813"/>
              <a:gd name="connsiteY10" fmla="*/ 1205084 h 3021805"/>
              <a:gd name="connsiteX11" fmla="*/ 5149404 w 10308813"/>
              <a:gd name="connsiteY11" fmla="*/ 614534 h 3021805"/>
              <a:gd name="connsiteX12" fmla="*/ 7726158 w 10308813"/>
              <a:gd name="connsiteY12" fmla="*/ 614534 h 3021805"/>
              <a:gd name="connsiteX13" fmla="*/ 7726158 w 10308813"/>
              <a:gd name="connsiteY13" fmla="*/ 0 h 3021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308813" h="3021805">
                <a:moveTo>
                  <a:pt x="7726158" y="0"/>
                </a:moveTo>
                <a:lnTo>
                  <a:pt x="10307226" y="0"/>
                </a:lnTo>
                <a:lnTo>
                  <a:pt x="10308813" y="3015456"/>
                </a:lnTo>
                <a:lnTo>
                  <a:pt x="7734096" y="3018630"/>
                </a:lnTo>
                <a:lnTo>
                  <a:pt x="5160385" y="3020217"/>
                </a:lnTo>
                <a:lnTo>
                  <a:pt x="2576305" y="3021805"/>
                </a:lnTo>
                <a:lnTo>
                  <a:pt x="1587" y="3020218"/>
                </a:lnTo>
                <a:lnTo>
                  <a:pt x="0" y="1812832"/>
                </a:lnTo>
                <a:lnTo>
                  <a:pt x="2576142" y="1812832"/>
                </a:lnTo>
                <a:lnTo>
                  <a:pt x="2576142" y="1205084"/>
                </a:lnTo>
                <a:lnTo>
                  <a:pt x="5149404" y="1205084"/>
                </a:lnTo>
                <a:lnTo>
                  <a:pt x="5149404" y="614534"/>
                </a:lnTo>
                <a:lnTo>
                  <a:pt x="7726158" y="614534"/>
                </a:lnTo>
                <a:lnTo>
                  <a:pt x="7726158" y="0"/>
                </a:lnTo>
                <a:close/>
              </a:path>
            </a:pathLst>
          </a:custGeom>
          <a:gradFill>
            <a:gsLst>
              <a:gs pos="100000">
                <a:srgbClr val="00B0F0">
                  <a:alpha val="15000"/>
                </a:srgbClr>
              </a:gs>
              <a:gs pos="0">
                <a:srgbClr val="012F79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uller Bold" pitchFamily="2" charset="-52"/>
            </a:endParaRPr>
          </a:p>
        </p:txBody>
      </p:sp>
      <p:sp>
        <p:nvSpPr>
          <p:cNvPr id="98" name="Полилиния 97"/>
          <p:cNvSpPr/>
          <p:nvPr/>
        </p:nvSpPr>
        <p:spPr>
          <a:xfrm>
            <a:off x="911653" y="4590378"/>
            <a:ext cx="2571634" cy="1455505"/>
          </a:xfrm>
          <a:custGeom>
            <a:avLst/>
            <a:gdLst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5149404 w 10307226"/>
              <a:gd name="connsiteY6" fmla="*/ 2983705 h 2983706"/>
              <a:gd name="connsiteX7" fmla="*/ 2581068 w 10307226"/>
              <a:gd name="connsiteY7" fmla="*/ 2983705 h 2983706"/>
              <a:gd name="connsiteX8" fmla="*/ 2576142 w 10307226"/>
              <a:gd name="connsiteY8" fmla="*/ 2983705 h 2983706"/>
              <a:gd name="connsiteX9" fmla="*/ 0 w 10307226"/>
              <a:gd name="connsiteY9" fmla="*/ 2983705 h 2983706"/>
              <a:gd name="connsiteX10" fmla="*/ 0 w 10307226"/>
              <a:gd name="connsiteY10" fmla="*/ 1812832 h 2983706"/>
              <a:gd name="connsiteX11" fmla="*/ 2576142 w 10307226"/>
              <a:gd name="connsiteY11" fmla="*/ 1812832 h 2983706"/>
              <a:gd name="connsiteX12" fmla="*/ 2576142 w 10307226"/>
              <a:gd name="connsiteY12" fmla="*/ 1205084 h 2983706"/>
              <a:gd name="connsiteX13" fmla="*/ 5149404 w 10307226"/>
              <a:gd name="connsiteY13" fmla="*/ 1205084 h 2983706"/>
              <a:gd name="connsiteX14" fmla="*/ 5149404 w 10307226"/>
              <a:gd name="connsiteY14" fmla="*/ 614534 h 2983706"/>
              <a:gd name="connsiteX15" fmla="*/ 7726158 w 10307226"/>
              <a:gd name="connsiteY15" fmla="*/ 614534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7726158 w 10307226"/>
              <a:gd name="connsiteY3" fmla="*/ 2983705 h 2983706"/>
              <a:gd name="connsiteX4" fmla="*/ 5157210 w 10307226"/>
              <a:gd name="connsiteY4" fmla="*/ 2983705 h 2983706"/>
              <a:gd name="connsiteX5" fmla="*/ 5149404 w 10307226"/>
              <a:gd name="connsiteY5" fmla="*/ 2983705 h 2983706"/>
              <a:gd name="connsiteX6" fmla="*/ 2581068 w 10307226"/>
              <a:gd name="connsiteY6" fmla="*/ 2983705 h 2983706"/>
              <a:gd name="connsiteX7" fmla="*/ 2576142 w 10307226"/>
              <a:gd name="connsiteY7" fmla="*/ 2983705 h 2983706"/>
              <a:gd name="connsiteX8" fmla="*/ 0 w 10307226"/>
              <a:gd name="connsiteY8" fmla="*/ 2983705 h 2983706"/>
              <a:gd name="connsiteX9" fmla="*/ 0 w 10307226"/>
              <a:gd name="connsiteY9" fmla="*/ 1812832 h 2983706"/>
              <a:gd name="connsiteX10" fmla="*/ 2576142 w 10307226"/>
              <a:gd name="connsiteY10" fmla="*/ 1812832 h 2983706"/>
              <a:gd name="connsiteX11" fmla="*/ 2576142 w 10307226"/>
              <a:gd name="connsiteY11" fmla="*/ 1205084 h 2983706"/>
              <a:gd name="connsiteX12" fmla="*/ 5149404 w 10307226"/>
              <a:gd name="connsiteY12" fmla="*/ 1205084 h 2983706"/>
              <a:gd name="connsiteX13" fmla="*/ 5149404 w 10307226"/>
              <a:gd name="connsiteY13" fmla="*/ 614534 h 2983706"/>
              <a:gd name="connsiteX14" fmla="*/ 7726158 w 10307226"/>
              <a:gd name="connsiteY14" fmla="*/ 614534 h 2983706"/>
              <a:gd name="connsiteX15" fmla="*/ 7726158 w 10307226"/>
              <a:gd name="connsiteY15" fmla="*/ 0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5157210 w 10307226"/>
              <a:gd name="connsiteY3" fmla="*/ 2983705 h 2983706"/>
              <a:gd name="connsiteX4" fmla="*/ 5149404 w 10307226"/>
              <a:gd name="connsiteY4" fmla="*/ 2983705 h 2983706"/>
              <a:gd name="connsiteX5" fmla="*/ 2581068 w 10307226"/>
              <a:gd name="connsiteY5" fmla="*/ 2983705 h 2983706"/>
              <a:gd name="connsiteX6" fmla="*/ 2576142 w 10307226"/>
              <a:gd name="connsiteY6" fmla="*/ 2983705 h 2983706"/>
              <a:gd name="connsiteX7" fmla="*/ 0 w 10307226"/>
              <a:gd name="connsiteY7" fmla="*/ 2983705 h 2983706"/>
              <a:gd name="connsiteX8" fmla="*/ 0 w 10307226"/>
              <a:gd name="connsiteY8" fmla="*/ 1812832 h 2983706"/>
              <a:gd name="connsiteX9" fmla="*/ 2576142 w 10307226"/>
              <a:gd name="connsiteY9" fmla="*/ 1812832 h 2983706"/>
              <a:gd name="connsiteX10" fmla="*/ 2576142 w 10307226"/>
              <a:gd name="connsiteY10" fmla="*/ 1205084 h 2983706"/>
              <a:gd name="connsiteX11" fmla="*/ 5149404 w 10307226"/>
              <a:gd name="connsiteY11" fmla="*/ 1205084 h 2983706"/>
              <a:gd name="connsiteX12" fmla="*/ 5149404 w 10307226"/>
              <a:gd name="connsiteY12" fmla="*/ 614534 h 2983706"/>
              <a:gd name="connsiteX13" fmla="*/ 7726158 w 10307226"/>
              <a:gd name="connsiteY13" fmla="*/ 614534 h 2983706"/>
              <a:gd name="connsiteX14" fmla="*/ 7726158 w 10307226"/>
              <a:gd name="connsiteY14" fmla="*/ 0 h 2983706"/>
              <a:gd name="connsiteX0" fmla="*/ 7726158 w 10307226"/>
              <a:gd name="connsiteY0" fmla="*/ 0 h 2983705"/>
              <a:gd name="connsiteX1" fmla="*/ 10307226 w 10307226"/>
              <a:gd name="connsiteY1" fmla="*/ 0 h 2983705"/>
              <a:gd name="connsiteX2" fmla="*/ 5157210 w 10307226"/>
              <a:gd name="connsiteY2" fmla="*/ 2983705 h 2983705"/>
              <a:gd name="connsiteX3" fmla="*/ 5149404 w 10307226"/>
              <a:gd name="connsiteY3" fmla="*/ 2983705 h 2983705"/>
              <a:gd name="connsiteX4" fmla="*/ 2581068 w 10307226"/>
              <a:gd name="connsiteY4" fmla="*/ 2983705 h 2983705"/>
              <a:gd name="connsiteX5" fmla="*/ 2576142 w 10307226"/>
              <a:gd name="connsiteY5" fmla="*/ 2983705 h 2983705"/>
              <a:gd name="connsiteX6" fmla="*/ 0 w 10307226"/>
              <a:gd name="connsiteY6" fmla="*/ 2983705 h 2983705"/>
              <a:gd name="connsiteX7" fmla="*/ 0 w 10307226"/>
              <a:gd name="connsiteY7" fmla="*/ 1812832 h 2983705"/>
              <a:gd name="connsiteX8" fmla="*/ 2576142 w 10307226"/>
              <a:gd name="connsiteY8" fmla="*/ 1812832 h 2983705"/>
              <a:gd name="connsiteX9" fmla="*/ 2576142 w 10307226"/>
              <a:gd name="connsiteY9" fmla="*/ 1205084 h 2983705"/>
              <a:gd name="connsiteX10" fmla="*/ 5149404 w 10307226"/>
              <a:gd name="connsiteY10" fmla="*/ 1205084 h 2983705"/>
              <a:gd name="connsiteX11" fmla="*/ 5149404 w 10307226"/>
              <a:gd name="connsiteY11" fmla="*/ 614534 h 2983705"/>
              <a:gd name="connsiteX12" fmla="*/ 7726158 w 10307226"/>
              <a:gd name="connsiteY12" fmla="*/ 614534 h 2983705"/>
              <a:gd name="connsiteX13" fmla="*/ 7726158 w 10307226"/>
              <a:gd name="connsiteY13" fmla="*/ 0 h 2983705"/>
              <a:gd name="connsiteX0" fmla="*/ 5149404 w 10307226"/>
              <a:gd name="connsiteY0" fmla="*/ 2983705 h 3075145"/>
              <a:gd name="connsiteX1" fmla="*/ 2581068 w 10307226"/>
              <a:gd name="connsiteY1" fmla="*/ 2983705 h 3075145"/>
              <a:gd name="connsiteX2" fmla="*/ 2576142 w 10307226"/>
              <a:gd name="connsiteY2" fmla="*/ 2983705 h 3075145"/>
              <a:gd name="connsiteX3" fmla="*/ 0 w 10307226"/>
              <a:gd name="connsiteY3" fmla="*/ 2983705 h 3075145"/>
              <a:gd name="connsiteX4" fmla="*/ 0 w 10307226"/>
              <a:gd name="connsiteY4" fmla="*/ 1812832 h 3075145"/>
              <a:gd name="connsiteX5" fmla="*/ 2576142 w 10307226"/>
              <a:gd name="connsiteY5" fmla="*/ 1812832 h 3075145"/>
              <a:gd name="connsiteX6" fmla="*/ 2576142 w 10307226"/>
              <a:gd name="connsiteY6" fmla="*/ 1205084 h 3075145"/>
              <a:gd name="connsiteX7" fmla="*/ 5149404 w 10307226"/>
              <a:gd name="connsiteY7" fmla="*/ 1205084 h 3075145"/>
              <a:gd name="connsiteX8" fmla="*/ 5149404 w 10307226"/>
              <a:gd name="connsiteY8" fmla="*/ 614534 h 3075145"/>
              <a:gd name="connsiteX9" fmla="*/ 7726158 w 10307226"/>
              <a:gd name="connsiteY9" fmla="*/ 614534 h 3075145"/>
              <a:gd name="connsiteX10" fmla="*/ 7726158 w 10307226"/>
              <a:gd name="connsiteY10" fmla="*/ 0 h 3075145"/>
              <a:gd name="connsiteX11" fmla="*/ 10307226 w 10307226"/>
              <a:gd name="connsiteY11" fmla="*/ 0 h 3075145"/>
              <a:gd name="connsiteX12" fmla="*/ 5157210 w 10307226"/>
              <a:gd name="connsiteY12" fmla="*/ 2983705 h 3075145"/>
              <a:gd name="connsiteX13" fmla="*/ 5240844 w 10307226"/>
              <a:gd name="connsiteY13" fmla="*/ 3075145 h 307514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12" fmla="*/ 5157210 w 10307226"/>
              <a:gd name="connsiteY12" fmla="*/ 2983705 h 298370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0" fmla="*/ 2581068 w 10307226"/>
              <a:gd name="connsiteY0" fmla="*/ 2983705 h 2983705"/>
              <a:gd name="connsiteX1" fmla="*/ 2576142 w 10307226"/>
              <a:gd name="connsiteY1" fmla="*/ 2983705 h 2983705"/>
              <a:gd name="connsiteX2" fmla="*/ 0 w 10307226"/>
              <a:gd name="connsiteY2" fmla="*/ 2983705 h 2983705"/>
              <a:gd name="connsiteX3" fmla="*/ 0 w 10307226"/>
              <a:gd name="connsiteY3" fmla="*/ 1812832 h 2983705"/>
              <a:gd name="connsiteX4" fmla="*/ 2576142 w 10307226"/>
              <a:gd name="connsiteY4" fmla="*/ 1812832 h 2983705"/>
              <a:gd name="connsiteX5" fmla="*/ 2576142 w 10307226"/>
              <a:gd name="connsiteY5" fmla="*/ 1205084 h 2983705"/>
              <a:gd name="connsiteX6" fmla="*/ 5149404 w 10307226"/>
              <a:gd name="connsiteY6" fmla="*/ 1205084 h 2983705"/>
              <a:gd name="connsiteX7" fmla="*/ 5149404 w 10307226"/>
              <a:gd name="connsiteY7" fmla="*/ 614534 h 2983705"/>
              <a:gd name="connsiteX8" fmla="*/ 7726158 w 10307226"/>
              <a:gd name="connsiteY8" fmla="*/ 614534 h 2983705"/>
              <a:gd name="connsiteX9" fmla="*/ 7726158 w 10307226"/>
              <a:gd name="connsiteY9" fmla="*/ 0 h 2983705"/>
              <a:gd name="connsiteX10" fmla="*/ 10307226 w 10307226"/>
              <a:gd name="connsiteY10" fmla="*/ 0 h 2983705"/>
              <a:gd name="connsiteX0" fmla="*/ 2581068 w 10307226"/>
              <a:gd name="connsiteY0" fmla="*/ 2983705 h 2983705"/>
              <a:gd name="connsiteX1" fmla="*/ 0 w 10307226"/>
              <a:gd name="connsiteY1" fmla="*/ 2983705 h 2983705"/>
              <a:gd name="connsiteX2" fmla="*/ 0 w 10307226"/>
              <a:gd name="connsiteY2" fmla="*/ 1812832 h 2983705"/>
              <a:gd name="connsiteX3" fmla="*/ 2576142 w 10307226"/>
              <a:gd name="connsiteY3" fmla="*/ 1812832 h 2983705"/>
              <a:gd name="connsiteX4" fmla="*/ 2576142 w 10307226"/>
              <a:gd name="connsiteY4" fmla="*/ 1205084 h 2983705"/>
              <a:gd name="connsiteX5" fmla="*/ 5149404 w 10307226"/>
              <a:gd name="connsiteY5" fmla="*/ 1205084 h 2983705"/>
              <a:gd name="connsiteX6" fmla="*/ 5149404 w 10307226"/>
              <a:gd name="connsiteY6" fmla="*/ 614534 h 2983705"/>
              <a:gd name="connsiteX7" fmla="*/ 7726158 w 10307226"/>
              <a:gd name="connsiteY7" fmla="*/ 614534 h 2983705"/>
              <a:gd name="connsiteX8" fmla="*/ 7726158 w 10307226"/>
              <a:gd name="connsiteY8" fmla="*/ 0 h 2983705"/>
              <a:gd name="connsiteX9" fmla="*/ 10307226 w 10307226"/>
              <a:gd name="connsiteY9" fmla="*/ 0 h 2983705"/>
              <a:gd name="connsiteX0" fmla="*/ 0 w 10307226"/>
              <a:gd name="connsiteY0" fmla="*/ 2983705 h 2983705"/>
              <a:gd name="connsiteX1" fmla="*/ 0 w 10307226"/>
              <a:gd name="connsiteY1" fmla="*/ 1812832 h 2983705"/>
              <a:gd name="connsiteX2" fmla="*/ 2576142 w 10307226"/>
              <a:gd name="connsiteY2" fmla="*/ 1812832 h 2983705"/>
              <a:gd name="connsiteX3" fmla="*/ 2576142 w 10307226"/>
              <a:gd name="connsiteY3" fmla="*/ 1205084 h 2983705"/>
              <a:gd name="connsiteX4" fmla="*/ 5149404 w 10307226"/>
              <a:gd name="connsiteY4" fmla="*/ 1205084 h 2983705"/>
              <a:gd name="connsiteX5" fmla="*/ 5149404 w 10307226"/>
              <a:gd name="connsiteY5" fmla="*/ 614534 h 2983705"/>
              <a:gd name="connsiteX6" fmla="*/ 7726158 w 10307226"/>
              <a:gd name="connsiteY6" fmla="*/ 614534 h 2983705"/>
              <a:gd name="connsiteX7" fmla="*/ 7726158 w 10307226"/>
              <a:gd name="connsiteY7" fmla="*/ 0 h 2983705"/>
              <a:gd name="connsiteX8" fmla="*/ 10307226 w 10307226"/>
              <a:gd name="connsiteY8" fmla="*/ 0 h 2983705"/>
              <a:gd name="connsiteX0" fmla="*/ 5443 w 10312669"/>
              <a:gd name="connsiteY0" fmla="*/ 2983705 h 2983705"/>
              <a:gd name="connsiteX1" fmla="*/ 0 w 10312669"/>
              <a:gd name="connsiteY1" fmla="*/ 2379601 h 2983705"/>
              <a:gd name="connsiteX2" fmla="*/ 5443 w 10312669"/>
              <a:gd name="connsiteY2" fmla="*/ 1812832 h 2983705"/>
              <a:gd name="connsiteX3" fmla="*/ 2581585 w 10312669"/>
              <a:gd name="connsiteY3" fmla="*/ 1812832 h 2983705"/>
              <a:gd name="connsiteX4" fmla="*/ 2581585 w 10312669"/>
              <a:gd name="connsiteY4" fmla="*/ 1205084 h 2983705"/>
              <a:gd name="connsiteX5" fmla="*/ 5154847 w 10312669"/>
              <a:gd name="connsiteY5" fmla="*/ 1205084 h 2983705"/>
              <a:gd name="connsiteX6" fmla="*/ 5154847 w 10312669"/>
              <a:gd name="connsiteY6" fmla="*/ 614534 h 2983705"/>
              <a:gd name="connsiteX7" fmla="*/ 7731601 w 10312669"/>
              <a:gd name="connsiteY7" fmla="*/ 614534 h 2983705"/>
              <a:gd name="connsiteX8" fmla="*/ 7731601 w 10312669"/>
              <a:gd name="connsiteY8" fmla="*/ 0 h 2983705"/>
              <a:gd name="connsiteX9" fmla="*/ 10312669 w 10312669"/>
              <a:gd name="connsiteY9" fmla="*/ 0 h 2983705"/>
              <a:gd name="connsiteX0" fmla="*/ 0 w 10312669"/>
              <a:gd name="connsiteY0" fmla="*/ 2379601 h 2379601"/>
              <a:gd name="connsiteX1" fmla="*/ 5443 w 10312669"/>
              <a:gd name="connsiteY1" fmla="*/ 1812832 h 2379601"/>
              <a:gd name="connsiteX2" fmla="*/ 2581585 w 10312669"/>
              <a:gd name="connsiteY2" fmla="*/ 1812832 h 2379601"/>
              <a:gd name="connsiteX3" fmla="*/ 2581585 w 10312669"/>
              <a:gd name="connsiteY3" fmla="*/ 1205084 h 2379601"/>
              <a:gd name="connsiteX4" fmla="*/ 5154847 w 10312669"/>
              <a:gd name="connsiteY4" fmla="*/ 1205084 h 2379601"/>
              <a:gd name="connsiteX5" fmla="*/ 5154847 w 10312669"/>
              <a:gd name="connsiteY5" fmla="*/ 614534 h 2379601"/>
              <a:gd name="connsiteX6" fmla="*/ 7731601 w 10312669"/>
              <a:gd name="connsiteY6" fmla="*/ 614534 h 2379601"/>
              <a:gd name="connsiteX7" fmla="*/ 7731601 w 10312669"/>
              <a:gd name="connsiteY7" fmla="*/ 0 h 2379601"/>
              <a:gd name="connsiteX8" fmla="*/ 10312669 w 10312669"/>
              <a:gd name="connsiteY8" fmla="*/ 0 h 2379601"/>
              <a:gd name="connsiteX0" fmla="*/ 186149 w 10498818"/>
              <a:gd name="connsiteY0" fmla="*/ 2379601 h 2379601"/>
              <a:gd name="connsiteX1" fmla="*/ 188690 w 10498818"/>
              <a:gd name="connsiteY1" fmla="*/ 2119251 h 2379601"/>
              <a:gd name="connsiteX2" fmla="*/ 191592 w 10498818"/>
              <a:gd name="connsiteY2" fmla="*/ 1812832 h 2379601"/>
              <a:gd name="connsiteX3" fmla="*/ 2767734 w 10498818"/>
              <a:gd name="connsiteY3" fmla="*/ 1812832 h 2379601"/>
              <a:gd name="connsiteX4" fmla="*/ 2767734 w 10498818"/>
              <a:gd name="connsiteY4" fmla="*/ 1205084 h 2379601"/>
              <a:gd name="connsiteX5" fmla="*/ 5340996 w 10498818"/>
              <a:gd name="connsiteY5" fmla="*/ 1205084 h 2379601"/>
              <a:gd name="connsiteX6" fmla="*/ 5340996 w 10498818"/>
              <a:gd name="connsiteY6" fmla="*/ 614534 h 2379601"/>
              <a:gd name="connsiteX7" fmla="*/ 7917750 w 10498818"/>
              <a:gd name="connsiteY7" fmla="*/ 614534 h 2379601"/>
              <a:gd name="connsiteX8" fmla="*/ 7917750 w 10498818"/>
              <a:gd name="connsiteY8" fmla="*/ 0 h 2379601"/>
              <a:gd name="connsiteX9" fmla="*/ 10498818 w 10498818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72 w 10312841"/>
              <a:gd name="connsiteY0" fmla="*/ 2379601 h 2379601"/>
              <a:gd name="connsiteX1" fmla="*/ 2713 w 10312841"/>
              <a:gd name="connsiteY1" fmla="*/ 2119251 h 2379601"/>
              <a:gd name="connsiteX2" fmla="*/ 5615 w 10312841"/>
              <a:gd name="connsiteY2" fmla="*/ 1812832 h 2379601"/>
              <a:gd name="connsiteX3" fmla="*/ 2581757 w 10312841"/>
              <a:gd name="connsiteY3" fmla="*/ 1812832 h 2379601"/>
              <a:gd name="connsiteX4" fmla="*/ 2581757 w 10312841"/>
              <a:gd name="connsiteY4" fmla="*/ 1205084 h 2379601"/>
              <a:gd name="connsiteX5" fmla="*/ 5155019 w 10312841"/>
              <a:gd name="connsiteY5" fmla="*/ 1205084 h 2379601"/>
              <a:gd name="connsiteX6" fmla="*/ 5155019 w 10312841"/>
              <a:gd name="connsiteY6" fmla="*/ 614534 h 2379601"/>
              <a:gd name="connsiteX7" fmla="*/ 7731773 w 10312841"/>
              <a:gd name="connsiteY7" fmla="*/ 614534 h 2379601"/>
              <a:gd name="connsiteX8" fmla="*/ 7731773 w 10312841"/>
              <a:gd name="connsiteY8" fmla="*/ 0 h 2379601"/>
              <a:gd name="connsiteX9" fmla="*/ 10312841 w 10312841"/>
              <a:gd name="connsiteY9" fmla="*/ 0 h 2379601"/>
              <a:gd name="connsiteX0" fmla="*/ 0 w 10569844"/>
              <a:gd name="connsiteY0" fmla="*/ 2385951 h 2385951"/>
              <a:gd name="connsiteX1" fmla="*/ 259716 w 10569844"/>
              <a:gd name="connsiteY1" fmla="*/ 211925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412036"/>
              <a:gd name="connsiteX1" fmla="*/ 262891 w 10569844"/>
              <a:gd name="connsiteY1" fmla="*/ 2376426 h 2412036"/>
              <a:gd name="connsiteX2" fmla="*/ 262618 w 10569844"/>
              <a:gd name="connsiteY2" fmla="*/ 1812832 h 2412036"/>
              <a:gd name="connsiteX3" fmla="*/ 2838760 w 10569844"/>
              <a:gd name="connsiteY3" fmla="*/ 1812832 h 2412036"/>
              <a:gd name="connsiteX4" fmla="*/ 2838760 w 10569844"/>
              <a:gd name="connsiteY4" fmla="*/ 1205084 h 2412036"/>
              <a:gd name="connsiteX5" fmla="*/ 5412022 w 10569844"/>
              <a:gd name="connsiteY5" fmla="*/ 1205084 h 2412036"/>
              <a:gd name="connsiteX6" fmla="*/ 5412022 w 10569844"/>
              <a:gd name="connsiteY6" fmla="*/ 614534 h 2412036"/>
              <a:gd name="connsiteX7" fmla="*/ 7988776 w 10569844"/>
              <a:gd name="connsiteY7" fmla="*/ 614534 h 2412036"/>
              <a:gd name="connsiteX8" fmla="*/ 7988776 w 10569844"/>
              <a:gd name="connsiteY8" fmla="*/ 0 h 2412036"/>
              <a:gd name="connsiteX9" fmla="*/ 10569844 w 10569844"/>
              <a:gd name="connsiteY9" fmla="*/ 0 h 2412036"/>
              <a:gd name="connsiteX0" fmla="*/ 0 w 10569844"/>
              <a:gd name="connsiteY0" fmla="*/ 2385951 h 2404472"/>
              <a:gd name="connsiteX1" fmla="*/ 259716 w 10569844"/>
              <a:gd name="connsiteY1" fmla="*/ 2366901 h 2404472"/>
              <a:gd name="connsiteX2" fmla="*/ 262618 w 10569844"/>
              <a:gd name="connsiteY2" fmla="*/ 1812832 h 2404472"/>
              <a:gd name="connsiteX3" fmla="*/ 2838760 w 10569844"/>
              <a:gd name="connsiteY3" fmla="*/ 1812832 h 2404472"/>
              <a:gd name="connsiteX4" fmla="*/ 2838760 w 10569844"/>
              <a:gd name="connsiteY4" fmla="*/ 1205084 h 2404472"/>
              <a:gd name="connsiteX5" fmla="*/ 5412022 w 10569844"/>
              <a:gd name="connsiteY5" fmla="*/ 1205084 h 2404472"/>
              <a:gd name="connsiteX6" fmla="*/ 5412022 w 10569844"/>
              <a:gd name="connsiteY6" fmla="*/ 614534 h 2404472"/>
              <a:gd name="connsiteX7" fmla="*/ 7988776 w 10569844"/>
              <a:gd name="connsiteY7" fmla="*/ 614534 h 2404472"/>
              <a:gd name="connsiteX8" fmla="*/ 7988776 w 10569844"/>
              <a:gd name="connsiteY8" fmla="*/ 0 h 2404472"/>
              <a:gd name="connsiteX9" fmla="*/ 10569844 w 10569844"/>
              <a:gd name="connsiteY9" fmla="*/ 0 h 2404472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84660"/>
              <a:gd name="connsiteY0" fmla="*/ 2371134 h 2374036"/>
              <a:gd name="connsiteX1" fmla="*/ 274532 w 10584660"/>
              <a:gd name="connsiteY1" fmla="*/ 2366901 h 2374036"/>
              <a:gd name="connsiteX2" fmla="*/ 277434 w 10584660"/>
              <a:gd name="connsiteY2" fmla="*/ 1812832 h 2374036"/>
              <a:gd name="connsiteX3" fmla="*/ 2853576 w 10584660"/>
              <a:gd name="connsiteY3" fmla="*/ 1812832 h 2374036"/>
              <a:gd name="connsiteX4" fmla="*/ 2853576 w 10584660"/>
              <a:gd name="connsiteY4" fmla="*/ 1205084 h 2374036"/>
              <a:gd name="connsiteX5" fmla="*/ 5426838 w 10584660"/>
              <a:gd name="connsiteY5" fmla="*/ 1205084 h 2374036"/>
              <a:gd name="connsiteX6" fmla="*/ 5426838 w 10584660"/>
              <a:gd name="connsiteY6" fmla="*/ 614534 h 2374036"/>
              <a:gd name="connsiteX7" fmla="*/ 8003592 w 10584660"/>
              <a:gd name="connsiteY7" fmla="*/ 614534 h 2374036"/>
              <a:gd name="connsiteX8" fmla="*/ 8003592 w 10584660"/>
              <a:gd name="connsiteY8" fmla="*/ 0 h 2374036"/>
              <a:gd name="connsiteX9" fmla="*/ 10584660 w 10584660"/>
              <a:gd name="connsiteY9" fmla="*/ 0 h 2374036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95244"/>
              <a:gd name="connsiteY0" fmla="*/ 2369017 h 2369017"/>
              <a:gd name="connsiteX1" fmla="*/ 285116 w 10595244"/>
              <a:gd name="connsiteY1" fmla="*/ 2366901 h 2369017"/>
              <a:gd name="connsiteX2" fmla="*/ 288018 w 10595244"/>
              <a:gd name="connsiteY2" fmla="*/ 1812832 h 2369017"/>
              <a:gd name="connsiteX3" fmla="*/ 2864160 w 10595244"/>
              <a:gd name="connsiteY3" fmla="*/ 1812832 h 2369017"/>
              <a:gd name="connsiteX4" fmla="*/ 2864160 w 10595244"/>
              <a:gd name="connsiteY4" fmla="*/ 1205084 h 2369017"/>
              <a:gd name="connsiteX5" fmla="*/ 5437422 w 10595244"/>
              <a:gd name="connsiteY5" fmla="*/ 1205084 h 2369017"/>
              <a:gd name="connsiteX6" fmla="*/ 5437422 w 10595244"/>
              <a:gd name="connsiteY6" fmla="*/ 614534 h 2369017"/>
              <a:gd name="connsiteX7" fmla="*/ 8014176 w 10595244"/>
              <a:gd name="connsiteY7" fmla="*/ 614534 h 2369017"/>
              <a:gd name="connsiteX8" fmla="*/ 8014176 w 10595244"/>
              <a:gd name="connsiteY8" fmla="*/ 0 h 2369017"/>
              <a:gd name="connsiteX9" fmla="*/ 10595244 w 10595244"/>
              <a:gd name="connsiteY9" fmla="*/ 0 h 2369017"/>
              <a:gd name="connsiteX0" fmla="*/ 2713 w 10312841"/>
              <a:gd name="connsiteY0" fmla="*/ 2366901 h 2366901"/>
              <a:gd name="connsiteX1" fmla="*/ 5615 w 10312841"/>
              <a:gd name="connsiteY1" fmla="*/ 1812832 h 2366901"/>
              <a:gd name="connsiteX2" fmla="*/ 2581757 w 10312841"/>
              <a:gd name="connsiteY2" fmla="*/ 1812832 h 2366901"/>
              <a:gd name="connsiteX3" fmla="*/ 2581757 w 10312841"/>
              <a:gd name="connsiteY3" fmla="*/ 1205084 h 2366901"/>
              <a:gd name="connsiteX4" fmla="*/ 5155019 w 10312841"/>
              <a:gd name="connsiteY4" fmla="*/ 1205084 h 2366901"/>
              <a:gd name="connsiteX5" fmla="*/ 5155019 w 10312841"/>
              <a:gd name="connsiteY5" fmla="*/ 614534 h 2366901"/>
              <a:gd name="connsiteX6" fmla="*/ 7731773 w 10312841"/>
              <a:gd name="connsiteY6" fmla="*/ 614534 h 2366901"/>
              <a:gd name="connsiteX7" fmla="*/ 7731773 w 10312841"/>
              <a:gd name="connsiteY7" fmla="*/ 0 h 2366901"/>
              <a:gd name="connsiteX8" fmla="*/ 10312841 w 10312841"/>
              <a:gd name="connsiteY8" fmla="*/ 0 h 2366901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3750 w 10307528"/>
              <a:gd name="connsiteY0" fmla="*/ 3001901 h 3001901"/>
              <a:gd name="connsiteX1" fmla="*/ 302 w 10307528"/>
              <a:gd name="connsiteY1" fmla="*/ 1812832 h 3001901"/>
              <a:gd name="connsiteX2" fmla="*/ 2576444 w 10307528"/>
              <a:gd name="connsiteY2" fmla="*/ 1812832 h 3001901"/>
              <a:gd name="connsiteX3" fmla="*/ 2576444 w 10307528"/>
              <a:gd name="connsiteY3" fmla="*/ 1205084 h 3001901"/>
              <a:gd name="connsiteX4" fmla="*/ 5149706 w 10307528"/>
              <a:gd name="connsiteY4" fmla="*/ 1205084 h 3001901"/>
              <a:gd name="connsiteX5" fmla="*/ 5149706 w 10307528"/>
              <a:gd name="connsiteY5" fmla="*/ 614534 h 3001901"/>
              <a:gd name="connsiteX6" fmla="*/ 7726460 w 10307528"/>
              <a:gd name="connsiteY6" fmla="*/ 614534 h 3001901"/>
              <a:gd name="connsiteX7" fmla="*/ 7726460 w 10307528"/>
              <a:gd name="connsiteY7" fmla="*/ 0 h 3001901"/>
              <a:gd name="connsiteX8" fmla="*/ 10307528 w 10307528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4877 w 10308655"/>
              <a:gd name="connsiteY0" fmla="*/ 3001901 h 3001901"/>
              <a:gd name="connsiteX1" fmla="*/ 1429 w 10308655"/>
              <a:gd name="connsiteY1" fmla="*/ 1812832 h 3001901"/>
              <a:gd name="connsiteX2" fmla="*/ 2577571 w 10308655"/>
              <a:gd name="connsiteY2" fmla="*/ 1812832 h 3001901"/>
              <a:gd name="connsiteX3" fmla="*/ 2577571 w 10308655"/>
              <a:gd name="connsiteY3" fmla="*/ 1205084 h 3001901"/>
              <a:gd name="connsiteX4" fmla="*/ 5150833 w 10308655"/>
              <a:gd name="connsiteY4" fmla="*/ 1205084 h 3001901"/>
              <a:gd name="connsiteX5" fmla="*/ 5150833 w 10308655"/>
              <a:gd name="connsiteY5" fmla="*/ 614534 h 3001901"/>
              <a:gd name="connsiteX6" fmla="*/ 7727587 w 10308655"/>
              <a:gd name="connsiteY6" fmla="*/ 614534 h 3001901"/>
              <a:gd name="connsiteX7" fmla="*/ 7727587 w 10308655"/>
              <a:gd name="connsiteY7" fmla="*/ 0 h 3001901"/>
              <a:gd name="connsiteX8" fmla="*/ 10308655 w 10308655"/>
              <a:gd name="connsiteY8" fmla="*/ 0 h 3001901"/>
              <a:gd name="connsiteX0" fmla="*/ 4877 w 7727587"/>
              <a:gd name="connsiteY0" fmla="*/ 3001901 h 3001901"/>
              <a:gd name="connsiteX1" fmla="*/ 1429 w 7727587"/>
              <a:gd name="connsiteY1" fmla="*/ 1812832 h 3001901"/>
              <a:gd name="connsiteX2" fmla="*/ 2577571 w 7727587"/>
              <a:gd name="connsiteY2" fmla="*/ 1812832 h 3001901"/>
              <a:gd name="connsiteX3" fmla="*/ 2577571 w 7727587"/>
              <a:gd name="connsiteY3" fmla="*/ 1205084 h 3001901"/>
              <a:gd name="connsiteX4" fmla="*/ 5150833 w 7727587"/>
              <a:gd name="connsiteY4" fmla="*/ 1205084 h 3001901"/>
              <a:gd name="connsiteX5" fmla="*/ 5150833 w 7727587"/>
              <a:gd name="connsiteY5" fmla="*/ 614534 h 3001901"/>
              <a:gd name="connsiteX6" fmla="*/ 7727587 w 7727587"/>
              <a:gd name="connsiteY6" fmla="*/ 614534 h 3001901"/>
              <a:gd name="connsiteX7" fmla="*/ 7727587 w 7727587"/>
              <a:gd name="connsiteY7" fmla="*/ 0 h 3001901"/>
              <a:gd name="connsiteX0" fmla="*/ 4877 w 7727587"/>
              <a:gd name="connsiteY0" fmla="*/ 2387367 h 2387367"/>
              <a:gd name="connsiteX1" fmla="*/ 1429 w 7727587"/>
              <a:gd name="connsiteY1" fmla="*/ 1198298 h 2387367"/>
              <a:gd name="connsiteX2" fmla="*/ 2577571 w 7727587"/>
              <a:gd name="connsiteY2" fmla="*/ 1198298 h 2387367"/>
              <a:gd name="connsiteX3" fmla="*/ 2577571 w 7727587"/>
              <a:gd name="connsiteY3" fmla="*/ 590550 h 2387367"/>
              <a:gd name="connsiteX4" fmla="*/ 5150833 w 7727587"/>
              <a:gd name="connsiteY4" fmla="*/ 590550 h 2387367"/>
              <a:gd name="connsiteX5" fmla="*/ 5150833 w 7727587"/>
              <a:gd name="connsiteY5" fmla="*/ 0 h 2387367"/>
              <a:gd name="connsiteX6" fmla="*/ 7727587 w 7727587"/>
              <a:gd name="connsiteY6" fmla="*/ 0 h 2387367"/>
              <a:gd name="connsiteX0" fmla="*/ 4877 w 5150833"/>
              <a:gd name="connsiteY0" fmla="*/ 2387367 h 2387367"/>
              <a:gd name="connsiteX1" fmla="*/ 1429 w 5150833"/>
              <a:gd name="connsiteY1" fmla="*/ 1198298 h 2387367"/>
              <a:gd name="connsiteX2" fmla="*/ 2577571 w 5150833"/>
              <a:gd name="connsiteY2" fmla="*/ 1198298 h 2387367"/>
              <a:gd name="connsiteX3" fmla="*/ 2577571 w 5150833"/>
              <a:gd name="connsiteY3" fmla="*/ 590550 h 2387367"/>
              <a:gd name="connsiteX4" fmla="*/ 5150833 w 5150833"/>
              <a:gd name="connsiteY4" fmla="*/ 590550 h 2387367"/>
              <a:gd name="connsiteX5" fmla="*/ 5150833 w 5150833"/>
              <a:gd name="connsiteY5" fmla="*/ 0 h 2387367"/>
              <a:gd name="connsiteX0" fmla="*/ 4877 w 5150833"/>
              <a:gd name="connsiteY0" fmla="*/ 1796817 h 1796817"/>
              <a:gd name="connsiteX1" fmla="*/ 1429 w 5150833"/>
              <a:gd name="connsiteY1" fmla="*/ 607748 h 1796817"/>
              <a:gd name="connsiteX2" fmla="*/ 2577571 w 5150833"/>
              <a:gd name="connsiteY2" fmla="*/ 607748 h 1796817"/>
              <a:gd name="connsiteX3" fmla="*/ 2577571 w 5150833"/>
              <a:gd name="connsiteY3" fmla="*/ 0 h 1796817"/>
              <a:gd name="connsiteX4" fmla="*/ 5150833 w 5150833"/>
              <a:gd name="connsiteY4" fmla="*/ 0 h 1796817"/>
              <a:gd name="connsiteX0" fmla="*/ 4877 w 2577571"/>
              <a:gd name="connsiteY0" fmla="*/ 1796817 h 1796817"/>
              <a:gd name="connsiteX1" fmla="*/ 1429 w 2577571"/>
              <a:gd name="connsiteY1" fmla="*/ 607748 h 1796817"/>
              <a:gd name="connsiteX2" fmla="*/ 2577571 w 2577571"/>
              <a:gd name="connsiteY2" fmla="*/ 607748 h 1796817"/>
              <a:gd name="connsiteX3" fmla="*/ 2577571 w 2577571"/>
              <a:gd name="connsiteY3" fmla="*/ 0 h 1796817"/>
              <a:gd name="connsiteX0" fmla="*/ 4877 w 2577571"/>
              <a:gd name="connsiteY0" fmla="*/ 1415817 h 1415817"/>
              <a:gd name="connsiteX1" fmla="*/ 1429 w 2577571"/>
              <a:gd name="connsiteY1" fmla="*/ 226748 h 1415817"/>
              <a:gd name="connsiteX2" fmla="*/ 2577571 w 2577571"/>
              <a:gd name="connsiteY2" fmla="*/ 226748 h 1415817"/>
              <a:gd name="connsiteX3" fmla="*/ 2577571 w 2577571"/>
              <a:gd name="connsiteY3" fmla="*/ 0 h 1415817"/>
              <a:gd name="connsiteX0" fmla="*/ 3054 w 2577864"/>
              <a:gd name="connsiteY0" fmla="*/ 1403117 h 1403117"/>
              <a:gd name="connsiteX1" fmla="*/ 1722 w 2577864"/>
              <a:gd name="connsiteY1" fmla="*/ 226748 h 1403117"/>
              <a:gd name="connsiteX2" fmla="*/ 2577864 w 2577864"/>
              <a:gd name="connsiteY2" fmla="*/ 226748 h 1403117"/>
              <a:gd name="connsiteX3" fmla="*/ 2577864 w 2577864"/>
              <a:gd name="connsiteY3" fmla="*/ 0 h 1403117"/>
              <a:gd name="connsiteX0" fmla="*/ 0 w 2579572"/>
              <a:gd name="connsiteY0" fmla="*/ 1457092 h 1457092"/>
              <a:gd name="connsiteX1" fmla="*/ 3430 w 2579572"/>
              <a:gd name="connsiteY1" fmla="*/ 226748 h 1457092"/>
              <a:gd name="connsiteX2" fmla="*/ 2579572 w 2579572"/>
              <a:gd name="connsiteY2" fmla="*/ 226748 h 1457092"/>
              <a:gd name="connsiteX3" fmla="*/ 2579572 w 2579572"/>
              <a:gd name="connsiteY3" fmla="*/ 0 h 1457092"/>
              <a:gd name="connsiteX0" fmla="*/ 1782 w 2578179"/>
              <a:gd name="connsiteY0" fmla="*/ 1457092 h 1457092"/>
              <a:gd name="connsiteX1" fmla="*/ 2037 w 2578179"/>
              <a:gd name="connsiteY1" fmla="*/ 226748 h 1457092"/>
              <a:gd name="connsiteX2" fmla="*/ 2578179 w 2578179"/>
              <a:gd name="connsiteY2" fmla="*/ 226748 h 1457092"/>
              <a:gd name="connsiteX3" fmla="*/ 2578179 w 2578179"/>
              <a:gd name="connsiteY3" fmla="*/ 0 h 1457092"/>
              <a:gd name="connsiteX0" fmla="*/ 0 w 2579572"/>
              <a:gd name="connsiteY0" fmla="*/ 1461855 h 1461855"/>
              <a:gd name="connsiteX1" fmla="*/ 3430 w 2579572"/>
              <a:gd name="connsiteY1" fmla="*/ 226748 h 1461855"/>
              <a:gd name="connsiteX2" fmla="*/ 2579572 w 2579572"/>
              <a:gd name="connsiteY2" fmla="*/ 226748 h 1461855"/>
              <a:gd name="connsiteX3" fmla="*/ 2579572 w 2579572"/>
              <a:gd name="connsiteY3" fmla="*/ 0 h 1461855"/>
              <a:gd name="connsiteX0" fmla="*/ 4413 w 2577635"/>
              <a:gd name="connsiteY0" fmla="*/ 1457093 h 1457093"/>
              <a:gd name="connsiteX1" fmla="*/ 1493 w 2577635"/>
              <a:gd name="connsiteY1" fmla="*/ 226748 h 1457093"/>
              <a:gd name="connsiteX2" fmla="*/ 2577635 w 2577635"/>
              <a:gd name="connsiteY2" fmla="*/ 226748 h 1457093"/>
              <a:gd name="connsiteX3" fmla="*/ 2577635 w 2577635"/>
              <a:gd name="connsiteY3" fmla="*/ 0 h 1457093"/>
              <a:gd name="connsiteX0" fmla="*/ 5826 w 2577460"/>
              <a:gd name="connsiteY0" fmla="*/ 1455505 h 1455505"/>
              <a:gd name="connsiteX1" fmla="*/ 1318 w 2577460"/>
              <a:gd name="connsiteY1" fmla="*/ 226748 h 1455505"/>
              <a:gd name="connsiteX2" fmla="*/ 2577460 w 2577460"/>
              <a:gd name="connsiteY2" fmla="*/ 226748 h 1455505"/>
              <a:gd name="connsiteX3" fmla="*/ 2577460 w 2577460"/>
              <a:gd name="connsiteY3" fmla="*/ 0 h 1455505"/>
              <a:gd name="connsiteX0" fmla="*/ 651 w 2572285"/>
              <a:gd name="connsiteY0" fmla="*/ 1455505 h 1455505"/>
              <a:gd name="connsiteX1" fmla="*/ 2493 w 2572285"/>
              <a:gd name="connsiteY1" fmla="*/ 226748 h 1455505"/>
              <a:gd name="connsiteX2" fmla="*/ 2572285 w 2572285"/>
              <a:gd name="connsiteY2" fmla="*/ 226748 h 1455505"/>
              <a:gd name="connsiteX3" fmla="*/ 2572285 w 2572285"/>
              <a:gd name="connsiteY3" fmla="*/ 0 h 1455505"/>
              <a:gd name="connsiteX0" fmla="*/ 0 w 2571634"/>
              <a:gd name="connsiteY0" fmla="*/ 1455505 h 1455505"/>
              <a:gd name="connsiteX1" fmla="*/ 6604 w 2571634"/>
              <a:gd name="connsiteY1" fmla="*/ 226748 h 1455505"/>
              <a:gd name="connsiteX2" fmla="*/ 2571634 w 2571634"/>
              <a:gd name="connsiteY2" fmla="*/ 226748 h 1455505"/>
              <a:gd name="connsiteX3" fmla="*/ 2571634 w 2571634"/>
              <a:gd name="connsiteY3" fmla="*/ 0 h 1455505"/>
              <a:gd name="connsiteX0" fmla="*/ 0 w 2571634"/>
              <a:gd name="connsiteY0" fmla="*/ 1455505 h 1455505"/>
              <a:gd name="connsiteX1" fmla="*/ 6604 w 2571634"/>
              <a:gd name="connsiteY1" fmla="*/ 226748 h 1455505"/>
              <a:gd name="connsiteX2" fmla="*/ 2571634 w 2571634"/>
              <a:gd name="connsiteY2" fmla="*/ 226748 h 1455505"/>
              <a:gd name="connsiteX3" fmla="*/ 2571634 w 2571634"/>
              <a:gd name="connsiteY3" fmla="*/ 0 h 1455505"/>
              <a:gd name="connsiteX0" fmla="*/ 650 w 2572284"/>
              <a:gd name="connsiteY0" fmla="*/ 1455505 h 1455505"/>
              <a:gd name="connsiteX1" fmla="*/ 2492 w 2572284"/>
              <a:gd name="connsiteY1" fmla="*/ 228336 h 1455505"/>
              <a:gd name="connsiteX2" fmla="*/ 2572284 w 2572284"/>
              <a:gd name="connsiteY2" fmla="*/ 226748 h 1455505"/>
              <a:gd name="connsiteX3" fmla="*/ 2572284 w 2572284"/>
              <a:gd name="connsiteY3" fmla="*/ 0 h 1455505"/>
              <a:gd name="connsiteX0" fmla="*/ 0 w 2571634"/>
              <a:gd name="connsiteY0" fmla="*/ 1455505 h 1455505"/>
              <a:gd name="connsiteX1" fmla="*/ 3430 w 2571634"/>
              <a:gd name="connsiteY1" fmla="*/ 228336 h 1455505"/>
              <a:gd name="connsiteX2" fmla="*/ 2571634 w 2571634"/>
              <a:gd name="connsiteY2" fmla="*/ 226748 h 1455505"/>
              <a:gd name="connsiteX3" fmla="*/ 2571634 w 2571634"/>
              <a:gd name="connsiteY3" fmla="*/ 0 h 145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71634" h="1455505">
                <a:moveTo>
                  <a:pt x="0" y="1455505"/>
                </a:moveTo>
                <a:cubicBezTo>
                  <a:pt x="907" y="1275319"/>
                  <a:pt x="-1444" y="607431"/>
                  <a:pt x="3430" y="228336"/>
                </a:cubicBezTo>
                <a:lnTo>
                  <a:pt x="2571634" y="226748"/>
                </a:lnTo>
                <a:lnTo>
                  <a:pt x="2571634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uller Bold" pitchFamily="2" charset="-52"/>
            </a:endParaRPr>
          </a:p>
        </p:txBody>
      </p:sp>
      <p:sp>
        <p:nvSpPr>
          <p:cNvPr id="133" name="TextBox 70"/>
          <p:cNvSpPr txBox="1"/>
          <p:nvPr/>
        </p:nvSpPr>
        <p:spPr>
          <a:xfrm>
            <a:off x="979069" y="4888151"/>
            <a:ext cx="18939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 smtClean="0">
                <a:solidFill>
                  <a:prstClr val="white"/>
                </a:solidFill>
                <a:latin typeface="Muller Bold" pitchFamily="2" charset="-52"/>
                <a:cs typeface="Times New Roman" panose="02020603050405020304" pitchFamily="18" charset="0"/>
                <a:sym typeface="+mn-lt"/>
              </a:rPr>
              <a:t>МЛАДШИЙ </a:t>
            </a:r>
            <a:r>
              <a:rPr lang="ru-RU" sz="1200" b="1" dirty="0">
                <a:solidFill>
                  <a:prstClr val="white"/>
                </a:solidFill>
                <a:latin typeface="Muller Bold" pitchFamily="2" charset="-52"/>
                <a:cs typeface="Times New Roman" panose="02020603050405020304" pitchFamily="18" charset="0"/>
                <a:sym typeface="+mn-lt"/>
              </a:rPr>
              <a:t>С</a:t>
            </a:r>
            <a:r>
              <a:rPr lang="ru-RU" sz="1200" b="1" dirty="0" smtClean="0">
                <a:solidFill>
                  <a:prstClr val="white"/>
                </a:solidFill>
                <a:latin typeface="Muller Bold" pitchFamily="2" charset="-52"/>
                <a:cs typeface="Times New Roman" panose="02020603050405020304" pitchFamily="18" charset="0"/>
                <a:sym typeface="+mn-lt"/>
              </a:rPr>
              <a:t>ПЕЦИАЛИСТ</a:t>
            </a:r>
            <a:endParaRPr lang="ru-RU" sz="1200" b="1" dirty="0">
              <a:solidFill>
                <a:prstClr val="white"/>
              </a:solidFill>
              <a:latin typeface="Muller Bold" pitchFamily="2" charset="-5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4E074323-34F6-4314-B6CB-3CD0DB15441F}"/>
              </a:ext>
            </a:extLst>
          </p:cNvPr>
          <p:cNvSpPr txBox="1"/>
          <p:nvPr/>
        </p:nvSpPr>
        <p:spPr>
          <a:xfrm>
            <a:off x="4694399" y="4251758"/>
            <a:ext cx="13553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000">
                <a:solidFill>
                  <a:schemeClr val="bg1"/>
                </a:solidFill>
                <a:effectLst/>
                <a:latin typeface="Muller ExtraBold" pitchFamily="50" charset="-52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r"/>
            <a:r>
              <a:rPr lang="ru-RU" sz="1200" dirty="0" smtClean="0">
                <a:latin typeface="Muller Bold" pitchFamily="2" charset="-52"/>
              </a:rPr>
              <a:t>160 </a:t>
            </a:r>
            <a:r>
              <a:rPr lang="ru-RU" sz="1200" dirty="0">
                <a:latin typeface="Muller Bold" pitchFamily="2" charset="-52"/>
              </a:rPr>
              <a:t>000 </a:t>
            </a:r>
            <a:r>
              <a:rPr lang="ru-RU" sz="1200" dirty="0">
                <a:latin typeface="Muller Bold" pitchFamily="2" charset="-52"/>
                <a:cs typeface="Calibri" panose="020F0502020204030204" pitchFamily="34" charset="0"/>
              </a:rPr>
              <a:t>₽</a:t>
            </a:r>
            <a:endParaRPr lang="ru-RU" sz="1200" dirty="0">
              <a:latin typeface="Muller Bold" pitchFamily="2" charset="-52"/>
            </a:endParaRPr>
          </a:p>
        </p:txBody>
      </p:sp>
      <p:sp>
        <p:nvSpPr>
          <p:cNvPr id="145" name="Rectangle 99"/>
          <p:cNvSpPr/>
          <p:nvPr/>
        </p:nvSpPr>
        <p:spPr>
          <a:xfrm>
            <a:off x="879863" y="5269128"/>
            <a:ext cx="2910167" cy="8745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3515" indent="-171450">
              <a:lnSpc>
                <a:spcPts val="1385"/>
              </a:lnSpc>
              <a:spcBef>
                <a:spcPts val="660"/>
              </a:spcBef>
              <a:buFont typeface="Arial" panose="020B0604020202020204" pitchFamily="34" charset="0"/>
              <a:buChar char="•"/>
              <a:tabLst>
                <a:tab pos="106045" algn="l"/>
              </a:tabLst>
            </a:pP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Размещение товара 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на места хранения  при помощи </a:t>
            </a: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складской техники;</a:t>
            </a:r>
            <a:endParaRPr lang="ru-RU" sz="1000" dirty="0">
              <a:solidFill>
                <a:schemeClr val="bg1"/>
              </a:solidFill>
              <a:latin typeface="Muller Bold" pitchFamily="2" charset="-52"/>
              <a:cs typeface="Times New Roman" pitchFamily="18" charset="0"/>
            </a:endParaRPr>
          </a:p>
          <a:p>
            <a:pPr marL="183515" indent="-171450">
              <a:lnSpc>
                <a:spcPts val="1385"/>
              </a:lnSpc>
              <a:spcBef>
                <a:spcPts val="660"/>
              </a:spcBef>
              <a:buFont typeface="Arial" panose="020B0604020202020204" pitchFamily="34" charset="0"/>
              <a:buChar char="•"/>
              <a:tabLst>
                <a:tab pos="106045" algn="l"/>
              </a:tabLst>
            </a:pP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Проведение инвентаризаций 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на складе.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1000" dirty="0">
              <a:solidFill>
                <a:schemeClr val="bg1"/>
              </a:solidFill>
              <a:latin typeface="Muller Bold" pitchFamily="2" charset="-52"/>
              <a:cs typeface="Times New Roman" pitchFamily="18" charset="0"/>
            </a:endParaRPr>
          </a:p>
        </p:txBody>
      </p:sp>
      <p:sp>
        <p:nvSpPr>
          <p:cNvPr id="62" name="Rectangle 99"/>
          <p:cNvSpPr/>
          <p:nvPr/>
        </p:nvSpPr>
        <p:spPr>
          <a:xfrm>
            <a:off x="3587609" y="4657178"/>
            <a:ext cx="2656043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3515" indent="-171450">
              <a:lnSpc>
                <a:spcPct val="100000"/>
              </a:lnSpc>
              <a:spcBef>
                <a:spcPts val="670"/>
              </a:spcBef>
              <a:buFont typeface="Arial" panose="020B0604020202020204" pitchFamily="34" charset="0"/>
              <a:buChar char="•"/>
              <a:tabLst>
                <a:tab pos="106045" algn="l"/>
              </a:tabLst>
            </a:pP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Поиск </a:t>
            </a: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контрагентов, получение КП;</a:t>
            </a:r>
          </a:p>
          <a:p>
            <a:pPr marL="183515" indent="-171450">
              <a:lnSpc>
                <a:spcPct val="100000"/>
              </a:lnSpc>
              <a:spcBef>
                <a:spcPts val="670"/>
              </a:spcBef>
              <a:buFont typeface="Arial" panose="020B0604020202020204" pitchFamily="34" charset="0"/>
              <a:buChar char="•"/>
              <a:tabLst>
                <a:tab pos="106045" algn="l"/>
              </a:tabLst>
            </a:pP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Работа 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в системе </a:t>
            </a: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ERP;</a:t>
            </a:r>
          </a:p>
          <a:p>
            <a:pPr marL="183515" indent="-171450">
              <a:lnSpc>
                <a:spcPct val="100000"/>
              </a:lnSpc>
              <a:spcBef>
                <a:spcPts val="670"/>
              </a:spcBef>
              <a:buFont typeface="Arial" panose="020B0604020202020204" pitchFamily="34" charset="0"/>
              <a:buChar char="•"/>
              <a:tabLst>
                <a:tab pos="106045" algn="l"/>
              </a:tabLst>
            </a:pP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Проведение 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договоров </a:t>
            </a: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в системе 1С;</a:t>
            </a:r>
          </a:p>
          <a:p>
            <a:pPr marL="184150" indent="-171450">
              <a:lnSpc>
                <a:spcPts val="1320"/>
              </a:lnSpc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Регулярный мониторинг 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поставщиков </a:t>
            </a: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товаров;</a:t>
            </a:r>
          </a:p>
          <a:p>
            <a:pPr marL="184150" indent="-171450">
              <a:lnSpc>
                <a:spcPts val="1320"/>
              </a:lnSpc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Своевременная 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отчетность  </a:t>
            </a: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о выполнении 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плана </a:t>
            </a: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закупок.</a:t>
            </a:r>
            <a:endParaRPr lang="ru-RU" sz="1000" dirty="0">
              <a:solidFill>
                <a:schemeClr val="bg1"/>
              </a:solidFill>
              <a:latin typeface="Muller Bold" pitchFamily="2" charset="-52"/>
              <a:cs typeface="Times New Roman" pitchFamily="18" charset="0"/>
            </a:endParaRPr>
          </a:p>
        </p:txBody>
      </p:sp>
      <p:sp>
        <p:nvSpPr>
          <p:cNvPr id="152" name="Rectangle 99"/>
          <p:cNvSpPr/>
          <p:nvPr/>
        </p:nvSpPr>
        <p:spPr>
          <a:xfrm>
            <a:off x="6089202" y="4125218"/>
            <a:ext cx="3133678" cy="19005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3515" indent="-171450">
              <a:spcBef>
                <a:spcPts val="670"/>
              </a:spcBef>
              <a:buFont typeface="Arial" panose="020B0604020202020204" pitchFamily="34" charset="0"/>
              <a:buChar char="•"/>
              <a:tabLst>
                <a:tab pos="106045" algn="l"/>
              </a:tabLst>
            </a:pP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Заключение договоров;</a:t>
            </a:r>
          </a:p>
          <a:p>
            <a:pPr marL="183515" indent="-171450">
              <a:spcBef>
                <a:spcPts val="670"/>
              </a:spcBef>
              <a:buFont typeface="Arial" panose="020B0604020202020204" pitchFamily="34" charset="0"/>
              <a:buChar char="•"/>
              <a:tabLst>
                <a:tab pos="106045" algn="l"/>
              </a:tabLst>
            </a:pP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Ведение переговоров </a:t>
            </a: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с контрагентами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, обсуждение  и согласование ключевых  договорных условий;</a:t>
            </a:r>
          </a:p>
          <a:p>
            <a:pPr marL="183515" marR="337185" indent="-171450">
              <a:spcBef>
                <a:spcPts val="670"/>
              </a:spcBef>
              <a:buFont typeface="Arial" panose="020B0604020202020204" pitchFamily="34" charset="0"/>
              <a:buChar char="•"/>
              <a:tabLst>
                <a:tab pos="106045" algn="l"/>
              </a:tabLst>
            </a:pP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Анализ себестоимости  готовой </a:t>
            </a: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продукции, внесение 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предложений </a:t>
            </a: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для снижения стоимостных показателей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;</a:t>
            </a:r>
          </a:p>
          <a:p>
            <a:pPr marL="183515" marR="135255" indent="-171450">
              <a:spcBef>
                <a:spcPts val="670"/>
              </a:spcBef>
              <a:buFont typeface="Arial" panose="020B0604020202020204" pitchFamily="34" charset="0"/>
              <a:buChar char="•"/>
              <a:tabLst>
                <a:tab pos="106045" algn="l"/>
              </a:tabLst>
            </a:pP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Контроль за исполнением  договорных обязательств.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4E074323-34F6-4314-B6CB-3CD0DB15441F}"/>
              </a:ext>
            </a:extLst>
          </p:cNvPr>
          <p:cNvSpPr txBox="1"/>
          <p:nvPr/>
        </p:nvSpPr>
        <p:spPr>
          <a:xfrm>
            <a:off x="7190866" y="3687524"/>
            <a:ext cx="14522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000">
                <a:solidFill>
                  <a:schemeClr val="bg1"/>
                </a:solidFill>
                <a:effectLst/>
                <a:latin typeface="Muller ExtraBold" pitchFamily="50" charset="-52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r"/>
            <a:r>
              <a:rPr lang="ru-RU" sz="1200" dirty="0" smtClean="0">
                <a:latin typeface="Muller Bold" pitchFamily="2" charset="-52"/>
              </a:rPr>
              <a:t>450 </a:t>
            </a:r>
            <a:r>
              <a:rPr lang="ru-RU" sz="1200" dirty="0">
                <a:latin typeface="Muller Bold" pitchFamily="2" charset="-52"/>
              </a:rPr>
              <a:t>000</a:t>
            </a:r>
            <a:r>
              <a:rPr lang="ru-RU" sz="1200" dirty="0">
                <a:latin typeface="Muller Bold" pitchFamily="2" charset="-52"/>
                <a:cs typeface="Calibri" panose="020F0502020204030204" pitchFamily="34" charset="0"/>
              </a:rPr>
              <a:t> ₽</a:t>
            </a:r>
            <a:endParaRPr lang="ru-RU" sz="1200" dirty="0">
              <a:latin typeface="Muller Bold" pitchFamily="2" charset="-52"/>
            </a:endParaRPr>
          </a:p>
        </p:txBody>
      </p:sp>
      <p:sp>
        <p:nvSpPr>
          <p:cNvPr id="153" name="Rectangle 99"/>
          <p:cNvSpPr/>
          <p:nvPr/>
        </p:nvSpPr>
        <p:spPr>
          <a:xfrm>
            <a:off x="8746396" y="3703079"/>
            <a:ext cx="2495180" cy="2259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3515" indent="-171450">
              <a:lnSpc>
                <a:spcPts val="1385"/>
              </a:lnSpc>
              <a:spcBef>
                <a:spcPts val="670"/>
              </a:spcBef>
              <a:buFont typeface="Arial" panose="020B0604020202020204" pitchFamily="34" charset="0"/>
              <a:buChar char="•"/>
              <a:tabLst>
                <a:tab pos="106045" algn="l"/>
              </a:tabLst>
            </a:pP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Организация работы </a:t>
            </a: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и руководство 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модулем;</a:t>
            </a:r>
          </a:p>
          <a:p>
            <a:pPr marL="183515" marR="275590" indent="-171450">
              <a:lnSpc>
                <a:spcPts val="1320"/>
              </a:lnSpc>
              <a:spcBef>
                <a:spcPts val="670"/>
              </a:spcBef>
              <a:buFont typeface="Arial" panose="020B0604020202020204" pitchFamily="34" charset="0"/>
              <a:buChar char="•"/>
              <a:tabLst>
                <a:tab pos="106045" algn="l"/>
              </a:tabLst>
            </a:pP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Планирование бюджета  расходов в </a:t>
            </a: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рамках деятельности 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модуля;</a:t>
            </a:r>
          </a:p>
          <a:p>
            <a:pPr marL="183515" indent="-171450">
              <a:lnSpc>
                <a:spcPts val="1380"/>
              </a:lnSpc>
              <a:spcBef>
                <a:spcPts val="670"/>
              </a:spcBef>
              <a:buFont typeface="Arial" panose="020B0604020202020204" pitchFamily="34" charset="0"/>
              <a:buChar char="•"/>
              <a:tabLst>
                <a:tab pos="106045" algn="l"/>
              </a:tabLst>
            </a:pP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Планирование деятельности 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модуля с  учетом целей, задач и  направлений;</a:t>
            </a:r>
          </a:p>
          <a:p>
            <a:pPr marL="183515" marR="29209" indent="-171450">
              <a:lnSpc>
                <a:spcPts val="1330"/>
              </a:lnSpc>
              <a:spcBef>
                <a:spcPts val="670"/>
              </a:spcBef>
              <a:buFont typeface="Arial" panose="020B0604020202020204" pitchFamily="34" charset="0"/>
              <a:buChar char="•"/>
              <a:tabLst>
                <a:tab pos="106045" algn="l"/>
              </a:tabLst>
            </a:pP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Проведение переговоров с  ключевыми, в </a:t>
            </a:r>
            <a:r>
              <a:rPr lang="ru-RU" sz="1000" dirty="0" err="1" smtClean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т.ч</a:t>
            </a: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. с потенциальными поставщиками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.</a:t>
            </a:r>
          </a:p>
        </p:txBody>
      </p:sp>
      <p:grpSp>
        <p:nvGrpSpPr>
          <p:cNvPr id="6" name="Стрелки"/>
          <p:cNvGrpSpPr/>
          <p:nvPr/>
        </p:nvGrpSpPr>
        <p:grpSpPr>
          <a:xfrm>
            <a:off x="3392580" y="3131569"/>
            <a:ext cx="5330981" cy="1570241"/>
            <a:chOff x="3392580" y="3189625"/>
            <a:chExt cx="5330981" cy="1570241"/>
          </a:xfrm>
        </p:grpSpPr>
        <p:grpSp>
          <p:nvGrpSpPr>
            <p:cNvPr id="103" name="Группа 102"/>
            <p:cNvGrpSpPr/>
            <p:nvPr/>
          </p:nvGrpSpPr>
          <p:grpSpPr>
            <a:xfrm rot="16200000">
              <a:off x="8441140" y="3288934"/>
              <a:ext cx="381729" cy="183112"/>
              <a:chOff x="5074060" y="1174750"/>
              <a:chExt cx="458907" cy="220133"/>
            </a:xfrm>
            <a:solidFill>
              <a:schemeClr val="bg1"/>
            </a:solidFill>
          </p:grpSpPr>
          <p:sp>
            <p:nvSpPr>
              <p:cNvPr id="104" name="Шеврон 103"/>
              <p:cNvSpPr/>
              <p:nvPr/>
            </p:nvSpPr>
            <p:spPr>
              <a:xfrm>
                <a:off x="5361517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05" name="Шеврон 104"/>
              <p:cNvSpPr/>
              <p:nvPr/>
            </p:nvSpPr>
            <p:spPr>
              <a:xfrm>
                <a:off x="5219212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06" name="Шеврон 105"/>
              <p:cNvSpPr/>
              <p:nvPr/>
            </p:nvSpPr>
            <p:spPr>
              <a:xfrm>
                <a:off x="5074060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</p:grpSp>
        <p:grpSp>
          <p:nvGrpSpPr>
            <p:cNvPr id="116" name="Группа 115"/>
            <p:cNvGrpSpPr/>
            <p:nvPr/>
          </p:nvGrpSpPr>
          <p:grpSpPr>
            <a:xfrm rot="16200000">
              <a:off x="5863094" y="3873359"/>
              <a:ext cx="381730" cy="183112"/>
              <a:chOff x="5074060" y="1174750"/>
              <a:chExt cx="458907" cy="220133"/>
            </a:xfrm>
            <a:solidFill>
              <a:schemeClr val="bg1"/>
            </a:solidFill>
          </p:grpSpPr>
          <p:sp>
            <p:nvSpPr>
              <p:cNvPr id="123" name="Шеврон 122"/>
              <p:cNvSpPr/>
              <p:nvPr/>
            </p:nvSpPr>
            <p:spPr>
              <a:xfrm>
                <a:off x="5361517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24" name="Шеврон 123"/>
              <p:cNvSpPr/>
              <p:nvPr/>
            </p:nvSpPr>
            <p:spPr>
              <a:xfrm>
                <a:off x="5219212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25" name="Шеврон 124"/>
              <p:cNvSpPr/>
              <p:nvPr/>
            </p:nvSpPr>
            <p:spPr>
              <a:xfrm>
                <a:off x="5074060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</p:grpSp>
        <p:grpSp>
          <p:nvGrpSpPr>
            <p:cNvPr id="128" name="Группа 127"/>
            <p:cNvGrpSpPr/>
            <p:nvPr/>
          </p:nvGrpSpPr>
          <p:grpSpPr>
            <a:xfrm rot="16200000">
              <a:off x="3293271" y="4477445"/>
              <a:ext cx="381730" cy="183112"/>
              <a:chOff x="5074060" y="1174750"/>
              <a:chExt cx="458907" cy="220133"/>
            </a:xfrm>
            <a:solidFill>
              <a:schemeClr val="bg1"/>
            </a:solidFill>
          </p:grpSpPr>
          <p:sp>
            <p:nvSpPr>
              <p:cNvPr id="136" name="Шеврон 135"/>
              <p:cNvSpPr/>
              <p:nvPr/>
            </p:nvSpPr>
            <p:spPr>
              <a:xfrm>
                <a:off x="5361517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38" name="Шеврон 137"/>
              <p:cNvSpPr/>
              <p:nvPr/>
            </p:nvSpPr>
            <p:spPr>
              <a:xfrm>
                <a:off x="5219212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39" name="Шеврон 138"/>
              <p:cNvSpPr/>
              <p:nvPr/>
            </p:nvSpPr>
            <p:spPr>
              <a:xfrm>
                <a:off x="5074060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</p:grpSp>
      </p:grpSp>
      <p:sp>
        <p:nvSpPr>
          <p:cNvPr id="92" name="Полилиния 91"/>
          <p:cNvSpPr/>
          <p:nvPr/>
        </p:nvSpPr>
        <p:spPr>
          <a:xfrm>
            <a:off x="3487520" y="4001711"/>
            <a:ext cx="2569028" cy="377263"/>
          </a:xfrm>
          <a:custGeom>
            <a:avLst/>
            <a:gdLst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5149404 w 10307226"/>
              <a:gd name="connsiteY6" fmla="*/ 2983705 h 2983706"/>
              <a:gd name="connsiteX7" fmla="*/ 2581068 w 10307226"/>
              <a:gd name="connsiteY7" fmla="*/ 2983705 h 2983706"/>
              <a:gd name="connsiteX8" fmla="*/ 2576142 w 10307226"/>
              <a:gd name="connsiteY8" fmla="*/ 2983705 h 2983706"/>
              <a:gd name="connsiteX9" fmla="*/ 0 w 10307226"/>
              <a:gd name="connsiteY9" fmla="*/ 2983705 h 2983706"/>
              <a:gd name="connsiteX10" fmla="*/ 0 w 10307226"/>
              <a:gd name="connsiteY10" fmla="*/ 1812832 h 2983706"/>
              <a:gd name="connsiteX11" fmla="*/ 2576142 w 10307226"/>
              <a:gd name="connsiteY11" fmla="*/ 1812832 h 2983706"/>
              <a:gd name="connsiteX12" fmla="*/ 2576142 w 10307226"/>
              <a:gd name="connsiteY12" fmla="*/ 1205084 h 2983706"/>
              <a:gd name="connsiteX13" fmla="*/ 5149404 w 10307226"/>
              <a:gd name="connsiteY13" fmla="*/ 1205084 h 2983706"/>
              <a:gd name="connsiteX14" fmla="*/ 5149404 w 10307226"/>
              <a:gd name="connsiteY14" fmla="*/ 614534 h 2983706"/>
              <a:gd name="connsiteX15" fmla="*/ 7726158 w 10307226"/>
              <a:gd name="connsiteY15" fmla="*/ 614534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7726158 w 10307226"/>
              <a:gd name="connsiteY3" fmla="*/ 2983705 h 2983706"/>
              <a:gd name="connsiteX4" fmla="*/ 5157210 w 10307226"/>
              <a:gd name="connsiteY4" fmla="*/ 2983705 h 2983706"/>
              <a:gd name="connsiteX5" fmla="*/ 5149404 w 10307226"/>
              <a:gd name="connsiteY5" fmla="*/ 2983705 h 2983706"/>
              <a:gd name="connsiteX6" fmla="*/ 2581068 w 10307226"/>
              <a:gd name="connsiteY6" fmla="*/ 2983705 h 2983706"/>
              <a:gd name="connsiteX7" fmla="*/ 2576142 w 10307226"/>
              <a:gd name="connsiteY7" fmla="*/ 2983705 h 2983706"/>
              <a:gd name="connsiteX8" fmla="*/ 0 w 10307226"/>
              <a:gd name="connsiteY8" fmla="*/ 2983705 h 2983706"/>
              <a:gd name="connsiteX9" fmla="*/ 0 w 10307226"/>
              <a:gd name="connsiteY9" fmla="*/ 1812832 h 2983706"/>
              <a:gd name="connsiteX10" fmla="*/ 2576142 w 10307226"/>
              <a:gd name="connsiteY10" fmla="*/ 1812832 h 2983706"/>
              <a:gd name="connsiteX11" fmla="*/ 2576142 w 10307226"/>
              <a:gd name="connsiteY11" fmla="*/ 1205084 h 2983706"/>
              <a:gd name="connsiteX12" fmla="*/ 5149404 w 10307226"/>
              <a:gd name="connsiteY12" fmla="*/ 1205084 h 2983706"/>
              <a:gd name="connsiteX13" fmla="*/ 5149404 w 10307226"/>
              <a:gd name="connsiteY13" fmla="*/ 614534 h 2983706"/>
              <a:gd name="connsiteX14" fmla="*/ 7726158 w 10307226"/>
              <a:gd name="connsiteY14" fmla="*/ 614534 h 2983706"/>
              <a:gd name="connsiteX15" fmla="*/ 7726158 w 10307226"/>
              <a:gd name="connsiteY15" fmla="*/ 0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5157210 w 10307226"/>
              <a:gd name="connsiteY3" fmla="*/ 2983705 h 2983706"/>
              <a:gd name="connsiteX4" fmla="*/ 5149404 w 10307226"/>
              <a:gd name="connsiteY4" fmla="*/ 2983705 h 2983706"/>
              <a:gd name="connsiteX5" fmla="*/ 2581068 w 10307226"/>
              <a:gd name="connsiteY5" fmla="*/ 2983705 h 2983706"/>
              <a:gd name="connsiteX6" fmla="*/ 2576142 w 10307226"/>
              <a:gd name="connsiteY6" fmla="*/ 2983705 h 2983706"/>
              <a:gd name="connsiteX7" fmla="*/ 0 w 10307226"/>
              <a:gd name="connsiteY7" fmla="*/ 2983705 h 2983706"/>
              <a:gd name="connsiteX8" fmla="*/ 0 w 10307226"/>
              <a:gd name="connsiteY8" fmla="*/ 1812832 h 2983706"/>
              <a:gd name="connsiteX9" fmla="*/ 2576142 w 10307226"/>
              <a:gd name="connsiteY9" fmla="*/ 1812832 h 2983706"/>
              <a:gd name="connsiteX10" fmla="*/ 2576142 w 10307226"/>
              <a:gd name="connsiteY10" fmla="*/ 1205084 h 2983706"/>
              <a:gd name="connsiteX11" fmla="*/ 5149404 w 10307226"/>
              <a:gd name="connsiteY11" fmla="*/ 1205084 h 2983706"/>
              <a:gd name="connsiteX12" fmla="*/ 5149404 w 10307226"/>
              <a:gd name="connsiteY12" fmla="*/ 614534 h 2983706"/>
              <a:gd name="connsiteX13" fmla="*/ 7726158 w 10307226"/>
              <a:gd name="connsiteY13" fmla="*/ 614534 h 2983706"/>
              <a:gd name="connsiteX14" fmla="*/ 7726158 w 10307226"/>
              <a:gd name="connsiteY14" fmla="*/ 0 h 2983706"/>
              <a:gd name="connsiteX0" fmla="*/ 7726158 w 10307226"/>
              <a:gd name="connsiteY0" fmla="*/ 0 h 2983705"/>
              <a:gd name="connsiteX1" fmla="*/ 10307226 w 10307226"/>
              <a:gd name="connsiteY1" fmla="*/ 0 h 2983705"/>
              <a:gd name="connsiteX2" fmla="*/ 5157210 w 10307226"/>
              <a:gd name="connsiteY2" fmla="*/ 2983705 h 2983705"/>
              <a:gd name="connsiteX3" fmla="*/ 5149404 w 10307226"/>
              <a:gd name="connsiteY3" fmla="*/ 2983705 h 2983705"/>
              <a:gd name="connsiteX4" fmla="*/ 2581068 w 10307226"/>
              <a:gd name="connsiteY4" fmla="*/ 2983705 h 2983705"/>
              <a:gd name="connsiteX5" fmla="*/ 2576142 w 10307226"/>
              <a:gd name="connsiteY5" fmla="*/ 2983705 h 2983705"/>
              <a:gd name="connsiteX6" fmla="*/ 0 w 10307226"/>
              <a:gd name="connsiteY6" fmla="*/ 2983705 h 2983705"/>
              <a:gd name="connsiteX7" fmla="*/ 0 w 10307226"/>
              <a:gd name="connsiteY7" fmla="*/ 1812832 h 2983705"/>
              <a:gd name="connsiteX8" fmla="*/ 2576142 w 10307226"/>
              <a:gd name="connsiteY8" fmla="*/ 1812832 h 2983705"/>
              <a:gd name="connsiteX9" fmla="*/ 2576142 w 10307226"/>
              <a:gd name="connsiteY9" fmla="*/ 1205084 h 2983705"/>
              <a:gd name="connsiteX10" fmla="*/ 5149404 w 10307226"/>
              <a:gd name="connsiteY10" fmla="*/ 1205084 h 2983705"/>
              <a:gd name="connsiteX11" fmla="*/ 5149404 w 10307226"/>
              <a:gd name="connsiteY11" fmla="*/ 614534 h 2983705"/>
              <a:gd name="connsiteX12" fmla="*/ 7726158 w 10307226"/>
              <a:gd name="connsiteY12" fmla="*/ 614534 h 2983705"/>
              <a:gd name="connsiteX13" fmla="*/ 7726158 w 10307226"/>
              <a:gd name="connsiteY13" fmla="*/ 0 h 2983705"/>
              <a:gd name="connsiteX0" fmla="*/ 5149404 w 10307226"/>
              <a:gd name="connsiteY0" fmla="*/ 2983705 h 3075145"/>
              <a:gd name="connsiteX1" fmla="*/ 2581068 w 10307226"/>
              <a:gd name="connsiteY1" fmla="*/ 2983705 h 3075145"/>
              <a:gd name="connsiteX2" fmla="*/ 2576142 w 10307226"/>
              <a:gd name="connsiteY2" fmla="*/ 2983705 h 3075145"/>
              <a:gd name="connsiteX3" fmla="*/ 0 w 10307226"/>
              <a:gd name="connsiteY3" fmla="*/ 2983705 h 3075145"/>
              <a:gd name="connsiteX4" fmla="*/ 0 w 10307226"/>
              <a:gd name="connsiteY4" fmla="*/ 1812832 h 3075145"/>
              <a:gd name="connsiteX5" fmla="*/ 2576142 w 10307226"/>
              <a:gd name="connsiteY5" fmla="*/ 1812832 h 3075145"/>
              <a:gd name="connsiteX6" fmla="*/ 2576142 w 10307226"/>
              <a:gd name="connsiteY6" fmla="*/ 1205084 h 3075145"/>
              <a:gd name="connsiteX7" fmla="*/ 5149404 w 10307226"/>
              <a:gd name="connsiteY7" fmla="*/ 1205084 h 3075145"/>
              <a:gd name="connsiteX8" fmla="*/ 5149404 w 10307226"/>
              <a:gd name="connsiteY8" fmla="*/ 614534 h 3075145"/>
              <a:gd name="connsiteX9" fmla="*/ 7726158 w 10307226"/>
              <a:gd name="connsiteY9" fmla="*/ 614534 h 3075145"/>
              <a:gd name="connsiteX10" fmla="*/ 7726158 w 10307226"/>
              <a:gd name="connsiteY10" fmla="*/ 0 h 3075145"/>
              <a:gd name="connsiteX11" fmla="*/ 10307226 w 10307226"/>
              <a:gd name="connsiteY11" fmla="*/ 0 h 3075145"/>
              <a:gd name="connsiteX12" fmla="*/ 5157210 w 10307226"/>
              <a:gd name="connsiteY12" fmla="*/ 2983705 h 3075145"/>
              <a:gd name="connsiteX13" fmla="*/ 5240844 w 10307226"/>
              <a:gd name="connsiteY13" fmla="*/ 3075145 h 307514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12" fmla="*/ 5157210 w 10307226"/>
              <a:gd name="connsiteY12" fmla="*/ 2983705 h 298370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0" fmla="*/ 2581068 w 10307226"/>
              <a:gd name="connsiteY0" fmla="*/ 2983705 h 2983705"/>
              <a:gd name="connsiteX1" fmla="*/ 2576142 w 10307226"/>
              <a:gd name="connsiteY1" fmla="*/ 2983705 h 2983705"/>
              <a:gd name="connsiteX2" fmla="*/ 0 w 10307226"/>
              <a:gd name="connsiteY2" fmla="*/ 2983705 h 2983705"/>
              <a:gd name="connsiteX3" fmla="*/ 0 w 10307226"/>
              <a:gd name="connsiteY3" fmla="*/ 1812832 h 2983705"/>
              <a:gd name="connsiteX4" fmla="*/ 2576142 w 10307226"/>
              <a:gd name="connsiteY4" fmla="*/ 1812832 h 2983705"/>
              <a:gd name="connsiteX5" fmla="*/ 2576142 w 10307226"/>
              <a:gd name="connsiteY5" fmla="*/ 1205084 h 2983705"/>
              <a:gd name="connsiteX6" fmla="*/ 5149404 w 10307226"/>
              <a:gd name="connsiteY6" fmla="*/ 1205084 h 2983705"/>
              <a:gd name="connsiteX7" fmla="*/ 5149404 w 10307226"/>
              <a:gd name="connsiteY7" fmla="*/ 614534 h 2983705"/>
              <a:gd name="connsiteX8" fmla="*/ 7726158 w 10307226"/>
              <a:gd name="connsiteY8" fmla="*/ 614534 h 2983705"/>
              <a:gd name="connsiteX9" fmla="*/ 7726158 w 10307226"/>
              <a:gd name="connsiteY9" fmla="*/ 0 h 2983705"/>
              <a:gd name="connsiteX10" fmla="*/ 10307226 w 10307226"/>
              <a:gd name="connsiteY10" fmla="*/ 0 h 2983705"/>
              <a:gd name="connsiteX0" fmla="*/ 2581068 w 10307226"/>
              <a:gd name="connsiteY0" fmla="*/ 2983705 h 2983705"/>
              <a:gd name="connsiteX1" fmla="*/ 0 w 10307226"/>
              <a:gd name="connsiteY1" fmla="*/ 2983705 h 2983705"/>
              <a:gd name="connsiteX2" fmla="*/ 0 w 10307226"/>
              <a:gd name="connsiteY2" fmla="*/ 1812832 h 2983705"/>
              <a:gd name="connsiteX3" fmla="*/ 2576142 w 10307226"/>
              <a:gd name="connsiteY3" fmla="*/ 1812832 h 2983705"/>
              <a:gd name="connsiteX4" fmla="*/ 2576142 w 10307226"/>
              <a:gd name="connsiteY4" fmla="*/ 1205084 h 2983705"/>
              <a:gd name="connsiteX5" fmla="*/ 5149404 w 10307226"/>
              <a:gd name="connsiteY5" fmla="*/ 1205084 h 2983705"/>
              <a:gd name="connsiteX6" fmla="*/ 5149404 w 10307226"/>
              <a:gd name="connsiteY6" fmla="*/ 614534 h 2983705"/>
              <a:gd name="connsiteX7" fmla="*/ 7726158 w 10307226"/>
              <a:gd name="connsiteY7" fmla="*/ 614534 h 2983705"/>
              <a:gd name="connsiteX8" fmla="*/ 7726158 w 10307226"/>
              <a:gd name="connsiteY8" fmla="*/ 0 h 2983705"/>
              <a:gd name="connsiteX9" fmla="*/ 10307226 w 10307226"/>
              <a:gd name="connsiteY9" fmla="*/ 0 h 2983705"/>
              <a:gd name="connsiteX0" fmla="*/ 0 w 10307226"/>
              <a:gd name="connsiteY0" fmla="*/ 2983705 h 2983705"/>
              <a:gd name="connsiteX1" fmla="*/ 0 w 10307226"/>
              <a:gd name="connsiteY1" fmla="*/ 1812832 h 2983705"/>
              <a:gd name="connsiteX2" fmla="*/ 2576142 w 10307226"/>
              <a:gd name="connsiteY2" fmla="*/ 1812832 h 2983705"/>
              <a:gd name="connsiteX3" fmla="*/ 2576142 w 10307226"/>
              <a:gd name="connsiteY3" fmla="*/ 1205084 h 2983705"/>
              <a:gd name="connsiteX4" fmla="*/ 5149404 w 10307226"/>
              <a:gd name="connsiteY4" fmla="*/ 1205084 h 2983705"/>
              <a:gd name="connsiteX5" fmla="*/ 5149404 w 10307226"/>
              <a:gd name="connsiteY5" fmla="*/ 614534 h 2983705"/>
              <a:gd name="connsiteX6" fmla="*/ 7726158 w 10307226"/>
              <a:gd name="connsiteY6" fmla="*/ 614534 h 2983705"/>
              <a:gd name="connsiteX7" fmla="*/ 7726158 w 10307226"/>
              <a:gd name="connsiteY7" fmla="*/ 0 h 2983705"/>
              <a:gd name="connsiteX8" fmla="*/ 10307226 w 10307226"/>
              <a:gd name="connsiteY8" fmla="*/ 0 h 2983705"/>
              <a:gd name="connsiteX0" fmla="*/ 5443 w 10312669"/>
              <a:gd name="connsiteY0" fmla="*/ 2983705 h 2983705"/>
              <a:gd name="connsiteX1" fmla="*/ 0 w 10312669"/>
              <a:gd name="connsiteY1" fmla="*/ 2379601 h 2983705"/>
              <a:gd name="connsiteX2" fmla="*/ 5443 w 10312669"/>
              <a:gd name="connsiteY2" fmla="*/ 1812832 h 2983705"/>
              <a:gd name="connsiteX3" fmla="*/ 2581585 w 10312669"/>
              <a:gd name="connsiteY3" fmla="*/ 1812832 h 2983705"/>
              <a:gd name="connsiteX4" fmla="*/ 2581585 w 10312669"/>
              <a:gd name="connsiteY4" fmla="*/ 1205084 h 2983705"/>
              <a:gd name="connsiteX5" fmla="*/ 5154847 w 10312669"/>
              <a:gd name="connsiteY5" fmla="*/ 1205084 h 2983705"/>
              <a:gd name="connsiteX6" fmla="*/ 5154847 w 10312669"/>
              <a:gd name="connsiteY6" fmla="*/ 614534 h 2983705"/>
              <a:gd name="connsiteX7" fmla="*/ 7731601 w 10312669"/>
              <a:gd name="connsiteY7" fmla="*/ 614534 h 2983705"/>
              <a:gd name="connsiteX8" fmla="*/ 7731601 w 10312669"/>
              <a:gd name="connsiteY8" fmla="*/ 0 h 2983705"/>
              <a:gd name="connsiteX9" fmla="*/ 10312669 w 10312669"/>
              <a:gd name="connsiteY9" fmla="*/ 0 h 2983705"/>
              <a:gd name="connsiteX0" fmla="*/ 0 w 10312669"/>
              <a:gd name="connsiteY0" fmla="*/ 2379601 h 2379601"/>
              <a:gd name="connsiteX1" fmla="*/ 5443 w 10312669"/>
              <a:gd name="connsiteY1" fmla="*/ 1812832 h 2379601"/>
              <a:gd name="connsiteX2" fmla="*/ 2581585 w 10312669"/>
              <a:gd name="connsiteY2" fmla="*/ 1812832 h 2379601"/>
              <a:gd name="connsiteX3" fmla="*/ 2581585 w 10312669"/>
              <a:gd name="connsiteY3" fmla="*/ 1205084 h 2379601"/>
              <a:gd name="connsiteX4" fmla="*/ 5154847 w 10312669"/>
              <a:gd name="connsiteY4" fmla="*/ 1205084 h 2379601"/>
              <a:gd name="connsiteX5" fmla="*/ 5154847 w 10312669"/>
              <a:gd name="connsiteY5" fmla="*/ 614534 h 2379601"/>
              <a:gd name="connsiteX6" fmla="*/ 7731601 w 10312669"/>
              <a:gd name="connsiteY6" fmla="*/ 614534 h 2379601"/>
              <a:gd name="connsiteX7" fmla="*/ 7731601 w 10312669"/>
              <a:gd name="connsiteY7" fmla="*/ 0 h 2379601"/>
              <a:gd name="connsiteX8" fmla="*/ 10312669 w 10312669"/>
              <a:gd name="connsiteY8" fmla="*/ 0 h 2379601"/>
              <a:gd name="connsiteX0" fmla="*/ 186149 w 10498818"/>
              <a:gd name="connsiteY0" fmla="*/ 2379601 h 2379601"/>
              <a:gd name="connsiteX1" fmla="*/ 188690 w 10498818"/>
              <a:gd name="connsiteY1" fmla="*/ 2119251 h 2379601"/>
              <a:gd name="connsiteX2" fmla="*/ 191592 w 10498818"/>
              <a:gd name="connsiteY2" fmla="*/ 1812832 h 2379601"/>
              <a:gd name="connsiteX3" fmla="*/ 2767734 w 10498818"/>
              <a:gd name="connsiteY3" fmla="*/ 1812832 h 2379601"/>
              <a:gd name="connsiteX4" fmla="*/ 2767734 w 10498818"/>
              <a:gd name="connsiteY4" fmla="*/ 1205084 h 2379601"/>
              <a:gd name="connsiteX5" fmla="*/ 5340996 w 10498818"/>
              <a:gd name="connsiteY5" fmla="*/ 1205084 h 2379601"/>
              <a:gd name="connsiteX6" fmla="*/ 5340996 w 10498818"/>
              <a:gd name="connsiteY6" fmla="*/ 614534 h 2379601"/>
              <a:gd name="connsiteX7" fmla="*/ 7917750 w 10498818"/>
              <a:gd name="connsiteY7" fmla="*/ 614534 h 2379601"/>
              <a:gd name="connsiteX8" fmla="*/ 7917750 w 10498818"/>
              <a:gd name="connsiteY8" fmla="*/ 0 h 2379601"/>
              <a:gd name="connsiteX9" fmla="*/ 10498818 w 10498818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72 w 10312841"/>
              <a:gd name="connsiteY0" fmla="*/ 2379601 h 2379601"/>
              <a:gd name="connsiteX1" fmla="*/ 2713 w 10312841"/>
              <a:gd name="connsiteY1" fmla="*/ 2119251 h 2379601"/>
              <a:gd name="connsiteX2" fmla="*/ 5615 w 10312841"/>
              <a:gd name="connsiteY2" fmla="*/ 1812832 h 2379601"/>
              <a:gd name="connsiteX3" fmla="*/ 2581757 w 10312841"/>
              <a:gd name="connsiteY3" fmla="*/ 1812832 h 2379601"/>
              <a:gd name="connsiteX4" fmla="*/ 2581757 w 10312841"/>
              <a:gd name="connsiteY4" fmla="*/ 1205084 h 2379601"/>
              <a:gd name="connsiteX5" fmla="*/ 5155019 w 10312841"/>
              <a:gd name="connsiteY5" fmla="*/ 1205084 h 2379601"/>
              <a:gd name="connsiteX6" fmla="*/ 5155019 w 10312841"/>
              <a:gd name="connsiteY6" fmla="*/ 614534 h 2379601"/>
              <a:gd name="connsiteX7" fmla="*/ 7731773 w 10312841"/>
              <a:gd name="connsiteY7" fmla="*/ 614534 h 2379601"/>
              <a:gd name="connsiteX8" fmla="*/ 7731773 w 10312841"/>
              <a:gd name="connsiteY8" fmla="*/ 0 h 2379601"/>
              <a:gd name="connsiteX9" fmla="*/ 10312841 w 10312841"/>
              <a:gd name="connsiteY9" fmla="*/ 0 h 2379601"/>
              <a:gd name="connsiteX0" fmla="*/ 0 w 10569844"/>
              <a:gd name="connsiteY0" fmla="*/ 2385951 h 2385951"/>
              <a:gd name="connsiteX1" fmla="*/ 259716 w 10569844"/>
              <a:gd name="connsiteY1" fmla="*/ 211925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412036"/>
              <a:gd name="connsiteX1" fmla="*/ 262891 w 10569844"/>
              <a:gd name="connsiteY1" fmla="*/ 2376426 h 2412036"/>
              <a:gd name="connsiteX2" fmla="*/ 262618 w 10569844"/>
              <a:gd name="connsiteY2" fmla="*/ 1812832 h 2412036"/>
              <a:gd name="connsiteX3" fmla="*/ 2838760 w 10569844"/>
              <a:gd name="connsiteY3" fmla="*/ 1812832 h 2412036"/>
              <a:gd name="connsiteX4" fmla="*/ 2838760 w 10569844"/>
              <a:gd name="connsiteY4" fmla="*/ 1205084 h 2412036"/>
              <a:gd name="connsiteX5" fmla="*/ 5412022 w 10569844"/>
              <a:gd name="connsiteY5" fmla="*/ 1205084 h 2412036"/>
              <a:gd name="connsiteX6" fmla="*/ 5412022 w 10569844"/>
              <a:gd name="connsiteY6" fmla="*/ 614534 h 2412036"/>
              <a:gd name="connsiteX7" fmla="*/ 7988776 w 10569844"/>
              <a:gd name="connsiteY7" fmla="*/ 614534 h 2412036"/>
              <a:gd name="connsiteX8" fmla="*/ 7988776 w 10569844"/>
              <a:gd name="connsiteY8" fmla="*/ 0 h 2412036"/>
              <a:gd name="connsiteX9" fmla="*/ 10569844 w 10569844"/>
              <a:gd name="connsiteY9" fmla="*/ 0 h 2412036"/>
              <a:gd name="connsiteX0" fmla="*/ 0 w 10569844"/>
              <a:gd name="connsiteY0" fmla="*/ 2385951 h 2404472"/>
              <a:gd name="connsiteX1" fmla="*/ 259716 w 10569844"/>
              <a:gd name="connsiteY1" fmla="*/ 2366901 h 2404472"/>
              <a:gd name="connsiteX2" fmla="*/ 262618 w 10569844"/>
              <a:gd name="connsiteY2" fmla="*/ 1812832 h 2404472"/>
              <a:gd name="connsiteX3" fmla="*/ 2838760 w 10569844"/>
              <a:gd name="connsiteY3" fmla="*/ 1812832 h 2404472"/>
              <a:gd name="connsiteX4" fmla="*/ 2838760 w 10569844"/>
              <a:gd name="connsiteY4" fmla="*/ 1205084 h 2404472"/>
              <a:gd name="connsiteX5" fmla="*/ 5412022 w 10569844"/>
              <a:gd name="connsiteY5" fmla="*/ 1205084 h 2404472"/>
              <a:gd name="connsiteX6" fmla="*/ 5412022 w 10569844"/>
              <a:gd name="connsiteY6" fmla="*/ 614534 h 2404472"/>
              <a:gd name="connsiteX7" fmla="*/ 7988776 w 10569844"/>
              <a:gd name="connsiteY7" fmla="*/ 614534 h 2404472"/>
              <a:gd name="connsiteX8" fmla="*/ 7988776 w 10569844"/>
              <a:gd name="connsiteY8" fmla="*/ 0 h 2404472"/>
              <a:gd name="connsiteX9" fmla="*/ 10569844 w 10569844"/>
              <a:gd name="connsiteY9" fmla="*/ 0 h 2404472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84660"/>
              <a:gd name="connsiteY0" fmla="*/ 2371134 h 2374036"/>
              <a:gd name="connsiteX1" fmla="*/ 274532 w 10584660"/>
              <a:gd name="connsiteY1" fmla="*/ 2366901 h 2374036"/>
              <a:gd name="connsiteX2" fmla="*/ 277434 w 10584660"/>
              <a:gd name="connsiteY2" fmla="*/ 1812832 h 2374036"/>
              <a:gd name="connsiteX3" fmla="*/ 2853576 w 10584660"/>
              <a:gd name="connsiteY3" fmla="*/ 1812832 h 2374036"/>
              <a:gd name="connsiteX4" fmla="*/ 2853576 w 10584660"/>
              <a:gd name="connsiteY4" fmla="*/ 1205084 h 2374036"/>
              <a:gd name="connsiteX5" fmla="*/ 5426838 w 10584660"/>
              <a:gd name="connsiteY5" fmla="*/ 1205084 h 2374036"/>
              <a:gd name="connsiteX6" fmla="*/ 5426838 w 10584660"/>
              <a:gd name="connsiteY6" fmla="*/ 614534 h 2374036"/>
              <a:gd name="connsiteX7" fmla="*/ 8003592 w 10584660"/>
              <a:gd name="connsiteY7" fmla="*/ 614534 h 2374036"/>
              <a:gd name="connsiteX8" fmla="*/ 8003592 w 10584660"/>
              <a:gd name="connsiteY8" fmla="*/ 0 h 2374036"/>
              <a:gd name="connsiteX9" fmla="*/ 10584660 w 10584660"/>
              <a:gd name="connsiteY9" fmla="*/ 0 h 2374036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95244"/>
              <a:gd name="connsiteY0" fmla="*/ 2369017 h 2369017"/>
              <a:gd name="connsiteX1" fmla="*/ 285116 w 10595244"/>
              <a:gd name="connsiteY1" fmla="*/ 2366901 h 2369017"/>
              <a:gd name="connsiteX2" fmla="*/ 288018 w 10595244"/>
              <a:gd name="connsiteY2" fmla="*/ 1812832 h 2369017"/>
              <a:gd name="connsiteX3" fmla="*/ 2864160 w 10595244"/>
              <a:gd name="connsiteY3" fmla="*/ 1812832 h 2369017"/>
              <a:gd name="connsiteX4" fmla="*/ 2864160 w 10595244"/>
              <a:gd name="connsiteY4" fmla="*/ 1205084 h 2369017"/>
              <a:gd name="connsiteX5" fmla="*/ 5437422 w 10595244"/>
              <a:gd name="connsiteY5" fmla="*/ 1205084 h 2369017"/>
              <a:gd name="connsiteX6" fmla="*/ 5437422 w 10595244"/>
              <a:gd name="connsiteY6" fmla="*/ 614534 h 2369017"/>
              <a:gd name="connsiteX7" fmla="*/ 8014176 w 10595244"/>
              <a:gd name="connsiteY7" fmla="*/ 614534 h 2369017"/>
              <a:gd name="connsiteX8" fmla="*/ 8014176 w 10595244"/>
              <a:gd name="connsiteY8" fmla="*/ 0 h 2369017"/>
              <a:gd name="connsiteX9" fmla="*/ 10595244 w 10595244"/>
              <a:gd name="connsiteY9" fmla="*/ 0 h 2369017"/>
              <a:gd name="connsiteX0" fmla="*/ 2713 w 10312841"/>
              <a:gd name="connsiteY0" fmla="*/ 2366901 h 2366901"/>
              <a:gd name="connsiteX1" fmla="*/ 5615 w 10312841"/>
              <a:gd name="connsiteY1" fmla="*/ 1812832 h 2366901"/>
              <a:gd name="connsiteX2" fmla="*/ 2581757 w 10312841"/>
              <a:gd name="connsiteY2" fmla="*/ 1812832 h 2366901"/>
              <a:gd name="connsiteX3" fmla="*/ 2581757 w 10312841"/>
              <a:gd name="connsiteY3" fmla="*/ 1205084 h 2366901"/>
              <a:gd name="connsiteX4" fmla="*/ 5155019 w 10312841"/>
              <a:gd name="connsiteY4" fmla="*/ 1205084 h 2366901"/>
              <a:gd name="connsiteX5" fmla="*/ 5155019 w 10312841"/>
              <a:gd name="connsiteY5" fmla="*/ 614534 h 2366901"/>
              <a:gd name="connsiteX6" fmla="*/ 7731773 w 10312841"/>
              <a:gd name="connsiteY6" fmla="*/ 614534 h 2366901"/>
              <a:gd name="connsiteX7" fmla="*/ 7731773 w 10312841"/>
              <a:gd name="connsiteY7" fmla="*/ 0 h 2366901"/>
              <a:gd name="connsiteX8" fmla="*/ 10312841 w 10312841"/>
              <a:gd name="connsiteY8" fmla="*/ 0 h 2366901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3750 w 10307528"/>
              <a:gd name="connsiteY0" fmla="*/ 3001901 h 3001901"/>
              <a:gd name="connsiteX1" fmla="*/ 302 w 10307528"/>
              <a:gd name="connsiteY1" fmla="*/ 1812832 h 3001901"/>
              <a:gd name="connsiteX2" fmla="*/ 2576444 w 10307528"/>
              <a:gd name="connsiteY2" fmla="*/ 1812832 h 3001901"/>
              <a:gd name="connsiteX3" fmla="*/ 2576444 w 10307528"/>
              <a:gd name="connsiteY3" fmla="*/ 1205084 h 3001901"/>
              <a:gd name="connsiteX4" fmla="*/ 5149706 w 10307528"/>
              <a:gd name="connsiteY4" fmla="*/ 1205084 h 3001901"/>
              <a:gd name="connsiteX5" fmla="*/ 5149706 w 10307528"/>
              <a:gd name="connsiteY5" fmla="*/ 614534 h 3001901"/>
              <a:gd name="connsiteX6" fmla="*/ 7726460 w 10307528"/>
              <a:gd name="connsiteY6" fmla="*/ 614534 h 3001901"/>
              <a:gd name="connsiteX7" fmla="*/ 7726460 w 10307528"/>
              <a:gd name="connsiteY7" fmla="*/ 0 h 3001901"/>
              <a:gd name="connsiteX8" fmla="*/ 10307528 w 10307528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4877 w 10308655"/>
              <a:gd name="connsiteY0" fmla="*/ 3001901 h 3001901"/>
              <a:gd name="connsiteX1" fmla="*/ 1429 w 10308655"/>
              <a:gd name="connsiteY1" fmla="*/ 1812832 h 3001901"/>
              <a:gd name="connsiteX2" fmla="*/ 2577571 w 10308655"/>
              <a:gd name="connsiteY2" fmla="*/ 1812832 h 3001901"/>
              <a:gd name="connsiteX3" fmla="*/ 2577571 w 10308655"/>
              <a:gd name="connsiteY3" fmla="*/ 1205084 h 3001901"/>
              <a:gd name="connsiteX4" fmla="*/ 5150833 w 10308655"/>
              <a:gd name="connsiteY4" fmla="*/ 1205084 h 3001901"/>
              <a:gd name="connsiteX5" fmla="*/ 5150833 w 10308655"/>
              <a:gd name="connsiteY5" fmla="*/ 614534 h 3001901"/>
              <a:gd name="connsiteX6" fmla="*/ 7727587 w 10308655"/>
              <a:gd name="connsiteY6" fmla="*/ 614534 h 3001901"/>
              <a:gd name="connsiteX7" fmla="*/ 7727587 w 10308655"/>
              <a:gd name="connsiteY7" fmla="*/ 0 h 3001901"/>
              <a:gd name="connsiteX8" fmla="*/ 10308655 w 10308655"/>
              <a:gd name="connsiteY8" fmla="*/ 0 h 3001901"/>
              <a:gd name="connsiteX0" fmla="*/ 0 w 10307226"/>
              <a:gd name="connsiteY0" fmla="*/ 1812832 h 1812832"/>
              <a:gd name="connsiteX1" fmla="*/ 2576142 w 10307226"/>
              <a:gd name="connsiteY1" fmla="*/ 1812832 h 1812832"/>
              <a:gd name="connsiteX2" fmla="*/ 2576142 w 10307226"/>
              <a:gd name="connsiteY2" fmla="*/ 1205084 h 1812832"/>
              <a:gd name="connsiteX3" fmla="*/ 5149404 w 10307226"/>
              <a:gd name="connsiteY3" fmla="*/ 1205084 h 1812832"/>
              <a:gd name="connsiteX4" fmla="*/ 5149404 w 10307226"/>
              <a:gd name="connsiteY4" fmla="*/ 614534 h 1812832"/>
              <a:gd name="connsiteX5" fmla="*/ 7726158 w 10307226"/>
              <a:gd name="connsiteY5" fmla="*/ 614534 h 1812832"/>
              <a:gd name="connsiteX6" fmla="*/ 7726158 w 10307226"/>
              <a:gd name="connsiteY6" fmla="*/ 0 h 1812832"/>
              <a:gd name="connsiteX7" fmla="*/ 10307226 w 10307226"/>
              <a:gd name="connsiteY7" fmla="*/ 0 h 1812832"/>
              <a:gd name="connsiteX0" fmla="*/ 0 w 7731084"/>
              <a:gd name="connsiteY0" fmla="*/ 1812832 h 1812832"/>
              <a:gd name="connsiteX1" fmla="*/ 0 w 7731084"/>
              <a:gd name="connsiteY1" fmla="*/ 1205084 h 1812832"/>
              <a:gd name="connsiteX2" fmla="*/ 2573262 w 7731084"/>
              <a:gd name="connsiteY2" fmla="*/ 1205084 h 1812832"/>
              <a:gd name="connsiteX3" fmla="*/ 2573262 w 7731084"/>
              <a:gd name="connsiteY3" fmla="*/ 614534 h 1812832"/>
              <a:gd name="connsiteX4" fmla="*/ 5150016 w 7731084"/>
              <a:gd name="connsiteY4" fmla="*/ 614534 h 1812832"/>
              <a:gd name="connsiteX5" fmla="*/ 5150016 w 7731084"/>
              <a:gd name="connsiteY5" fmla="*/ 0 h 1812832"/>
              <a:gd name="connsiteX6" fmla="*/ 7731084 w 7731084"/>
              <a:gd name="connsiteY6" fmla="*/ 0 h 1812832"/>
              <a:gd name="connsiteX0" fmla="*/ 0 w 7741667"/>
              <a:gd name="connsiteY0" fmla="*/ 1376799 h 1376799"/>
              <a:gd name="connsiteX1" fmla="*/ 10583 w 7741667"/>
              <a:gd name="connsiteY1" fmla="*/ 1205084 h 1376799"/>
              <a:gd name="connsiteX2" fmla="*/ 2583845 w 7741667"/>
              <a:gd name="connsiteY2" fmla="*/ 1205084 h 1376799"/>
              <a:gd name="connsiteX3" fmla="*/ 2583845 w 7741667"/>
              <a:gd name="connsiteY3" fmla="*/ 614534 h 1376799"/>
              <a:gd name="connsiteX4" fmla="*/ 5160599 w 7741667"/>
              <a:gd name="connsiteY4" fmla="*/ 614534 h 1376799"/>
              <a:gd name="connsiteX5" fmla="*/ 5160599 w 7741667"/>
              <a:gd name="connsiteY5" fmla="*/ 0 h 1376799"/>
              <a:gd name="connsiteX6" fmla="*/ 7741667 w 7741667"/>
              <a:gd name="connsiteY6" fmla="*/ 0 h 1376799"/>
              <a:gd name="connsiteX0" fmla="*/ 0 w 7731084"/>
              <a:gd name="connsiteY0" fmla="*/ 1372566 h 1372566"/>
              <a:gd name="connsiteX1" fmla="*/ 0 w 7731084"/>
              <a:gd name="connsiteY1" fmla="*/ 1205084 h 1372566"/>
              <a:gd name="connsiteX2" fmla="*/ 2573262 w 7731084"/>
              <a:gd name="connsiteY2" fmla="*/ 1205084 h 1372566"/>
              <a:gd name="connsiteX3" fmla="*/ 2573262 w 7731084"/>
              <a:gd name="connsiteY3" fmla="*/ 614534 h 1372566"/>
              <a:gd name="connsiteX4" fmla="*/ 5150016 w 7731084"/>
              <a:gd name="connsiteY4" fmla="*/ 614534 h 1372566"/>
              <a:gd name="connsiteX5" fmla="*/ 5150016 w 7731084"/>
              <a:gd name="connsiteY5" fmla="*/ 0 h 1372566"/>
              <a:gd name="connsiteX6" fmla="*/ 7731084 w 7731084"/>
              <a:gd name="connsiteY6" fmla="*/ 0 h 1372566"/>
              <a:gd name="connsiteX0" fmla="*/ 1881 w 7732965"/>
              <a:gd name="connsiteY0" fmla="*/ 1372566 h 1372566"/>
              <a:gd name="connsiteX1" fmla="*/ 1881 w 7732965"/>
              <a:gd name="connsiteY1" fmla="*/ 1205084 h 1372566"/>
              <a:gd name="connsiteX2" fmla="*/ 2575143 w 7732965"/>
              <a:gd name="connsiteY2" fmla="*/ 1205084 h 1372566"/>
              <a:gd name="connsiteX3" fmla="*/ 2575143 w 7732965"/>
              <a:gd name="connsiteY3" fmla="*/ 614534 h 1372566"/>
              <a:gd name="connsiteX4" fmla="*/ 5151897 w 7732965"/>
              <a:gd name="connsiteY4" fmla="*/ 614534 h 1372566"/>
              <a:gd name="connsiteX5" fmla="*/ 5151897 w 7732965"/>
              <a:gd name="connsiteY5" fmla="*/ 0 h 1372566"/>
              <a:gd name="connsiteX6" fmla="*/ 7732965 w 7732965"/>
              <a:gd name="connsiteY6" fmla="*/ 0 h 1372566"/>
              <a:gd name="connsiteX0" fmla="*/ 863 w 7740413"/>
              <a:gd name="connsiteY0" fmla="*/ 1370449 h 1370449"/>
              <a:gd name="connsiteX1" fmla="*/ 9329 w 7740413"/>
              <a:gd name="connsiteY1" fmla="*/ 1205084 h 1370449"/>
              <a:gd name="connsiteX2" fmla="*/ 2582591 w 7740413"/>
              <a:gd name="connsiteY2" fmla="*/ 1205084 h 1370449"/>
              <a:gd name="connsiteX3" fmla="*/ 2582591 w 7740413"/>
              <a:gd name="connsiteY3" fmla="*/ 614534 h 1370449"/>
              <a:gd name="connsiteX4" fmla="*/ 5159345 w 7740413"/>
              <a:gd name="connsiteY4" fmla="*/ 614534 h 1370449"/>
              <a:gd name="connsiteX5" fmla="*/ 5159345 w 7740413"/>
              <a:gd name="connsiteY5" fmla="*/ 0 h 1370449"/>
              <a:gd name="connsiteX6" fmla="*/ 7740413 w 7740413"/>
              <a:gd name="connsiteY6" fmla="*/ 0 h 1370449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1456 w 7728306"/>
              <a:gd name="connsiteY0" fmla="*/ 1374682 h 1374682"/>
              <a:gd name="connsiteX1" fmla="*/ 3572 w 7728306"/>
              <a:gd name="connsiteY1" fmla="*/ 1201909 h 1374682"/>
              <a:gd name="connsiteX2" fmla="*/ 2570484 w 7728306"/>
              <a:gd name="connsiteY2" fmla="*/ 1205084 h 1374682"/>
              <a:gd name="connsiteX3" fmla="*/ 2570484 w 7728306"/>
              <a:gd name="connsiteY3" fmla="*/ 614534 h 1374682"/>
              <a:gd name="connsiteX4" fmla="*/ 5147238 w 7728306"/>
              <a:gd name="connsiteY4" fmla="*/ 614534 h 1374682"/>
              <a:gd name="connsiteX5" fmla="*/ 5147238 w 7728306"/>
              <a:gd name="connsiteY5" fmla="*/ 0 h 1374682"/>
              <a:gd name="connsiteX6" fmla="*/ 7728306 w 7728306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5145782"/>
              <a:gd name="connsiteY0" fmla="*/ 1374682 h 1374682"/>
              <a:gd name="connsiteX1" fmla="*/ 2116 w 5145782"/>
              <a:gd name="connsiteY1" fmla="*/ 1201909 h 1374682"/>
              <a:gd name="connsiteX2" fmla="*/ 2569028 w 5145782"/>
              <a:gd name="connsiteY2" fmla="*/ 1205084 h 1374682"/>
              <a:gd name="connsiteX3" fmla="*/ 2569028 w 5145782"/>
              <a:gd name="connsiteY3" fmla="*/ 614534 h 1374682"/>
              <a:gd name="connsiteX4" fmla="*/ 5145782 w 5145782"/>
              <a:gd name="connsiteY4" fmla="*/ 614534 h 1374682"/>
              <a:gd name="connsiteX5" fmla="*/ 5145782 w 5145782"/>
              <a:gd name="connsiteY5" fmla="*/ 0 h 1374682"/>
              <a:gd name="connsiteX0" fmla="*/ 0 w 5145782"/>
              <a:gd name="connsiteY0" fmla="*/ 760148 h 760148"/>
              <a:gd name="connsiteX1" fmla="*/ 2116 w 5145782"/>
              <a:gd name="connsiteY1" fmla="*/ 587375 h 760148"/>
              <a:gd name="connsiteX2" fmla="*/ 2569028 w 5145782"/>
              <a:gd name="connsiteY2" fmla="*/ 590550 h 760148"/>
              <a:gd name="connsiteX3" fmla="*/ 2569028 w 5145782"/>
              <a:gd name="connsiteY3" fmla="*/ 0 h 760148"/>
              <a:gd name="connsiteX4" fmla="*/ 5145782 w 5145782"/>
              <a:gd name="connsiteY4" fmla="*/ 0 h 760148"/>
              <a:gd name="connsiteX0" fmla="*/ 0 w 2569028"/>
              <a:gd name="connsiteY0" fmla="*/ 760148 h 760148"/>
              <a:gd name="connsiteX1" fmla="*/ 2116 w 2569028"/>
              <a:gd name="connsiteY1" fmla="*/ 587375 h 760148"/>
              <a:gd name="connsiteX2" fmla="*/ 2569028 w 2569028"/>
              <a:gd name="connsiteY2" fmla="*/ 590550 h 760148"/>
              <a:gd name="connsiteX3" fmla="*/ 2569028 w 2569028"/>
              <a:gd name="connsiteY3" fmla="*/ 0 h 760148"/>
              <a:gd name="connsiteX0" fmla="*/ 0 w 2569028"/>
              <a:gd name="connsiteY0" fmla="*/ 760148 h 760148"/>
              <a:gd name="connsiteX1" fmla="*/ 2116 w 2569028"/>
              <a:gd name="connsiteY1" fmla="*/ 587375 h 760148"/>
              <a:gd name="connsiteX2" fmla="*/ 2569028 w 2569028"/>
              <a:gd name="connsiteY2" fmla="*/ 590550 h 760148"/>
              <a:gd name="connsiteX3" fmla="*/ 2568263 w 2569028"/>
              <a:gd name="connsiteY3" fmla="*/ 382885 h 760148"/>
              <a:gd name="connsiteX4" fmla="*/ 2569028 w 2569028"/>
              <a:gd name="connsiteY4" fmla="*/ 0 h 760148"/>
              <a:gd name="connsiteX0" fmla="*/ 0 w 2569028"/>
              <a:gd name="connsiteY0" fmla="*/ 377263 h 377263"/>
              <a:gd name="connsiteX1" fmla="*/ 2116 w 2569028"/>
              <a:gd name="connsiteY1" fmla="*/ 204490 h 377263"/>
              <a:gd name="connsiteX2" fmla="*/ 2569028 w 2569028"/>
              <a:gd name="connsiteY2" fmla="*/ 207665 h 377263"/>
              <a:gd name="connsiteX3" fmla="*/ 2568263 w 2569028"/>
              <a:gd name="connsiteY3" fmla="*/ 0 h 377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9028" h="377263">
                <a:moveTo>
                  <a:pt x="0" y="377263"/>
                </a:moveTo>
                <a:cubicBezTo>
                  <a:pt x="2117" y="302386"/>
                  <a:pt x="2116" y="260317"/>
                  <a:pt x="2116" y="204490"/>
                </a:cubicBezTo>
                <a:lnTo>
                  <a:pt x="2569028" y="207665"/>
                </a:lnTo>
                <a:lnTo>
                  <a:pt x="2568263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uller Bold" pitchFamily="2" charset="-52"/>
            </a:endParaRPr>
          </a:p>
        </p:txBody>
      </p:sp>
      <p:sp>
        <p:nvSpPr>
          <p:cNvPr id="96" name="Полилиния 95"/>
          <p:cNvSpPr/>
          <p:nvPr/>
        </p:nvSpPr>
        <p:spPr>
          <a:xfrm>
            <a:off x="6053666" y="3417511"/>
            <a:ext cx="2580217" cy="351365"/>
          </a:xfrm>
          <a:custGeom>
            <a:avLst/>
            <a:gdLst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5149404 w 10307226"/>
              <a:gd name="connsiteY6" fmla="*/ 2983705 h 2983706"/>
              <a:gd name="connsiteX7" fmla="*/ 2581068 w 10307226"/>
              <a:gd name="connsiteY7" fmla="*/ 2983705 h 2983706"/>
              <a:gd name="connsiteX8" fmla="*/ 2576142 w 10307226"/>
              <a:gd name="connsiteY8" fmla="*/ 2983705 h 2983706"/>
              <a:gd name="connsiteX9" fmla="*/ 0 w 10307226"/>
              <a:gd name="connsiteY9" fmla="*/ 2983705 h 2983706"/>
              <a:gd name="connsiteX10" fmla="*/ 0 w 10307226"/>
              <a:gd name="connsiteY10" fmla="*/ 1812832 h 2983706"/>
              <a:gd name="connsiteX11" fmla="*/ 2576142 w 10307226"/>
              <a:gd name="connsiteY11" fmla="*/ 1812832 h 2983706"/>
              <a:gd name="connsiteX12" fmla="*/ 2576142 w 10307226"/>
              <a:gd name="connsiteY12" fmla="*/ 1205084 h 2983706"/>
              <a:gd name="connsiteX13" fmla="*/ 5149404 w 10307226"/>
              <a:gd name="connsiteY13" fmla="*/ 1205084 h 2983706"/>
              <a:gd name="connsiteX14" fmla="*/ 5149404 w 10307226"/>
              <a:gd name="connsiteY14" fmla="*/ 614534 h 2983706"/>
              <a:gd name="connsiteX15" fmla="*/ 7726158 w 10307226"/>
              <a:gd name="connsiteY15" fmla="*/ 614534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7726158 w 10307226"/>
              <a:gd name="connsiteY3" fmla="*/ 2983705 h 2983706"/>
              <a:gd name="connsiteX4" fmla="*/ 5157210 w 10307226"/>
              <a:gd name="connsiteY4" fmla="*/ 2983705 h 2983706"/>
              <a:gd name="connsiteX5" fmla="*/ 5149404 w 10307226"/>
              <a:gd name="connsiteY5" fmla="*/ 2983705 h 2983706"/>
              <a:gd name="connsiteX6" fmla="*/ 2581068 w 10307226"/>
              <a:gd name="connsiteY6" fmla="*/ 2983705 h 2983706"/>
              <a:gd name="connsiteX7" fmla="*/ 2576142 w 10307226"/>
              <a:gd name="connsiteY7" fmla="*/ 2983705 h 2983706"/>
              <a:gd name="connsiteX8" fmla="*/ 0 w 10307226"/>
              <a:gd name="connsiteY8" fmla="*/ 2983705 h 2983706"/>
              <a:gd name="connsiteX9" fmla="*/ 0 w 10307226"/>
              <a:gd name="connsiteY9" fmla="*/ 1812832 h 2983706"/>
              <a:gd name="connsiteX10" fmla="*/ 2576142 w 10307226"/>
              <a:gd name="connsiteY10" fmla="*/ 1812832 h 2983706"/>
              <a:gd name="connsiteX11" fmla="*/ 2576142 w 10307226"/>
              <a:gd name="connsiteY11" fmla="*/ 1205084 h 2983706"/>
              <a:gd name="connsiteX12" fmla="*/ 5149404 w 10307226"/>
              <a:gd name="connsiteY12" fmla="*/ 1205084 h 2983706"/>
              <a:gd name="connsiteX13" fmla="*/ 5149404 w 10307226"/>
              <a:gd name="connsiteY13" fmla="*/ 614534 h 2983706"/>
              <a:gd name="connsiteX14" fmla="*/ 7726158 w 10307226"/>
              <a:gd name="connsiteY14" fmla="*/ 614534 h 2983706"/>
              <a:gd name="connsiteX15" fmla="*/ 7726158 w 10307226"/>
              <a:gd name="connsiteY15" fmla="*/ 0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5157210 w 10307226"/>
              <a:gd name="connsiteY3" fmla="*/ 2983705 h 2983706"/>
              <a:gd name="connsiteX4" fmla="*/ 5149404 w 10307226"/>
              <a:gd name="connsiteY4" fmla="*/ 2983705 h 2983706"/>
              <a:gd name="connsiteX5" fmla="*/ 2581068 w 10307226"/>
              <a:gd name="connsiteY5" fmla="*/ 2983705 h 2983706"/>
              <a:gd name="connsiteX6" fmla="*/ 2576142 w 10307226"/>
              <a:gd name="connsiteY6" fmla="*/ 2983705 h 2983706"/>
              <a:gd name="connsiteX7" fmla="*/ 0 w 10307226"/>
              <a:gd name="connsiteY7" fmla="*/ 2983705 h 2983706"/>
              <a:gd name="connsiteX8" fmla="*/ 0 w 10307226"/>
              <a:gd name="connsiteY8" fmla="*/ 1812832 h 2983706"/>
              <a:gd name="connsiteX9" fmla="*/ 2576142 w 10307226"/>
              <a:gd name="connsiteY9" fmla="*/ 1812832 h 2983706"/>
              <a:gd name="connsiteX10" fmla="*/ 2576142 w 10307226"/>
              <a:gd name="connsiteY10" fmla="*/ 1205084 h 2983706"/>
              <a:gd name="connsiteX11" fmla="*/ 5149404 w 10307226"/>
              <a:gd name="connsiteY11" fmla="*/ 1205084 h 2983706"/>
              <a:gd name="connsiteX12" fmla="*/ 5149404 w 10307226"/>
              <a:gd name="connsiteY12" fmla="*/ 614534 h 2983706"/>
              <a:gd name="connsiteX13" fmla="*/ 7726158 w 10307226"/>
              <a:gd name="connsiteY13" fmla="*/ 614534 h 2983706"/>
              <a:gd name="connsiteX14" fmla="*/ 7726158 w 10307226"/>
              <a:gd name="connsiteY14" fmla="*/ 0 h 2983706"/>
              <a:gd name="connsiteX0" fmla="*/ 7726158 w 10307226"/>
              <a:gd name="connsiteY0" fmla="*/ 0 h 2983705"/>
              <a:gd name="connsiteX1" fmla="*/ 10307226 w 10307226"/>
              <a:gd name="connsiteY1" fmla="*/ 0 h 2983705"/>
              <a:gd name="connsiteX2" fmla="*/ 5157210 w 10307226"/>
              <a:gd name="connsiteY2" fmla="*/ 2983705 h 2983705"/>
              <a:gd name="connsiteX3" fmla="*/ 5149404 w 10307226"/>
              <a:gd name="connsiteY3" fmla="*/ 2983705 h 2983705"/>
              <a:gd name="connsiteX4" fmla="*/ 2581068 w 10307226"/>
              <a:gd name="connsiteY4" fmla="*/ 2983705 h 2983705"/>
              <a:gd name="connsiteX5" fmla="*/ 2576142 w 10307226"/>
              <a:gd name="connsiteY5" fmla="*/ 2983705 h 2983705"/>
              <a:gd name="connsiteX6" fmla="*/ 0 w 10307226"/>
              <a:gd name="connsiteY6" fmla="*/ 2983705 h 2983705"/>
              <a:gd name="connsiteX7" fmla="*/ 0 w 10307226"/>
              <a:gd name="connsiteY7" fmla="*/ 1812832 h 2983705"/>
              <a:gd name="connsiteX8" fmla="*/ 2576142 w 10307226"/>
              <a:gd name="connsiteY8" fmla="*/ 1812832 h 2983705"/>
              <a:gd name="connsiteX9" fmla="*/ 2576142 w 10307226"/>
              <a:gd name="connsiteY9" fmla="*/ 1205084 h 2983705"/>
              <a:gd name="connsiteX10" fmla="*/ 5149404 w 10307226"/>
              <a:gd name="connsiteY10" fmla="*/ 1205084 h 2983705"/>
              <a:gd name="connsiteX11" fmla="*/ 5149404 w 10307226"/>
              <a:gd name="connsiteY11" fmla="*/ 614534 h 2983705"/>
              <a:gd name="connsiteX12" fmla="*/ 7726158 w 10307226"/>
              <a:gd name="connsiteY12" fmla="*/ 614534 h 2983705"/>
              <a:gd name="connsiteX13" fmla="*/ 7726158 w 10307226"/>
              <a:gd name="connsiteY13" fmla="*/ 0 h 2983705"/>
              <a:gd name="connsiteX0" fmla="*/ 5149404 w 10307226"/>
              <a:gd name="connsiteY0" fmla="*/ 2983705 h 3075145"/>
              <a:gd name="connsiteX1" fmla="*/ 2581068 w 10307226"/>
              <a:gd name="connsiteY1" fmla="*/ 2983705 h 3075145"/>
              <a:gd name="connsiteX2" fmla="*/ 2576142 w 10307226"/>
              <a:gd name="connsiteY2" fmla="*/ 2983705 h 3075145"/>
              <a:gd name="connsiteX3" fmla="*/ 0 w 10307226"/>
              <a:gd name="connsiteY3" fmla="*/ 2983705 h 3075145"/>
              <a:gd name="connsiteX4" fmla="*/ 0 w 10307226"/>
              <a:gd name="connsiteY4" fmla="*/ 1812832 h 3075145"/>
              <a:gd name="connsiteX5" fmla="*/ 2576142 w 10307226"/>
              <a:gd name="connsiteY5" fmla="*/ 1812832 h 3075145"/>
              <a:gd name="connsiteX6" fmla="*/ 2576142 w 10307226"/>
              <a:gd name="connsiteY6" fmla="*/ 1205084 h 3075145"/>
              <a:gd name="connsiteX7" fmla="*/ 5149404 w 10307226"/>
              <a:gd name="connsiteY7" fmla="*/ 1205084 h 3075145"/>
              <a:gd name="connsiteX8" fmla="*/ 5149404 w 10307226"/>
              <a:gd name="connsiteY8" fmla="*/ 614534 h 3075145"/>
              <a:gd name="connsiteX9" fmla="*/ 7726158 w 10307226"/>
              <a:gd name="connsiteY9" fmla="*/ 614534 h 3075145"/>
              <a:gd name="connsiteX10" fmla="*/ 7726158 w 10307226"/>
              <a:gd name="connsiteY10" fmla="*/ 0 h 3075145"/>
              <a:gd name="connsiteX11" fmla="*/ 10307226 w 10307226"/>
              <a:gd name="connsiteY11" fmla="*/ 0 h 3075145"/>
              <a:gd name="connsiteX12" fmla="*/ 5157210 w 10307226"/>
              <a:gd name="connsiteY12" fmla="*/ 2983705 h 3075145"/>
              <a:gd name="connsiteX13" fmla="*/ 5240844 w 10307226"/>
              <a:gd name="connsiteY13" fmla="*/ 3075145 h 307514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12" fmla="*/ 5157210 w 10307226"/>
              <a:gd name="connsiteY12" fmla="*/ 2983705 h 298370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0" fmla="*/ 2581068 w 10307226"/>
              <a:gd name="connsiteY0" fmla="*/ 2983705 h 2983705"/>
              <a:gd name="connsiteX1" fmla="*/ 2576142 w 10307226"/>
              <a:gd name="connsiteY1" fmla="*/ 2983705 h 2983705"/>
              <a:gd name="connsiteX2" fmla="*/ 0 w 10307226"/>
              <a:gd name="connsiteY2" fmla="*/ 2983705 h 2983705"/>
              <a:gd name="connsiteX3" fmla="*/ 0 w 10307226"/>
              <a:gd name="connsiteY3" fmla="*/ 1812832 h 2983705"/>
              <a:gd name="connsiteX4" fmla="*/ 2576142 w 10307226"/>
              <a:gd name="connsiteY4" fmla="*/ 1812832 h 2983705"/>
              <a:gd name="connsiteX5" fmla="*/ 2576142 w 10307226"/>
              <a:gd name="connsiteY5" fmla="*/ 1205084 h 2983705"/>
              <a:gd name="connsiteX6" fmla="*/ 5149404 w 10307226"/>
              <a:gd name="connsiteY6" fmla="*/ 1205084 h 2983705"/>
              <a:gd name="connsiteX7" fmla="*/ 5149404 w 10307226"/>
              <a:gd name="connsiteY7" fmla="*/ 614534 h 2983705"/>
              <a:gd name="connsiteX8" fmla="*/ 7726158 w 10307226"/>
              <a:gd name="connsiteY8" fmla="*/ 614534 h 2983705"/>
              <a:gd name="connsiteX9" fmla="*/ 7726158 w 10307226"/>
              <a:gd name="connsiteY9" fmla="*/ 0 h 2983705"/>
              <a:gd name="connsiteX10" fmla="*/ 10307226 w 10307226"/>
              <a:gd name="connsiteY10" fmla="*/ 0 h 2983705"/>
              <a:gd name="connsiteX0" fmla="*/ 2581068 w 10307226"/>
              <a:gd name="connsiteY0" fmla="*/ 2983705 h 2983705"/>
              <a:gd name="connsiteX1" fmla="*/ 0 w 10307226"/>
              <a:gd name="connsiteY1" fmla="*/ 2983705 h 2983705"/>
              <a:gd name="connsiteX2" fmla="*/ 0 w 10307226"/>
              <a:gd name="connsiteY2" fmla="*/ 1812832 h 2983705"/>
              <a:gd name="connsiteX3" fmla="*/ 2576142 w 10307226"/>
              <a:gd name="connsiteY3" fmla="*/ 1812832 h 2983705"/>
              <a:gd name="connsiteX4" fmla="*/ 2576142 w 10307226"/>
              <a:gd name="connsiteY4" fmla="*/ 1205084 h 2983705"/>
              <a:gd name="connsiteX5" fmla="*/ 5149404 w 10307226"/>
              <a:gd name="connsiteY5" fmla="*/ 1205084 h 2983705"/>
              <a:gd name="connsiteX6" fmla="*/ 5149404 w 10307226"/>
              <a:gd name="connsiteY6" fmla="*/ 614534 h 2983705"/>
              <a:gd name="connsiteX7" fmla="*/ 7726158 w 10307226"/>
              <a:gd name="connsiteY7" fmla="*/ 614534 h 2983705"/>
              <a:gd name="connsiteX8" fmla="*/ 7726158 w 10307226"/>
              <a:gd name="connsiteY8" fmla="*/ 0 h 2983705"/>
              <a:gd name="connsiteX9" fmla="*/ 10307226 w 10307226"/>
              <a:gd name="connsiteY9" fmla="*/ 0 h 2983705"/>
              <a:gd name="connsiteX0" fmla="*/ 0 w 10307226"/>
              <a:gd name="connsiteY0" fmla="*/ 2983705 h 2983705"/>
              <a:gd name="connsiteX1" fmla="*/ 0 w 10307226"/>
              <a:gd name="connsiteY1" fmla="*/ 1812832 h 2983705"/>
              <a:gd name="connsiteX2" fmla="*/ 2576142 w 10307226"/>
              <a:gd name="connsiteY2" fmla="*/ 1812832 h 2983705"/>
              <a:gd name="connsiteX3" fmla="*/ 2576142 w 10307226"/>
              <a:gd name="connsiteY3" fmla="*/ 1205084 h 2983705"/>
              <a:gd name="connsiteX4" fmla="*/ 5149404 w 10307226"/>
              <a:gd name="connsiteY4" fmla="*/ 1205084 h 2983705"/>
              <a:gd name="connsiteX5" fmla="*/ 5149404 w 10307226"/>
              <a:gd name="connsiteY5" fmla="*/ 614534 h 2983705"/>
              <a:gd name="connsiteX6" fmla="*/ 7726158 w 10307226"/>
              <a:gd name="connsiteY6" fmla="*/ 614534 h 2983705"/>
              <a:gd name="connsiteX7" fmla="*/ 7726158 w 10307226"/>
              <a:gd name="connsiteY7" fmla="*/ 0 h 2983705"/>
              <a:gd name="connsiteX8" fmla="*/ 10307226 w 10307226"/>
              <a:gd name="connsiteY8" fmla="*/ 0 h 2983705"/>
              <a:gd name="connsiteX0" fmla="*/ 5443 w 10312669"/>
              <a:gd name="connsiteY0" fmla="*/ 2983705 h 2983705"/>
              <a:gd name="connsiteX1" fmla="*/ 0 w 10312669"/>
              <a:gd name="connsiteY1" fmla="*/ 2379601 h 2983705"/>
              <a:gd name="connsiteX2" fmla="*/ 5443 w 10312669"/>
              <a:gd name="connsiteY2" fmla="*/ 1812832 h 2983705"/>
              <a:gd name="connsiteX3" fmla="*/ 2581585 w 10312669"/>
              <a:gd name="connsiteY3" fmla="*/ 1812832 h 2983705"/>
              <a:gd name="connsiteX4" fmla="*/ 2581585 w 10312669"/>
              <a:gd name="connsiteY4" fmla="*/ 1205084 h 2983705"/>
              <a:gd name="connsiteX5" fmla="*/ 5154847 w 10312669"/>
              <a:gd name="connsiteY5" fmla="*/ 1205084 h 2983705"/>
              <a:gd name="connsiteX6" fmla="*/ 5154847 w 10312669"/>
              <a:gd name="connsiteY6" fmla="*/ 614534 h 2983705"/>
              <a:gd name="connsiteX7" fmla="*/ 7731601 w 10312669"/>
              <a:gd name="connsiteY7" fmla="*/ 614534 h 2983705"/>
              <a:gd name="connsiteX8" fmla="*/ 7731601 w 10312669"/>
              <a:gd name="connsiteY8" fmla="*/ 0 h 2983705"/>
              <a:gd name="connsiteX9" fmla="*/ 10312669 w 10312669"/>
              <a:gd name="connsiteY9" fmla="*/ 0 h 2983705"/>
              <a:gd name="connsiteX0" fmla="*/ 0 w 10312669"/>
              <a:gd name="connsiteY0" fmla="*/ 2379601 h 2379601"/>
              <a:gd name="connsiteX1" fmla="*/ 5443 w 10312669"/>
              <a:gd name="connsiteY1" fmla="*/ 1812832 h 2379601"/>
              <a:gd name="connsiteX2" fmla="*/ 2581585 w 10312669"/>
              <a:gd name="connsiteY2" fmla="*/ 1812832 h 2379601"/>
              <a:gd name="connsiteX3" fmla="*/ 2581585 w 10312669"/>
              <a:gd name="connsiteY3" fmla="*/ 1205084 h 2379601"/>
              <a:gd name="connsiteX4" fmla="*/ 5154847 w 10312669"/>
              <a:gd name="connsiteY4" fmla="*/ 1205084 h 2379601"/>
              <a:gd name="connsiteX5" fmla="*/ 5154847 w 10312669"/>
              <a:gd name="connsiteY5" fmla="*/ 614534 h 2379601"/>
              <a:gd name="connsiteX6" fmla="*/ 7731601 w 10312669"/>
              <a:gd name="connsiteY6" fmla="*/ 614534 h 2379601"/>
              <a:gd name="connsiteX7" fmla="*/ 7731601 w 10312669"/>
              <a:gd name="connsiteY7" fmla="*/ 0 h 2379601"/>
              <a:gd name="connsiteX8" fmla="*/ 10312669 w 10312669"/>
              <a:gd name="connsiteY8" fmla="*/ 0 h 2379601"/>
              <a:gd name="connsiteX0" fmla="*/ 186149 w 10498818"/>
              <a:gd name="connsiteY0" fmla="*/ 2379601 h 2379601"/>
              <a:gd name="connsiteX1" fmla="*/ 188690 w 10498818"/>
              <a:gd name="connsiteY1" fmla="*/ 2119251 h 2379601"/>
              <a:gd name="connsiteX2" fmla="*/ 191592 w 10498818"/>
              <a:gd name="connsiteY2" fmla="*/ 1812832 h 2379601"/>
              <a:gd name="connsiteX3" fmla="*/ 2767734 w 10498818"/>
              <a:gd name="connsiteY3" fmla="*/ 1812832 h 2379601"/>
              <a:gd name="connsiteX4" fmla="*/ 2767734 w 10498818"/>
              <a:gd name="connsiteY4" fmla="*/ 1205084 h 2379601"/>
              <a:gd name="connsiteX5" fmla="*/ 5340996 w 10498818"/>
              <a:gd name="connsiteY5" fmla="*/ 1205084 h 2379601"/>
              <a:gd name="connsiteX6" fmla="*/ 5340996 w 10498818"/>
              <a:gd name="connsiteY6" fmla="*/ 614534 h 2379601"/>
              <a:gd name="connsiteX7" fmla="*/ 7917750 w 10498818"/>
              <a:gd name="connsiteY7" fmla="*/ 614534 h 2379601"/>
              <a:gd name="connsiteX8" fmla="*/ 7917750 w 10498818"/>
              <a:gd name="connsiteY8" fmla="*/ 0 h 2379601"/>
              <a:gd name="connsiteX9" fmla="*/ 10498818 w 10498818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72 w 10312841"/>
              <a:gd name="connsiteY0" fmla="*/ 2379601 h 2379601"/>
              <a:gd name="connsiteX1" fmla="*/ 2713 w 10312841"/>
              <a:gd name="connsiteY1" fmla="*/ 2119251 h 2379601"/>
              <a:gd name="connsiteX2" fmla="*/ 5615 w 10312841"/>
              <a:gd name="connsiteY2" fmla="*/ 1812832 h 2379601"/>
              <a:gd name="connsiteX3" fmla="*/ 2581757 w 10312841"/>
              <a:gd name="connsiteY3" fmla="*/ 1812832 h 2379601"/>
              <a:gd name="connsiteX4" fmla="*/ 2581757 w 10312841"/>
              <a:gd name="connsiteY4" fmla="*/ 1205084 h 2379601"/>
              <a:gd name="connsiteX5" fmla="*/ 5155019 w 10312841"/>
              <a:gd name="connsiteY5" fmla="*/ 1205084 h 2379601"/>
              <a:gd name="connsiteX6" fmla="*/ 5155019 w 10312841"/>
              <a:gd name="connsiteY6" fmla="*/ 614534 h 2379601"/>
              <a:gd name="connsiteX7" fmla="*/ 7731773 w 10312841"/>
              <a:gd name="connsiteY7" fmla="*/ 614534 h 2379601"/>
              <a:gd name="connsiteX8" fmla="*/ 7731773 w 10312841"/>
              <a:gd name="connsiteY8" fmla="*/ 0 h 2379601"/>
              <a:gd name="connsiteX9" fmla="*/ 10312841 w 10312841"/>
              <a:gd name="connsiteY9" fmla="*/ 0 h 2379601"/>
              <a:gd name="connsiteX0" fmla="*/ 0 w 10569844"/>
              <a:gd name="connsiteY0" fmla="*/ 2385951 h 2385951"/>
              <a:gd name="connsiteX1" fmla="*/ 259716 w 10569844"/>
              <a:gd name="connsiteY1" fmla="*/ 211925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412036"/>
              <a:gd name="connsiteX1" fmla="*/ 262891 w 10569844"/>
              <a:gd name="connsiteY1" fmla="*/ 2376426 h 2412036"/>
              <a:gd name="connsiteX2" fmla="*/ 262618 w 10569844"/>
              <a:gd name="connsiteY2" fmla="*/ 1812832 h 2412036"/>
              <a:gd name="connsiteX3" fmla="*/ 2838760 w 10569844"/>
              <a:gd name="connsiteY3" fmla="*/ 1812832 h 2412036"/>
              <a:gd name="connsiteX4" fmla="*/ 2838760 w 10569844"/>
              <a:gd name="connsiteY4" fmla="*/ 1205084 h 2412036"/>
              <a:gd name="connsiteX5" fmla="*/ 5412022 w 10569844"/>
              <a:gd name="connsiteY5" fmla="*/ 1205084 h 2412036"/>
              <a:gd name="connsiteX6" fmla="*/ 5412022 w 10569844"/>
              <a:gd name="connsiteY6" fmla="*/ 614534 h 2412036"/>
              <a:gd name="connsiteX7" fmla="*/ 7988776 w 10569844"/>
              <a:gd name="connsiteY7" fmla="*/ 614534 h 2412036"/>
              <a:gd name="connsiteX8" fmla="*/ 7988776 w 10569844"/>
              <a:gd name="connsiteY8" fmla="*/ 0 h 2412036"/>
              <a:gd name="connsiteX9" fmla="*/ 10569844 w 10569844"/>
              <a:gd name="connsiteY9" fmla="*/ 0 h 2412036"/>
              <a:gd name="connsiteX0" fmla="*/ 0 w 10569844"/>
              <a:gd name="connsiteY0" fmla="*/ 2385951 h 2404472"/>
              <a:gd name="connsiteX1" fmla="*/ 259716 w 10569844"/>
              <a:gd name="connsiteY1" fmla="*/ 2366901 h 2404472"/>
              <a:gd name="connsiteX2" fmla="*/ 262618 w 10569844"/>
              <a:gd name="connsiteY2" fmla="*/ 1812832 h 2404472"/>
              <a:gd name="connsiteX3" fmla="*/ 2838760 w 10569844"/>
              <a:gd name="connsiteY3" fmla="*/ 1812832 h 2404472"/>
              <a:gd name="connsiteX4" fmla="*/ 2838760 w 10569844"/>
              <a:gd name="connsiteY4" fmla="*/ 1205084 h 2404472"/>
              <a:gd name="connsiteX5" fmla="*/ 5412022 w 10569844"/>
              <a:gd name="connsiteY5" fmla="*/ 1205084 h 2404472"/>
              <a:gd name="connsiteX6" fmla="*/ 5412022 w 10569844"/>
              <a:gd name="connsiteY6" fmla="*/ 614534 h 2404472"/>
              <a:gd name="connsiteX7" fmla="*/ 7988776 w 10569844"/>
              <a:gd name="connsiteY7" fmla="*/ 614534 h 2404472"/>
              <a:gd name="connsiteX8" fmla="*/ 7988776 w 10569844"/>
              <a:gd name="connsiteY8" fmla="*/ 0 h 2404472"/>
              <a:gd name="connsiteX9" fmla="*/ 10569844 w 10569844"/>
              <a:gd name="connsiteY9" fmla="*/ 0 h 2404472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84660"/>
              <a:gd name="connsiteY0" fmla="*/ 2371134 h 2374036"/>
              <a:gd name="connsiteX1" fmla="*/ 274532 w 10584660"/>
              <a:gd name="connsiteY1" fmla="*/ 2366901 h 2374036"/>
              <a:gd name="connsiteX2" fmla="*/ 277434 w 10584660"/>
              <a:gd name="connsiteY2" fmla="*/ 1812832 h 2374036"/>
              <a:gd name="connsiteX3" fmla="*/ 2853576 w 10584660"/>
              <a:gd name="connsiteY3" fmla="*/ 1812832 h 2374036"/>
              <a:gd name="connsiteX4" fmla="*/ 2853576 w 10584660"/>
              <a:gd name="connsiteY4" fmla="*/ 1205084 h 2374036"/>
              <a:gd name="connsiteX5" fmla="*/ 5426838 w 10584660"/>
              <a:gd name="connsiteY5" fmla="*/ 1205084 h 2374036"/>
              <a:gd name="connsiteX6" fmla="*/ 5426838 w 10584660"/>
              <a:gd name="connsiteY6" fmla="*/ 614534 h 2374036"/>
              <a:gd name="connsiteX7" fmla="*/ 8003592 w 10584660"/>
              <a:gd name="connsiteY7" fmla="*/ 614534 h 2374036"/>
              <a:gd name="connsiteX8" fmla="*/ 8003592 w 10584660"/>
              <a:gd name="connsiteY8" fmla="*/ 0 h 2374036"/>
              <a:gd name="connsiteX9" fmla="*/ 10584660 w 10584660"/>
              <a:gd name="connsiteY9" fmla="*/ 0 h 2374036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95244"/>
              <a:gd name="connsiteY0" fmla="*/ 2369017 h 2369017"/>
              <a:gd name="connsiteX1" fmla="*/ 285116 w 10595244"/>
              <a:gd name="connsiteY1" fmla="*/ 2366901 h 2369017"/>
              <a:gd name="connsiteX2" fmla="*/ 288018 w 10595244"/>
              <a:gd name="connsiteY2" fmla="*/ 1812832 h 2369017"/>
              <a:gd name="connsiteX3" fmla="*/ 2864160 w 10595244"/>
              <a:gd name="connsiteY3" fmla="*/ 1812832 h 2369017"/>
              <a:gd name="connsiteX4" fmla="*/ 2864160 w 10595244"/>
              <a:gd name="connsiteY4" fmla="*/ 1205084 h 2369017"/>
              <a:gd name="connsiteX5" fmla="*/ 5437422 w 10595244"/>
              <a:gd name="connsiteY5" fmla="*/ 1205084 h 2369017"/>
              <a:gd name="connsiteX6" fmla="*/ 5437422 w 10595244"/>
              <a:gd name="connsiteY6" fmla="*/ 614534 h 2369017"/>
              <a:gd name="connsiteX7" fmla="*/ 8014176 w 10595244"/>
              <a:gd name="connsiteY7" fmla="*/ 614534 h 2369017"/>
              <a:gd name="connsiteX8" fmla="*/ 8014176 w 10595244"/>
              <a:gd name="connsiteY8" fmla="*/ 0 h 2369017"/>
              <a:gd name="connsiteX9" fmla="*/ 10595244 w 10595244"/>
              <a:gd name="connsiteY9" fmla="*/ 0 h 2369017"/>
              <a:gd name="connsiteX0" fmla="*/ 2713 w 10312841"/>
              <a:gd name="connsiteY0" fmla="*/ 2366901 h 2366901"/>
              <a:gd name="connsiteX1" fmla="*/ 5615 w 10312841"/>
              <a:gd name="connsiteY1" fmla="*/ 1812832 h 2366901"/>
              <a:gd name="connsiteX2" fmla="*/ 2581757 w 10312841"/>
              <a:gd name="connsiteY2" fmla="*/ 1812832 h 2366901"/>
              <a:gd name="connsiteX3" fmla="*/ 2581757 w 10312841"/>
              <a:gd name="connsiteY3" fmla="*/ 1205084 h 2366901"/>
              <a:gd name="connsiteX4" fmla="*/ 5155019 w 10312841"/>
              <a:gd name="connsiteY4" fmla="*/ 1205084 h 2366901"/>
              <a:gd name="connsiteX5" fmla="*/ 5155019 w 10312841"/>
              <a:gd name="connsiteY5" fmla="*/ 614534 h 2366901"/>
              <a:gd name="connsiteX6" fmla="*/ 7731773 w 10312841"/>
              <a:gd name="connsiteY6" fmla="*/ 614534 h 2366901"/>
              <a:gd name="connsiteX7" fmla="*/ 7731773 w 10312841"/>
              <a:gd name="connsiteY7" fmla="*/ 0 h 2366901"/>
              <a:gd name="connsiteX8" fmla="*/ 10312841 w 10312841"/>
              <a:gd name="connsiteY8" fmla="*/ 0 h 2366901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3750 w 10307528"/>
              <a:gd name="connsiteY0" fmla="*/ 3001901 h 3001901"/>
              <a:gd name="connsiteX1" fmla="*/ 302 w 10307528"/>
              <a:gd name="connsiteY1" fmla="*/ 1812832 h 3001901"/>
              <a:gd name="connsiteX2" fmla="*/ 2576444 w 10307528"/>
              <a:gd name="connsiteY2" fmla="*/ 1812832 h 3001901"/>
              <a:gd name="connsiteX3" fmla="*/ 2576444 w 10307528"/>
              <a:gd name="connsiteY3" fmla="*/ 1205084 h 3001901"/>
              <a:gd name="connsiteX4" fmla="*/ 5149706 w 10307528"/>
              <a:gd name="connsiteY4" fmla="*/ 1205084 h 3001901"/>
              <a:gd name="connsiteX5" fmla="*/ 5149706 w 10307528"/>
              <a:gd name="connsiteY5" fmla="*/ 614534 h 3001901"/>
              <a:gd name="connsiteX6" fmla="*/ 7726460 w 10307528"/>
              <a:gd name="connsiteY6" fmla="*/ 614534 h 3001901"/>
              <a:gd name="connsiteX7" fmla="*/ 7726460 w 10307528"/>
              <a:gd name="connsiteY7" fmla="*/ 0 h 3001901"/>
              <a:gd name="connsiteX8" fmla="*/ 10307528 w 10307528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4877 w 10308655"/>
              <a:gd name="connsiteY0" fmla="*/ 3001901 h 3001901"/>
              <a:gd name="connsiteX1" fmla="*/ 1429 w 10308655"/>
              <a:gd name="connsiteY1" fmla="*/ 1812832 h 3001901"/>
              <a:gd name="connsiteX2" fmla="*/ 2577571 w 10308655"/>
              <a:gd name="connsiteY2" fmla="*/ 1812832 h 3001901"/>
              <a:gd name="connsiteX3" fmla="*/ 2577571 w 10308655"/>
              <a:gd name="connsiteY3" fmla="*/ 1205084 h 3001901"/>
              <a:gd name="connsiteX4" fmla="*/ 5150833 w 10308655"/>
              <a:gd name="connsiteY4" fmla="*/ 1205084 h 3001901"/>
              <a:gd name="connsiteX5" fmla="*/ 5150833 w 10308655"/>
              <a:gd name="connsiteY5" fmla="*/ 614534 h 3001901"/>
              <a:gd name="connsiteX6" fmla="*/ 7727587 w 10308655"/>
              <a:gd name="connsiteY6" fmla="*/ 614534 h 3001901"/>
              <a:gd name="connsiteX7" fmla="*/ 7727587 w 10308655"/>
              <a:gd name="connsiteY7" fmla="*/ 0 h 3001901"/>
              <a:gd name="connsiteX8" fmla="*/ 10308655 w 10308655"/>
              <a:gd name="connsiteY8" fmla="*/ 0 h 3001901"/>
              <a:gd name="connsiteX0" fmla="*/ 0 w 10307226"/>
              <a:gd name="connsiteY0" fmla="*/ 1812832 h 1812832"/>
              <a:gd name="connsiteX1" fmla="*/ 2576142 w 10307226"/>
              <a:gd name="connsiteY1" fmla="*/ 1812832 h 1812832"/>
              <a:gd name="connsiteX2" fmla="*/ 2576142 w 10307226"/>
              <a:gd name="connsiteY2" fmla="*/ 1205084 h 1812832"/>
              <a:gd name="connsiteX3" fmla="*/ 5149404 w 10307226"/>
              <a:gd name="connsiteY3" fmla="*/ 1205084 h 1812832"/>
              <a:gd name="connsiteX4" fmla="*/ 5149404 w 10307226"/>
              <a:gd name="connsiteY4" fmla="*/ 614534 h 1812832"/>
              <a:gd name="connsiteX5" fmla="*/ 7726158 w 10307226"/>
              <a:gd name="connsiteY5" fmla="*/ 614534 h 1812832"/>
              <a:gd name="connsiteX6" fmla="*/ 7726158 w 10307226"/>
              <a:gd name="connsiteY6" fmla="*/ 0 h 1812832"/>
              <a:gd name="connsiteX7" fmla="*/ 10307226 w 10307226"/>
              <a:gd name="connsiteY7" fmla="*/ 0 h 1812832"/>
              <a:gd name="connsiteX0" fmla="*/ 0 w 7731084"/>
              <a:gd name="connsiteY0" fmla="*/ 1812832 h 1812832"/>
              <a:gd name="connsiteX1" fmla="*/ 0 w 7731084"/>
              <a:gd name="connsiteY1" fmla="*/ 1205084 h 1812832"/>
              <a:gd name="connsiteX2" fmla="*/ 2573262 w 7731084"/>
              <a:gd name="connsiteY2" fmla="*/ 1205084 h 1812832"/>
              <a:gd name="connsiteX3" fmla="*/ 2573262 w 7731084"/>
              <a:gd name="connsiteY3" fmla="*/ 614534 h 1812832"/>
              <a:gd name="connsiteX4" fmla="*/ 5150016 w 7731084"/>
              <a:gd name="connsiteY4" fmla="*/ 614534 h 1812832"/>
              <a:gd name="connsiteX5" fmla="*/ 5150016 w 7731084"/>
              <a:gd name="connsiteY5" fmla="*/ 0 h 1812832"/>
              <a:gd name="connsiteX6" fmla="*/ 7731084 w 7731084"/>
              <a:gd name="connsiteY6" fmla="*/ 0 h 1812832"/>
              <a:gd name="connsiteX0" fmla="*/ 0 w 7741667"/>
              <a:gd name="connsiteY0" fmla="*/ 1376799 h 1376799"/>
              <a:gd name="connsiteX1" fmla="*/ 10583 w 7741667"/>
              <a:gd name="connsiteY1" fmla="*/ 1205084 h 1376799"/>
              <a:gd name="connsiteX2" fmla="*/ 2583845 w 7741667"/>
              <a:gd name="connsiteY2" fmla="*/ 1205084 h 1376799"/>
              <a:gd name="connsiteX3" fmla="*/ 2583845 w 7741667"/>
              <a:gd name="connsiteY3" fmla="*/ 614534 h 1376799"/>
              <a:gd name="connsiteX4" fmla="*/ 5160599 w 7741667"/>
              <a:gd name="connsiteY4" fmla="*/ 614534 h 1376799"/>
              <a:gd name="connsiteX5" fmla="*/ 5160599 w 7741667"/>
              <a:gd name="connsiteY5" fmla="*/ 0 h 1376799"/>
              <a:gd name="connsiteX6" fmla="*/ 7741667 w 7741667"/>
              <a:gd name="connsiteY6" fmla="*/ 0 h 1376799"/>
              <a:gd name="connsiteX0" fmla="*/ 0 w 7731084"/>
              <a:gd name="connsiteY0" fmla="*/ 1372566 h 1372566"/>
              <a:gd name="connsiteX1" fmla="*/ 0 w 7731084"/>
              <a:gd name="connsiteY1" fmla="*/ 1205084 h 1372566"/>
              <a:gd name="connsiteX2" fmla="*/ 2573262 w 7731084"/>
              <a:gd name="connsiteY2" fmla="*/ 1205084 h 1372566"/>
              <a:gd name="connsiteX3" fmla="*/ 2573262 w 7731084"/>
              <a:gd name="connsiteY3" fmla="*/ 614534 h 1372566"/>
              <a:gd name="connsiteX4" fmla="*/ 5150016 w 7731084"/>
              <a:gd name="connsiteY4" fmla="*/ 614534 h 1372566"/>
              <a:gd name="connsiteX5" fmla="*/ 5150016 w 7731084"/>
              <a:gd name="connsiteY5" fmla="*/ 0 h 1372566"/>
              <a:gd name="connsiteX6" fmla="*/ 7731084 w 7731084"/>
              <a:gd name="connsiteY6" fmla="*/ 0 h 1372566"/>
              <a:gd name="connsiteX0" fmla="*/ 1881 w 7732965"/>
              <a:gd name="connsiteY0" fmla="*/ 1372566 h 1372566"/>
              <a:gd name="connsiteX1" fmla="*/ 1881 w 7732965"/>
              <a:gd name="connsiteY1" fmla="*/ 1205084 h 1372566"/>
              <a:gd name="connsiteX2" fmla="*/ 2575143 w 7732965"/>
              <a:gd name="connsiteY2" fmla="*/ 1205084 h 1372566"/>
              <a:gd name="connsiteX3" fmla="*/ 2575143 w 7732965"/>
              <a:gd name="connsiteY3" fmla="*/ 614534 h 1372566"/>
              <a:gd name="connsiteX4" fmla="*/ 5151897 w 7732965"/>
              <a:gd name="connsiteY4" fmla="*/ 614534 h 1372566"/>
              <a:gd name="connsiteX5" fmla="*/ 5151897 w 7732965"/>
              <a:gd name="connsiteY5" fmla="*/ 0 h 1372566"/>
              <a:gd name="connsiteX6" fmla="*/ 7732965 w 7732965"/>
              <a:gd name="connsiteY6" fmla="*/ 0 h 1372566"/>
              <a:gd name="connsiteX0" fmla="*/ 863 w 7740413"/>
              <a:gd name="connsiteY0" fmla="*/ 1370449 h 1370449"/>
              <a:gd name="connsiteX1" fmla="*/ 9329 w 7740413"/>
              <a:gd name="connsiteY1" fmla="*/ 1205084 h 1370449"/>
              <a:gd name="connsiteX2" fmla="*/ 2582591 w 7740413"/>
              <a:gd name="connsiteY2" fmla="*/ 1205084 h 1370449"/>
              <a:gd name="connsiteX3" fmla="*/ 2582591 w 7740413"/>
              <a:gd name="connsiteY3" fmla="*/ 614534 h 1370449"/>
              <a:gd name="connsiteX4" fmla="*/ 5159345 w 7740413"/>
              <a:gd name="connsiteY4" fmla="*/ 614534 h 1370449"/>
              <a:gd name="connsiteX5" fmla="*/ 5159345 w 7740413"/>
              <a:gd name="connsiteY5" fmla="*/ 0 h 1370449"/>
              <a:gd name="connsiteX6" fmla="*/ 7740413 w 7740413"/>
              <a:gd name="connsiteY6" fmla="*/ 0 h 1370449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1456 w 7728306"/>
              <a:gd name="connsiteY0" fmla="*/ 1374682 h 1374682"/>
              <a:gd name="connsiteX1" fmla="*/ 3572 w 7728306"/>
              <a:gd name="connsiteY1" fmla="*/ 1201909 h 1374682"/>
              <a:gd name="connsiteX2" fmla="*/ 2570484 w 7728306"/>
              <a:gd name="connsiteY2" fmla="*/ 1205084 h 1374682"/>
              <a:gd name="connsiteX3" fmla="*/ 2570484 w 7728306"/>
              <a:gd name="connsiteY3" fmla="*/ 614534 h 1374682"/>
              <a:gd name="connsiteX4" fmla="*/ 5147238 w 7728306"/>
              <a:gd name="connsiteY4" fmla="*/ 614534 h 1374682"/>
              <a:gd name="connsiteX5" fmla="*/ 5147238 w 7728306"/>
              <a:gd name="connsiteY5" fmla="*/ 0 h 1374682"/>
              <a:gd name="connsiteX6" fmla="*/ 7728306 w 7728306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4734"/>
              <a:gd name="connsiteY0" fmla="*/ 1201909 h 1205084"/>
              <a:gd name="connsiteX1" fmla="*/ 2566912 w 7724734"/>
              <a:gd name="connsiteY1" fmla="*/ 1205084 h 1205084"/>
              <a:gd name="connsiteX2" fmla="*/ 2566912 w 7724734"/>
              <a:gd name="connsiteY2" fmla="*/ 614534 h 1205084"/>
              <a:gd name="connsiteX3" fmla="*/ 5143666 w 7724734"/>
              <a:gd name="connsiteY3" fmla="*/ 614534 h 1205084"/>
              <a:gd name="connsiteX4" fmla="*/ 5143666 w 7724734"/>
              <a:gd name="connsiteY4" fmla="*/ 0 h 1205084"/>
              <a:gd name="connsiteX5" fmla="*/ 7724734 w 7724734"/>
              <a:gd name="connsiteY5" fmla="*/ 0 h 1205084"/>
              <a:gd name="connsiteX0" fmla="*/ 0 w 5157822"/>
              <a:gd name="connsiteY0" fmla="*/ 1205084 h 1205084"/>
              <a:gd name="connsiteX1" fmla="*/ 0 w 5157822"/>
              <a:gd name="connsiteY1" fmla="*/ 614534 h 1205084"/>
              <a:gd name="connsiteX2" fmla="*/ 2576754 w 5157822"/>
              <a:gd name="connsiteY2" fmla="*/ 614534 h 1205084"/>
              <a:gd name="connsiteX3" fmla="*/ 2576754 w 5157822"/>
              <a:gd name="connsiteY3" fmla="*/ 0 h 1205084"/>
              <a:gd name="connsiteX4" fmla="*/ 5157822 w 5157822"/>
              <a:gd name="connsiteY4" fmla="*/ 0 h 1205084"/>
              <a:gd name="connsiteX0" fmla="*/ 2881 w 5160703"/>
              <a:gd name="connsiteY0" fmla="*/ 1205084 h 1205084"/>
              <a:gd name="connsiteX1" fmla="*/ 0 w 5160703"/>
              <a:gd name="connsiteY1" fmla="*/ 764585 h 1205084"/>
              <a:gd name="connsiteX2" fmla="*/ 2881 w 5160703"/>
              <a:gd name="connsiteY2" fmla="*/ 614534 h 1205084"/>
              <a:gd name="connsiteX3" fmla="*/ 2579635 w 5160703"/>
              <a:gd name="connsiteY3" fmla="*/ 614534 h 1205084"/>
              <a:gd name="connsiteX4" fmla="*/ 2579635 w 5160703"/>
              <a:gd name="connsiteY4" fmla="*/ 0 h 1205084"/>
              <a:gd name="connsiteX5" fmla="*/ 5160703 w 5160703"/>
              <a:gd name="connsiteY5" fmla="*/ 0 h 1205084"/>
              <a:gd name="connsiteX0" fmla="*/ 0 w 5160703"/>
              <a:gd name="connsiteY0" fmla="*/ 764585 h 764585"/>
              <a:gd name="connsiteX1" fmla="*/ 2881 w 5160703"/>
              <a:gd name="connsiteY1" fmla="*/ 614534 h 764585"/>
              <a:gd name="connsiteX2" fmla="*/ 2579635 w 5160703"/>
              <a:gd name="connsiteY2" fmla="*/ 614534 h 764585"/>
              <a:gd name="connsiteX3" fmla="*/ 2579635 w 5160703"/>
              <a:gd name="connsiteY3" fmla="*/ 0 h 764585"/>
              <a:gd name="connsiteX4" fmla="*/ 5160703 w 5160703"/>
              <a:gd name="connsiteY4" fmla="*/ 0 h 764585"/>
              <a:gd name="connsiteX0" fmla="*/ 0 w 2579635"/>
              <a:gd name="connsiteY0" fmla="*/ 764585 h 764585"/>
              <a:gd name="connsiteX1" fmla="*/ 2881 w 2579635"/>
              <a:gd name="connsiteY1" fmla="*/ 614534 h 764585"/>
              <a:gd name="connsiteX2" fmla="*/ 2579635 w 2579635"/>
              <a:gd name="connsiteY2" fmla="*/ 614534 h 764585"/>
              <a:gd name="connsiteX3" fmla="*/ 2579635 w 2579635"/>
              <a:gd name="connsiteY3" fmla="*/ 0 h 764585"/>
              <a:gd name="connsiteX0" fmla="*/ 0 w 2580217"/>
              <a:gd name="connsiteY0" fmla="*/ 764585 h 764585"/>
              <a:gd name="connsiteX1" fmla="*/ 2881 w 2580217"/>
              <a:gd name="connsiteY1" fmla="*/ 614534 h 764585"/>
              <a:gd name="connsiteX2" fmla="*/ 2579635 w 2580217"/>
              <a:gd name="connsiteY2" fmla="*/ 614534 h 764585"/>
              <a:gd name="connsiteX3" fmla="*/ 2580217 w 2580217"/>
              <a:gd name="connsiteY3" fmla="*/ 413220 h 764585"/>
              <a:gd name="connsiteX4" fmla="*/ 2579635 w 2580217"/>
              <a:gd name="connsiteY4" fmla="*/ 0 h 764585"/>
              <a:gd name="connsiteX0" fmla="*/ 0 w 2580217"/>
              <a:gd name="connsiteY0" fmla="*/ 351365 h 351365"/>
              <a:gd name="connsiteX1" fmla="*/ 2881 w 2580217"/>
              <a:gd name="connsiteY1" fmla="*/ 201314 h 351365"/>
              <a:gd name="connsiteX2" fmla="*/ 2579635 w 2580217"/>
              <a:gd name="connsiteY2" fmla="*/ 201314 h 351365"/>
              <a:gd name="connsiteX3" fmla="*/ 2580217 w 2580217"/>
              <a:gd name="connsiteY3" fmla="*/ 0 h 35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0217" h="351365">
                <a:moveTo>
                  <a:pt x="0" y="351365"/>
                </a:moveTo>
                <a:cubicBezTo>
                  <a:pt x="960" y="301348"/>
                  <a:pt x="1921" y="251331"/>
                  <a:pt x="2881" y="201314"/>
                </a:cubicBezTo>
                <a:lnTo>
                  <a:pt x="2579635" y="201314"/>
                </a:lnTo>
                <a:lnTo>
                  <a:pt x="2580217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uller Bold" pitchFamily="2" charset="-52"/>
            </a:endParaRPr>
          </a:p>
        </p:txBody>
      </p:sp>
      <p:sp>
        <p:nvSpPr>
          <p:cNvPr id="97" name="Полилиния 96"/>
          <p:cNvSpPr/>
          <p:nvPr/>
        </p:nvSpPr>
        <p:spPr>
          <a:xfrm>
            <a:off x="8631766" y="3004291"/>
            <a:ext cx="2582603" cy="171920"/>
          </a:xfrm>
          <a:custGeom>
            <a:avLst/>
            <a:gdLst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5149404 w 10307226"/>
              <a:gd name="connsiteY6" fmla="*/ 2983705 h 2983706"/>
              <a:gd name="connsiteX7" fmla="*/ 2581068 w 10307226"/>
              <a:gd name="connsiteY7" fmla="*/ 2983705 h 2983706"/>
              <a:gd name="connsiteX8" fmla="*/ 2576142 w 10307226"/>
              <a:gd name="connsiteY8" fmla="*/ 2983705 h 2983706"/>
              <a:gd name="connsiteX9" fmla="*/ 0 w 10307226"/>
              <a:gd name="connsiteY9" fmla="*/ 2983705 h 2983706"/>
              <a:gd name="connsiteX10" fmla="*/ 0 w 10307226"/>
              <a:gd name="connsiteY10" fmla="*/ 1812832 h 2983706"/>
              <a:gd name="connsiteX11" fmla="*/ 2576142 w 10307226"/>
              <a:gd name="connsiteY11" fmla="*/ 1812832 h 2983706"/>
              <a:gd name="connsiteX12" fmla="*/ 2576142 w 10307226"/>
              <a:gd name="connsiteY12" fmla="*/ 1205084 h 2983706"/>
              <a:gd name="connsiteX13" fmla="*/ 5149404 w 10307226"/>
              <a:gd name="connsiteY13" fmla="*/ 1205084 h 2983706"/>
              <a:gd name="connsiteX14" fmla="*/ 5149404 w 10307226"/>
              <a:gd name="connsiteY14" fmla="*/ 614534 h 2983706"/>
              <a:gd name="connsiteX15" fmla="*/ 7726158 w 10307226"/>
              <a:gd name="connsiteY15" fmla="*/ 614534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7726158 w 10307226"/>
              <a:gd name="connsiteY3" fmla="*/ 2983705 h 2983706"/>
              <a:gd name="connsiteX4" fmla="*/ 5157210 w 10307226"/>
              <a:gd name="connsiteY4" fmla="*/ 2983705 h 2983706"/>
              <a:gd name="connsiteX5" fmla="*/ 5149404 w 10307226"/>
              <a:gd name="connsiteY5" fmla="*/ 2983705 h 2983706"/>
              <a:gd name="connsiteX6" fmla="*/ 2581068 w 10307226"/>
              <a:gd name="connsiteY6" fmla="*/ 2983705 h 2983706"/>
              <a:gd name="connsiteX7" fmla="*/ 2576142 w 10307226"/>
              <a:gd name="connsiteY7" fmla="*/ 2983705 h 2983706"/>
              <a:gd name="connsiteX8" fmla="*/ 0 w 10307226"/>
              <a:gd name="connsiteY8" fmla="*/ 2983705 h 2983706"/>
              <a:gd name="connsiteX9" fmla="*/ 0 w 10307226"/>
              <a:gd name="connsiteY9" fmla="*/ 1812832 h 2983706"/>
              <a:gd name="connsiteX10" fmla="*/ 2576142 w 10307226"/>
              <a:gd name="connsiteY10" fmla="*/ 1812832 h 2983706"/>
              <a:gd name="connsiteX11" fmla="*/ 2576142 w 10307226"/>
              <a:gd name="connsiteY11" fmla="*/ 1205084 h 2983706"/>
              <a:gd name="connsiteX12" fmla="*/ 5149404 w 10307226"/>
              <a:gd name="connsiteY12" fmla="*/ 1205084 h 2983706"/>
              <a:gd name="connsiteX13" fmla="*/ 5149404 w 10307226"/>
              <a:gd name="connsiteY13" fmla="*/ 614534 h 2983706"/>
              <a:gd name="connsiteX14" fmla="*/ 7726158 w 10307226"/>
              <a:gd name="connsiteY14" fmla="*/ 614534 h 2983706"/>
              <a:gd name="connsiteX15" fmla="*/ 7726158 w 10307226"/>
              <a:gd name="connsiteY15" fmla="*/ 0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5157210 w 10307226"/>
              <a:gd name="connsiteY3" fmla="*/ 2983705 h 2983706"/>
              <a:gd name="connsiteX4" fmla="*/ 5149404 w 10307226"/>
              <a:gd name="connsiteY4" fmla="*/ 2983705 h 2983706"/>
              <a:gd name="connsiteX5" fmla="*/ 2581068 w 10307226"/>
              <a:gd name="connsiteY5" fmla="*/ 2983705 h 2983706"/>
              <a:gd name="connsiteX6" fmla="*/ 2576142 w 10307226"/>
              <a:gd name="connsiteY6" fmla="*/ 2983705 h 2983706"/>
              <a:gd name="connsiteX7" fmla="*/ 0 w 10307226"/>
              <a:gd name="connsiteY7" fmla="*/ 2983705 h 2983706"/>
              <a:gd name="connsiteX8" fmla="*/ 0 w 10307226"/>
              <a:gd name="connsiteY8" fmla="*/ 1812832 h 2983706"/>
              <a:gd name="connsiteX9" fmla="*/ 2576142 w 10307226"/>
              <a:gd name="connsiteY9" fmla="*/ 1812832 h 2983706"/>
              <a:gd name="connsiteX10" fmla="*/ 2576142 w 10307226"/>
              <a:gd name="connsiteY10" fmla="*/ 1205084 h 2983706"/>
              <a:gd name="connsiteX11" fmla="*/ 5149404 w 10307226"/>
              <a:gd name="connsiteY11" fmla="*/ 1205084 h 2983706"/>
              <a:gd name="connsiteX12" fmla="*/ 5149404 w 10307226"/>
              <a:gd name="connsiteY12" fmla="*/ 614534 h 2983706"/>
              <a:gd name="connsiteX13" fmla="*/ 7726158 w 10307226"/>
              <a:gd name="connsiteY13" fmla="*/ 614534 h 2983706"/>
              <a:gd name="connsiteX14" fmla="*/ 7726158 w 10307226"/>
              <a:gd name="connsiteY14" fmla="*/ 0 h 2983706"/>
              <a:gd name="connsiteX0" fmla="*/ 7726158 w 10307226"/>
              <a:gd name="connsiteY0" fmla="*/ 0 h 2983705"/>
              <a:gd name="connsiteX1" fmla="*/ 10307226 w 10307226"/>
              <a:gd name="connsiteY1" fmla="*/ 0 h 2983705"/>
              <a:gd name="connsiteX2" fmla="*/ 5157210 w 10307226"/>
              <a:gd name="connsiteY2" fmla="*/ 2983705 h 2983705"/>
              <a:gd name="connsiteX3" fmla="*/ 5149404 w 10307226"/>
              <a:gd name="connsiteY3" fmla="*/ 2983705 h 2983705"/>
              <a:gd name="connsiteX4" fmla="*/ 2581068 w 10307226"/>
              <a:gd name="connsiteY4" fmla="*/ 2983705 h 2983705"/>
              <a:gd name="connsiteX5" fmla="*/ 2576142 w 10307226"/>
              <a:gd name="connsiteY5" fmla="*/ 2983705 h 2983705"/>
              <a:gd name="connsiteX6" fmla="*/ 0 w 10307226"/>
              <a:gd name="connsiteY6" fmla="*/ 2983705 h 2983705"/>
              <a:gd name="connsiteX7" fmla="*/ 0 w 10307226"/>
              <a:gd name="connsiteY7" fmla="*/ 1812832 h 2983705"/>
              <a:gd name="connsiteX8" fmla="*/ 2576142 w 10307226"/>
              <a:gd name="connsiteY8" fmla="*/ 1812832 h 2983705"/>
              <a:gd name="connsiteX9" fmla="*/ 2576142 w 10307226"/>
              <a:gd name="connsiteY9" fmla="*/ 1205084 h 2983705"/>
              <a:gd name="connsiteX10" fmla="*/ 5149404 w 10307226"/>
              <a:gd name="connsiteY10" fmla="*/ 1205084 h 2983705"/>
              <a:gd name="connsiteX11" fmla="*/ 5149404 w 10307226"/>
              <a:gd name="connsiteY11" fmla="*/ 614534 h 2983705"/>
              <a:gd name="connsiteX12" fmla="*/ 7726158 w 10307226"/>
              <a:gd name="connsiteY12" fmla="*/ 614534 h 2983705"/>
              <a:gd name="connsiteX13" fmla="*/ 7726158 w 10307226"/>
              <a:gd name="connsiteY13" fmla="*/ 0 h 2983705"/>
              <a:gd name="connsiteX0" fmla="*/ 5149404 w 10307226"/>
              <a:gd name="connsiteY0" fmla="*/ 2983705 h 3075145"/>
              <a:gd name="connsiteX1" fmla="*/ 2581068 w 10307226"/>
              <a:gd name="connsiteY1" fmla="*/ 2983705 h 3075145"/>
              <a:gd name="connsiteX2" fmla="*/ 2576142 w 10307226"/>
              <a:gd name="connsiteY2" fmla="*/ 2983705 h 3075145"/>
              <a:gd name="connsiteX3" fmla="*/ 0 w 10307226"/>
              <a:gd name="connsiteY3" fmla="*/ 2983705 h 3075145"/>
              <a:gd name="connsiteX4" fmla="*/ 0 w 10307226"/>
              <a:gd name="connsiteY4" fmla="*/ 1812832 h 3075145"/>
              <a:gd name="connsiteX5" fmla="*/ 2576142 w 10307226"/>
              <a:gd name="connsiteY5" fmla="*/ 1812832 h 3075145"/>
              <a:gd name="connsiteX6" fmla="*/ 2576142 w 10307226"/>
              <a:gd name="connsiteY6" fmla="*/ 1205084 h 3075145"/>
              <a:gd name="connsiteX7" fmla="*/ 5149404 w 10307226"/>
              <a:gd name="connsiteY7" fmla="*/ 1205084 h 3075145"/>
              <a:gd name="connsiteX8" fmla="*/ 5149404 w 10307226"/>
              <a:gd name="connsiteY8" fmla="*/ 614534 h 3075145"/>
              <a:gd name="connsiteX9" fmla="*/ 7726158 w 10307226"/>
              <a:gd name="connsiteY9" fmla="*/ 614534 h 3075145"/>
              <a:gd name="connsiteX10" fmla="*/ 7726158 w 10307226"/>
              <a:gd name="connsiteY10" fmla="*/ 0 h 3075145"/>
              <a:gd name="connsiteX11" fmla="*/ 10307226 w 10307226"/>
              <a:gd name="connsiteY11" fmla="*/ 0 h 3075145"/>
              <a:gd name="connsiteX12" fmla="*/ 5157210 w 10307226"/>
              <a:gd name="connsiteY12" fmla="*/ 2983705 h 3075145"/>
              <a:gd name="connsiteX13" fmla="*/ 5240844 w 10307226"/>
              <a:gd name="connsiteY13" fmla="*/ 3075145 h 307514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12" fmla="*/ 5157210 w 10307226"/>
              <a:gd name="connsiteY12" fmla="*/ 2983705 h 298370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0" fmla="*/ 2581068 w 10307226"/>
              <a:gd name="connsiteY0" fmla="*/ 2983705 h 2983705"/>
              <a:gd name="connsiteX1" fmla="*/ 2576142 w 10307226"/>
              <a:gd name="connsiteY1" fmla="*/ 2983705 h 2983705"/>
              <a:gd name="connsiteX2" fmla="*/ 0 w 10307226"/>
              <a:gd name="connsiteY2" fmla="*/ 2983705 h 2983705"/>
              <a:gd name="connsiteX3" fmla="*/ 0 w 10307226"/>
              <a:gd name="connsiteY3" fmla="*/ 1812832 h 2983705"/>
              <a:gd name="connsiteX4" fmla="*/ 2576142 w 10307226"/>
              <a:gd name="connsiteY4" fmla="*/ 1812832 h 2983705"/>
              <a:gd name="connsiteX5" fmla="*/ 2576142 w 10307226"/>
              <a:gd name="connsiteY5" fmla="*/ 1205084 h 2983705"/>
              <a:gd name="connsiteX6" fmla="*/ 5149404 w 10307226"/>
              <a:gd name="connsiteY6" fmla="*/ 1205084 h 2983705"/>
              <a:gd name="connsiteX7" fmla="*/ 5149404 w 10307226"/>
              <a:gd name="connsiteY7" fmla="*/ 614534 h 2983705"/>
              <a:gd name="connsiteX8" fmla="*/ 7726158 w 10307226"/>
              <a:gd name="connsiteY8" fmla="*/ 614534 h 2983705"/>
              <a:gd name="connsiteX9" fmla="*/ 7726158 w 10307226"/>
              <a:gd name="connsiteY9" fmla="*/ 0 h 2983705"/>
              <a:gd name="connsiteX10" fmla="*/ 10307226 w 10307226"/>
              <a:gd name="connsiteY10" fmla="*/ 0 h 2983705"/>
              <a:gd name="connsiteX0" fmla="*/ 2581068 w 10307226"/>
              <a:gd name="connsiteY0" fmla="*/ 2983705 h 2983705"/>
              <a:gd name="connsiteX1" fmla="*/ 0 w 10307226"/>
              <a:gd name="connsiteY1" fmla="*/ 2983705 h 2983705"/>
              <a:gd name="connsiteX2" fmla="*/ 0 w 10307226"/>
              <a:gd name="connsiteY2" fmla="*/ 1812832 h 2983705"/>
              <a:gd name="connsiteX3" fmla="*/ 2576142 w 10307226"/>
              <a:gd name="connsiteY3" fmla="*/ 1812832 h 2983705"/>
              <a:gd name="connsiteX4" fmla="*/ 2576142 w 10307226"/>
              <a:gd name="connsiteY4" fmla="*/ 1205084 h 2983705"/>
              <a:gd name="connsiteX5" fmla="*/ 5149404 w 10307226"/>
              <a:gd name="connsiteY5" fmla="*/ 1205084 h 2983705"/>
              <a:gd name="connsiteX6" fmla="*/ 5149404 w 10307226"/>
              <a:gd name="connsiteY6" fmla="*/ 614534 h 2983705"/>
              <a:gd name="connsiteX7" fmla="*/ 7726158 w 10307226"/>
              <a:gd name="connsiteY7" fmla="*/ 614534 h 2983705"/>
              <a:gd name="connsiteX8" fmla="*/ 7726158 w 10307226"/>
              <a:gd name="connsiteY8" fmla="*/ 0 h 2983705"/>
              <a:gd name="connsiteX9" fmla="*/ 10307226 w 10307226"/>
              <a:gd name="connsiteY9" fmla="*/ 0 h 2983705"/>
              <a:gd name="connsiteX0" fmla="*/ 0 w 10307226"/>
              <a:gd name="connsiteY0" fmla="*/ 2983705 h 2983705"/>
              <a:gd name="connsiteX1" fmla="*/ 0 w 10307226"/>
              <a:gd name="connsiteY1" fmla="*/ 1812832 h 2983705"/>
              <a:gd name="connsiteX2" fmla="*/ 2576142 w 10307226"/>
              <a:gd name="connsiteY2" fmla="*/ 1812832 h 2983705"/>
              <a:gd name="connsiteX3" fmla="*/ 2576142 w 10307226"/>
              <a:gd name="connsiteY3" fmla="*/ 1205084 h 2983705"/>
              <a:gd name="connsiteX4" fmla="*/ 5149404 w 10307226"/>
              <a:gd name="connsiteY4" fmla="*/ 1205084 h 2983705"/>
              <a:gd name="connsiteX5" fmla="*/ 5149404 w 10307226"/>
              <a:gd name="connsiteY5" fmla="*/ 614534 h 2983705"/>
              <a:gd name="connsiteX6" fmla="*/ 7726158 w 10307226"/>
              <a:gd name="connsiteY6" fmla="*/ 614534 h 2983705"/>
              <a:gd name="connsiteX7" fmla="*/ 7726158 w 10307226"/>
              <a:gd name="connsiteY7" fmla="*/ 0 h 2983705"/>
              <a:gd name="connsiteX8" fmla="*/ 10307226 w 10307226"/>
              <a:gd name="connsiteY8" fmla="*/ 0 h 2983705"/>
              <a:gd name="connsiteX0" fmla="*/ 5443 w 10312669"/>
              <a:gd name="connsiteY0" fmla="*/ 2983705 h 2983705"/>
              <a:gd name="connsiteX1" fmla="*/ 0 w 10312669"/>
              <a:gd name="connsiteY1" fmla="*/ 2379601 h 2983705"/>
              <a:gd name="connsiteX2" fmla="*/ 5443 w 10312669"/>
              <a:gd name="connsiteY2" fmla="*/ 1812832 h 2983705"/>
              <a:gd name="connsiteX3" fmla="*/ 2581585 w 10312669"/>
              <a:gd name="connsiteY3" fmla="*/ 1812832 h 2983705"/>
              <a:gd name="connsiteX4" fmla="*/ 2581585 w 10312669"/>
              <a:gd name="connsiteY4" fmla="*/ 1205084 h 2983705"/>
              <a:gd name="connsiteX5" fmla="*/ 5154847 w 10312669"/>
              <a:gd name="connsiteY5" fmla="*/ 1205084 h 2983705"/>
              <a:gd name="connsiteX6" fmla="*/ 5154847 w 10312669"/>
              <a:gd name="connsiteY6" fmla="*/ 614534 h 2983705"/>
              <a:gd name="connsiteX7" fmla="*/ 7731601 w 10312669"/>
              <a:gd name="connsiteY7" fmla="*/ 614534 h 2983705"/>
              <a:gd name="connsiteX8" fmla="*/ 7731601 w 10312669"/>
              <a:gd name="connsiteY8" fmla="*/ 0 h 2983705"/>
              <a:gd name="connsiteX9" fmla="*/ 10312669 w 10312669"/>
              <a:gd name="connsiteY9" fmla="*/ 0 h 2983705"/>
              <a:gd name="connsiteX0" fmla="*/ 0 w 10312669"/>
              <a:gd name="connsiteY0" fmla="*/ 2379601 h 2379601"/>
              <a:gd name="connsiteX1" fmla="*/ 5443 w 10312669"/>
              <a:gd name="connsiteY1" fmla="*/ 1812832 h 2379601"/>
              <a:gd name="connsiteX2" fmla="*/ 2581585 w 10312669"/>
              <a:gd name="connsiteY2" fmla="*/ 1812832 h 2379601"/>
              <a:gd name="connsiteX3" fmla="*/ 2581585 w 10312669"/>
              <a:gd name="connsiteY3" fmla="*/ 1205084 h 2379601"/>
              <a:gd name="connsiteX4" fmla="*/ 5154847 w 10312669"/>
              <a:gd name="connsiteY4" fmla="*/ 1205084 h 2379601"/>
              <a:gd name="connsiteX5" fmla="*/ 5154847 w 10312669"/>
              <a:gd name="connsiteY5" fmla="*/ 614534 h 2379601"/>
              <a:gd name="connsiteX6" fmla="*/ 7731601 w 10312669"/>
              <a:gd name="connsiteY6" fmla="*/ 614534 h 2379601"/>
              <a:gd name="connsiteX7" fmla="*/ 7731601 w 10312669"/>
              <a:gd name="connsiteY7" fmla="*/ 0 h 2379601"/>
              <a:gd name="connsiteX8" fmla="*/ 10312669 w 10312669"/>
              <a:gd name="connsiteY8" fmla="*/ 0 h 2379601"/>
              <a:gd name="connsiteX0" fmla="*/ 186149 w 10498818"/>
              <a:gd name="connsiteY0" fmla="*/ 2379601 h 2379601"/>
              <a:gd name="connsiteX1" fmla="*/ 188690 w 10498818"/>
              <a:gd name="connsiteY1" fmla="*/ 2119251 h 2379601"/>
              <a:gd name="connsiteX2" fmla="*/ 191592 w 10498818"/>
              <a:gd name="connsiteY2" fmla="*/ 1812832 h 2379601"/>
              <a:gd name="connsiteX3" fmla="*/ 2767734 w 10498818"/>
              <a:gd name="connsiteY3" fmla="*/ 1812832 h 2379601"/>
              <a:gd name="connsiteX4" fmla="*/ 2767734 w 10498818"/>
              <a:gd name="connsiteY4" fmla="*/ 1205084 h 2379601"/>
              <a:gd name="connsiteX5" fmla="*/ 5340996 w 10498818"/>
              <a:gd name="connsiteY5" fmla="*/ 1205084 h 2379601"/>
              <a:gd name="connsiteX6" fmla="*/ 5340996 w 10498818"/>
              <a:gd name="connsiteY6" fmla="*/ 614534 h 2379601"/>
              <a:gd name="connsiteX7" fmla="*/ 7917750 w 10498818"/>
              <a:gd name="connsiteY7" fmla="*/ 614534 h 2379601"/>
              <a:gd name="connsiteX8" fmla="*/ 7917750 w 10498818"/>
              <a:gd name="connsiteY8" fmla="*/ 0 h 2379601"/>
              <a:gd name="connsiteX9" fmla="*/ 10498818 w 10498818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72 w 10312841"/>
              <a:gd name="connsiteY0" fmla="*/ 2379601 h 2379601"/>
              <a:gd name="connsiteX1" fmla="*/ 2713 w 10312841"/>
              <a:gd name="connsiteY1" fmla="*/ 2119251 h 2379601"/>
              <a:gd name="connsiteX2" fmla="*/ 5615 w 10312841"/>
              <a:gd name="connsiteY2" fmla="*/ 1812832 h 2379601"/>
              <a:gd name="connsiteX3" fmla="*/ 2581757 w 10312841"/>
              <a:gd name="connsiteY3" fmla="*/ 1812832 h 2379601"/>
              <a:gd name="connsiteX4" fmla="*/ 2581757 w 10312841"/>
              <a:gd name="connsiteY4" fmla="*/ 1205084 h 2379601"/>
              <a:gd name="connsiteX5" fmla="*/ 5155019 w 10312841"/>
              <a:gd name="connsiteY5" fmla="*/ 1205084 h 2379601"/>
              <a:gd name="connsiteX6" fmla="*/ 5155019 w 10312841"/>
              <a:gd name="connsiteY6" fmla="*/ 614534 h 2379601"/>
              <a:gd name="connsiteX7" fmla="*/ 7731773 w 10312841"/>
              <a:gd name="connsiteY7" fmla="*/ 614534 h 2379601"/>
              <a:gd name="connsiteX8" fmla="*/ 7731773 w 10312841"/>
              <a:gd name="connsiteY8" fmla="*/ 0 h 2379601"/>
              <a:gd name="connsiteX9" fmla="*/ 10312841 w 10312841"/>
              <a:gd name="connsiteY9" fmla="*/ 0 h 2379601"/>
              <a:gd name="connsiteX0" fmla="*/ 0 w 10569844"/>
              <a:gd name="connsiteY0" fmla="*/ 2385951 h 2385951"/>
              <a:gd name="connsiteX1" fmla="*/ 259716 w 10569844"/>
              <a:gd name="connsiteY1" fmla="*/ 211925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412036"/>
              <a:gd name="connsiteX1" fmla="*/ 262891 w 10569844"/>
              <a:gd name="connsiteY1" fmla="*/ 2376426 h 2412036"/>
              <a:gd name="connsiteX2" fmla="*/ 262618 w 10569844"/>
              <a:gd name="connsiteY2" fmla="*/ 1812832 h 2412036"/>
              <a:gd name="connsiteX3" fmla="*/ 2838760 w 10569844"/>
              <a:gd name="connsiteY3" fmla="*/ 1812832 h 2412036"/>
              <a:gd name="connsiteX4" fmla="*/ 2838760 w 10569844"/>
              <a:gd name="connsiteY4" fmla="*/ 1205084 h 2412036"/>
              <a:gd name="connsiteX5" fmla="*/ 5412022 w 10569844"/>
              <a:gd name="connsiteY5" fmla="*/ 1205084 h 2412036"/>
              <a:gd name="connsiteX6" fmla="*/ 5412022 w 10569844"/>
              <a:gd name="connsiteY6" fmla="*/ 614534 h 2412036"/>
              <a:gd name="connsiteX7" fmla="*/ 7988776 w 10569844"/>
              <a:gd name="connsiteY7" fmla="*/ 614534 h 2412036"/>
              <a:gd name="connsiteX8" fmla="*/ 7988776 w 10569844"/>
              <a:gd name="connsiteY8" fmla="*/ 0 h 2412036"/>
              <a:gd name="connsiteX9" fmla="*/ 10569844 w 10569844"/>
              <a:gd name="connsiteY9" fmla="*/ 0 h 2412036"/>
              <a:gd name="connsiteX0" fmla="*/ 0 w 10569844"/>
              <a:gd name="connsiteY0" fmla="*/ 2385951 h 2404472"/>
              <a:gd name="connsiteX1" fmla="*/ 259716 w 10569844"/>
              <a:gd name="connsiteY1" fmla="*/ 2366901 h 2404472"/>
              <a:gd name="connsiteX2" fmla="*/ 262618 w 10569844"/>
              <a:gd name="connsiteY2" fmla="*/ 1812832 h 2404472"/>
              <a:gd name="connsiteX3" fmla="*/ 2838760 w 10569844"/>
              <a:gd name="connsiteY3" fmla="*/ 1812832 h 2404472"/>
              <a:gd name="connsiteX4" fmla="*/ 2838760 w 10569844"/>
              <a:gd name="connsiteY4" fmla="*/ 1205084 h 2404472"/>
              <a:gd name="connsiteX5" fmla="*/ 5412022 w 10569844"/>
              <a:gd name="connsiteY5" fmla="*/ 1205084 h 2404472"/>
              <a:gd name="connsiteX6" fmla="*/ 5412022 w 10569844"/>
              <a:gd name="connsiteY6" fmla="*/ 614534 h 2404472"/>
              <a:gd name="connsiteX7" fmla="*/ 7988776 w 10569844"/>
              <a:gd name="connsiteY7" fmla="*/ 614534 h 2404472"/>
              <a:gd name="connsiteX8" fmla="*/ 7988776 w 10569844"/>
              <a:gd name="connsiteY8" fmla="*/ 0 h 2404472"/>
              <a:gd name="connsiteX9" fmla="*/ 10569844 w 10569844"/>
              <a:gd name="connsiteY9" fmla="*/ 0 h 2404472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84660"/>
              <a:gd name="connsiteY0" fmla="*/ 2371134 h 2374036"/>
              <a:gd name="connsiteX1" fmla="*/ 274532 w 10584660"/>
              <a:gd name="connsiteY1" fmla="*/ 2366901 h 2374036"/>
              <a:gd name="connsiteX2" fmla="*/ 277434 w 10584660"/>
              <a:gd name="connsiteY2" fmla="*/ 1812832 h 2374036"/>
              <a:gd name="connsiteX3" fmla="*/ 2853576 w 10584660"/>
              <a:gd name="connsiteY3" fmla="*/ 1812832 h 2374036"/>
              <a:gd name="connsiteX4" fmla="*/ 2853576 w 10584660"/>
              <a:gd name="connsiteY4" fmla="*/ 1205084 h 2374036"/>
              <a:gd name="connsiteX5" fmla="*/ 5426838 w 10584660"/>
              <a:gd name="connsiteY5" fmla="*/ 1205084 h 2374036"/>
              <a:gd name="connsiteX6" fmla="*/ 5426838 w 10584660"/>
              <a:gd name="connsiteY6" fmla="*/ 614534 h 2374036"/>
              <a:gd name="connsiteX7" fmla="*/ 8003592 w 10584660"/>
              <a:gd name="connsiteY7" fmla="*/ 614534 h 2374036"/>
              <a:gd name="connsiteX8" fmla="*/ 8003592 w 10584660"/>
              <a:gd name="connsiteY8" fmla="*/ 0 h 2374036"/>
              <a:gd name="connsiteX9" fmla="*/ 10584660 w 10584660"/>
              <a:gd name="connsiteY9" fmla="*/ 0 h 2374036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95244"/>
              <a:gd name="connsiteY0" fmla="*/ 2369017 h 2369017"/>
              <a:gd name="connsiteX1" fmla="*/ 285116 w 10595244"/>
              <a:gd name="connsiteY1" fmla="*/ 2366901 h 2369017"/>
              <a:gd name="connsiteX2" fmla="*/ 288018 w 10595244"/>
              <a:gd name="connsiteY2" fmla="*/ 1812832 h 2369017"/>
              <a:gd name="connsiteX3" fmla="*/ 2864160 w 10595244"/>
              <a:gd name="connsiteY3" fmla="*/ 1812832 h 2369017"/>
              <a:gd name="connsiteX4" fmla="*/ 2864160 w 10595244"/>
              <a:gd name="connsiteY4" fmla="*/ 1205084 h 2369017"/>
              <a:gd name="connsiteX5" fmla="*/ 5437422 w 10595244"/>
              <a:gd name="connsiteY5" fmla="*/ 1205084 h 2369017"/>
              <a:gd name="connsiteX6" fmla="*/ 5437422 w 10595244"/>
              <a:gd name="connsiteY6" fmla="*/ 614534 h 2369017"/>
              <a:gd name="connsiteX7" fmla="*/ 8014176 w 10595244"/>
              <a:gd name="connsiteY7" fmla="*/ 614534 h 2369017"/>
              <a:gd name="connsiteX8" fmla="*/ 8014176 w 10595244"/>
              <a:gd name="connsiteY8" fmla="*/ 0 h 2369017"/>
              <a:gd name="connsiteX9" fmla="*/ 10595244 w 10595244"/>
              <a:gd name="connsiteY9" fmla="*/ 0 h 2369017"/>
              <a:gd name="connsiteX0" fmla="*/ 2713 w 10312841"/>
              <a:gd name="connsiteY0" fmla="*/ 2366901 h 2366901"/>
              <a:gd name="connsiteX1" fmla="*/ 5615 w 10312841"/>
              <a:gd name="connsiteY1" fmla="*/ 1812832 h 2366901"/>
              <a:gd name="connsiteX2" fmla="*/ 2581757 w 10312841"/>
              <a:gd name="connsiteY2" fmla="*/ 1812832 h 2366901"/>
              <a:gd name="connsiteX3" fmla="*/ 2581757 w 10312841"/>
              <a:gd name="connsiteY3" fmla="*/ 1205084 h 2366901"/>
              <a:gd name="connsiteX4" fmla="*/ 5155019 w 10312841"/>
              <a:gd name="connsiteY4" fmla="*/ 1205084 h 2366901"/>
              <a:gd name="connsiteX5" fmla="*/ 5155019 w 10312841"/>
              <a:gd name="connsiteY5" fmla="*/ 614534 h 2366901"/>
              <a:gd name="connsiteX6" fmla="*/ 7731773 w 10312841"/>
              <a:gd name="connsiteY6" fmla="*/ 614534 h 2366901"/>
              <a:gd name="connsiteX7" fmla="*/ 7731773 w 10312841"/>
              <a:gd name="connsiteY7" fmla="*/ 0 h 2366901"/>
              <a:gd name="connsiteX8" fmla="*/ 10312841 w 10312841"/>
              <a:gd name="connsiteY8" fmla="*/ 0 h 2366901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3750 w 10307528"/>
              <a:gd name="connsiteY0" fmla="*/ 3001901 h 3001901"/>
              <a:gd name="connsiteX1" fmla="*/ 302 w 10307528"/>
              <a:gd name="connsiteY1" fmla="*/ 1812832 h 3001901"/>
              <a:gd name="connsiteX2" fmla="*/ 2576444 w 10307528"/>
              <a:gd name="connsiteY2" fmla="*/ 1812832 h 3001901"/>
              <a:gd name="connsiteX3" fmla="*/ 2576444 w 10307528"/>
              <a:gd name="connsiteY3" fmla="*/ 1205084 h 3001901"/>
              <a:gd name="connsiteX4" fmla="*/ 5149706 w 10307528"/>
              <a:gd name="connsiteY4" fmla="*/ 1205084 h 3001901"/>
              <a:gd name="connsiteX5" fmla="*/ 5149706 w 10307528"/>
              <a:gd name="connsiteY5" fmla="*/ 614534 h 3001901"/>
              <a:gd name="connsiteX6" fmla="*/ 7726460 w 10307528"/>
              <a:gd name="connsiteY6" fmla="*/ 614534 h 3001901"/>
              <a:gd name="connsiteX7" fmla="*/ 7726460 w 10307528"/>
              <a:gd name="connsiteY7" fmla="*/ 0 h 3001901"/>
              <a:gd name="connsiteX8" fmla="*/ 10307528 w 10307528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4877 w 10308655"/>
              <a:gd name="connsiteY0" fmla="*/ 3001901 h 3001901"/>
              <a:gd name="connsiteX1" fmla="*/ 1429 w 10308655"/>
              <a:gd name="connsiteY1" fmla="*/ 1812832 h 3001901"/>
              <a:gd name="connsiteX2" fmla="*/ 2577571 w 10308655"/>
              <a:gd name="connsiteY2" fmla="*/ 1812832 h 3001901"/>
              <a:gd name="connsiteX3" fmla="*/ 2577571 w 10308655"/>
              <a:gd name="connsiteY3" fmla="*/ 1205084 h 3001901"/>
              <a:gd name="connsiteX4" fmla="*/ 5150833 w 10308655"/>
              <a:gd name="connsiteY4" fmla="*/ 1205084 h 3001901"/>
              <a:gd name="connsiteX5" fmla="*/ 5150833 w 10308655"/>
              <a:gd name="connsiteY5" fmla="*/ 614534 h 3001901"/>
              <a:gd name="connsiteX6" fmla="*/ 7727587 w 10308655"/>
              <a:gd name="connsiteY6" fmla="*/ 614534 h 3001901"/>
              <a:gd name="connsiteX7" fmla="*/ 7727587 w 10308655"/>
              <a:gd name="connsiteY7" fmla="*/ 0 h 3001901"/>
              <a:gd name="connsiteX8" fmla="*/ 10308655 w 10308655"/>
              <a:gd name="connsiteY8" fmla="*/ 0 h 3001901"/>
              <a:gd name="connsiteX0" fmla="*/ 0 w 10307226"/>
              <a:gd name="connsiteY0" fmla="*/ 1812832 h 1812832"/>
              <a:gd name="connsiteX1" fmla="*/ 2576142 w 10307226"/>
              <a:gd name="connsiteY1" fmla="*/ 1812832 h 1812832"/>
              <a:gd name="connsiteX2" fmla="*/ 2576142 w 10307226"/>
              <a:gd name="connsiteY2" fmla="*/ 1205084 h 1812832"/>
              <a:gd name="connsiteX3" fmla="*/ 5149404 w 10307226"/>
              <a:gd name="connsiteY3" fmla="*/ 1205084 h 1812832"/>
              <a:gd name="connsiteX4" fmla="*/ 5149404 w 10307226"/>
              <a:gd name="connsiteY4" fmla="*/ 614534 h 1812832"/>
              <a:gd name="connsiteX5" fmla="*/ 7726158 w 10307226"/>
              <a:gd name="connsiteY5" fmla="*/ 614534 h 1812832"/>
              <a:gd name="connsiteX6" fmla="*/ 7726158 w 10307226"/>
              <a:gd name="connsiteY6" fmla="*/ 0 h 1812832"/>
              <a:gd name="connsiteX7" fmla="*/ 10307226 w 10307226"/>
              <a:gd name="connsiteY7" fmla="*/ 0 h 1812832"/>
              <a:gd name="connsiteX0" fmla="*/ 0 w 7731084"/>
              <a:gd name="connsiteY0" fmla="*/ 1812832 h 1812832"/>
              <a:gd name="connsiteX1" fmla="*/ 0 w 7731084"/>
              <a:gd name="connsiteY1" fmla="*/ 1205084 h 1812832"/>
              <a:gd name="connsiteX2" fmla="*/ 2573262 w 7731084"/>
              <a:gd name="connsiteY2" fmla="*/ 1205084 h 1812832"/>
              <a:gd name="connsiteX3" fmla="*/ 2573262 w 7731084"/>
              <a:gd name="connsiteY3" fmla="*/ 614534 h 1812832"/>
              <a:gd name="connsiteX4" fmla="*/ 5150016 w 7731084"/>
              <a:gd name="connsiteY4" fmla="*/ 614534 h 1812832"/>
              <a:gd name="connsiteX5" fmla="*/ 5150016 w 7731084"/>
              <a:gd name="connsiteY5" fmla="*/ 0 h 1812832"/>
              <a:gd name="connsiteX6" fmla="*/ 7731084 w 7731084"/>
              <a:gd name="connsiteY6" fmla="*/ 0 h 1812832"/>
              <a:gd name="connsiteX0" fmla="*/ 0 w 7741667"/>
              <a:gd name="connsiteY0" fmla="*/ 1376799 h 1376799"/>
              <a:gd name="connsiteX1" fmla="*/ 10583 w 7741667"/>
              <a:gd name="connsiteY1" fmla="*/ 1205084 h 1376799"/>
              <a:gd name="connsiteX2" fmla="*/ 2583845 w 7741667"/>
              <a:gd name="connsiteY2" fmla="*/ 1205084 h 1376799"/>
              <a:gd name="connsiteX3" fmla="*/ 2583845 w 7741667"/>
              <a:gd name="connsiteY3" fmla="*/ 614534 h 1376799"/>
              <a:gd name="connsiteX4" fmla="*/ 5160599 w 7741667"/>
              <a:gd name="connsiteY4" fmla="*/ 614534 h 1376799"/>
              <a:gd name="connsiteX5" fmla="*/ 5160599 w 7741667"/>
              <a:gd name="connsiteY5" fmla="*/ 0 h 1376799"/>
              <a:gd name="connsiteX6" fmla="*/ 7741667 w 7741667"/>
              <a:gd name="connsiteY6" fmla="*/ 0 h 1376799"/>
              <a:gd name="connsiteX0" fmla="*/ 0 w 7731084"/>
              <a:gd name="connsiteY0" fmla="*/ 1372566 h 1372566"/>
              <a:gd name="connsiteX1" fmla="*/ 0 w 7731084"/>
              <a:gd name="connsiteY1" fmla="*/ 1205084 h 1372566"/>
              <a:gd name="connsiteX2" fmla="*/ 2573262 w 7731084"/>
              <a:gd name="connsiteY2" fmla="*/ 1205084 h 1372566"/>
              <a:gd name="connsiteX3" fmla="*/ 2573262 w 7731084"/>
              <a:gd name="connsiteY3" fmla="*/ 614534 h 1372566"/>
              <a:gd name="connsiteX4" fmla="*/ 5150016 w 7731084"/>
              <a:gd name="connsiteY4" fmla="*/ 614534 h 1372566"/>
              <a:gd name="connsiteX5" fmla="*/ 5150016 w 7731084"/>
              <a:gd name="connsiteY5" fmla="*/ 0 h 1372566"/>
              <a:gd name="connsiteX6" fmla="*/ 7731084 w 7731084"/>
              <a:gd name="connsiteY6" fmla="*/ 0 h 1372566"/>
              <a:gd name="connsiteX0" fmla="*/ 1881 w 7732965"/>
              <a:gd name="connsiteY0" fmla="*/ 1372566 h 1372566"/>
              <a:gd name="connsiteX1" fmla="*/ 1881 w 7732965"/>
              <a:gd name="connsiteY1" fmla="*/ 1205084 h 1372566"/>
              <a:gd name="connsiteX2" fmla="*/ 2575143 w 7732965"/>
              <a:gd name="connsiteY2" fmla="*/ 1205084 h 1372566"/>
              <a:gd name="connsiteX3" fmla="*/ 2575143 w 7732965"/>
              <a:gd name="connsiteY3" fmla="*/ 614534 h 1372566"/>
              <a:gd name="connsiteX4" fmla="*/ 5151897 w 7732965"/>
              <a:gd name="connsiteY4" fmla="*/ 614534 h 1372566"/>
              <a:gd name="connsiteX5" fmla="*/ 5151897 w 7732965"/>
              <a:gd name="connsiteY5" fmla="*/ 0 h 1372566"/>
              <a:gd name="connsiteX6" fmla="*/ 7732965 w 7732965"/>
              <a:gd name="connsiteY6" fmla="*/ 0 h 1372566"/>
              <a:gd name="connsiteX0" fmla="*/ 863 w 7740413"/>
              <a:gd name="connsiteY0" fmla="*/ 1370449 h 1370449"/>
              <a:gd name="connsiteX1" fmla="*/ 9329 w 7740413"/>
              <a:gd name="connsiteY1" fmla="*/ 1205084 h 1370449"/>
              <a:gd name="connsiteX2" fmla="*/ 2582591 w 7740413"/>
              <a:gd name="connsiteY2" fmla="*/ 1205084 h 1370449"/>
              <a:gd name="connsiteX3" fmla="*/ 2582591 w 7740413"/>
              <a:gd name="connsiteY3" fmla="*/ 614534 h 1370449"/>
              <a:gd name="connsiteX4" fmla="*/ 5159345 w 7740413"/>
              <a:gd name="connsiteY4" fmla="*/ 614534 h 1370449"/>
              <a:gd name="connsiteX5" fmla="*/ 5159345 w 7740413"/>
              <a:gd name="connsiteY5" fmla="*/ 0 h 1370449"/>
              <a:gd name="connsiteX6" fmla="*/ 7740413 w 7740413"/>
              <a:gd name="connsiteY6" fmla="*/ 0 h 1370449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1456 w 7728306"/>
              <a:gd name="connsiteY0" fmla="*/ 1374682 h 1374682"/>
              <a:gd name="connsiteX1" fmla="*/ 3572 w 7728306"/>
              <a:gd name="connsiteY1" fmla="*/ 1201909 h 1374682"/>
              <a:gd name="connsiteX2" fmla="*/ 2570484 w 7728306"/>
              <a:gd name="connsiteY2" fmla="*/ 1205084 h 1374682"/>
              <a:gd name="connsiteX3" fmla="*/ 2570484 w 7728306"/>
              <a:gd name="connsiteY3" fmla="*/ 614534 h 1374682"/>
              <a:gd name="connsiteX4" fmla="*/ 5147238 w 7728306"/>
              <a:gd name="connsiteY4" fmla="*/ 614534 h 1374682"/>
              <a:gd name="connsiteX5" fmla="*/ 5147238 w 7728306"/>
              <a:gd name="connsiteY5" fmla="*/ 0 h 1374682"/>
              <a:gd name="connsiteX6" fmla="*/ 7728306 w 7728306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4734"/>
              <a:gd name="connsiteY0" fmla="*/ 1201909 h 1205084"/>
              <a:gd name="connsiteX1" fmla="*/ 2566912 w 7724734"/>
              <a:gd name="connsiteY1" fmla="*/ 1205084 h 1205084"/>
              <a:gd name="connsiteX2" fmla="*/ 2566912 w 7724734"/>
              <a:gd name="connsiteY2" fmla="*/ 614534 h 1205084"/>
              <a:gd name="connsiteX3" fmla="*/ 5143666 w 7724734"/>
              <a:gd name="connsiteY3" fmla="*/ 614534 h 1205084"/>
              <a:gd name="connsiteX4" fmla="*/ 5143666 w 7724734"/>
              <a:gd name="connsiteY4" fmla="*/ 0 h 1205084"/>
              <a:gd name="connsiteX5" fmla="*/ 7724734 w 7724734"/>
              <a:gd name="connsiteY5" fmla="*/ 0 h 1205084"/>
              <a:gd name="connsiteX0" fmla="*/ 0 w 5157822"/>
              <a:gd name="connsiteY0" fmla="*/ 1205084 h 1205084"/>
              <a:gd name="connsiteX1" fmla="*/ 0 w 5157822"/>
              <a:gd name="connsiteY1" fmla="*/ 614534 h 1205084"/>
              <a:gd name="connsiteX2" fmla="*/ 2576754 w 5157822"/>
              <a:gd name="connsiteY2" fmla="*/ 614534 h 1205084"/>
              <a:gd name="connsiteX3" fmla="*/ 2576754 w 5157822"/>
              <a:gd name="connsiteY3" fmla="*/ 0 h 1205084"/>
              <a:gd name="connsiteX4" fmla="*/ 5157822 w 5157822"/>
              <a:gd name="connsiteY4" fmla="*/ 0 h 1205084"/>
              <a:gd name="connsiteX0" fmla="*/ 2881 w 5160703"/>
              <a:gd name="connsiteY0" fmla="*/ 1205084 h 1205084"/>
              <a:gd name="connsiteX1" fmla="*/ 0 w 5160703"/>
              <a:gd name="connsiteY1" fmla="*/ 764585 h 1205084"/>
              <a:gd name="connsiteX2" fmla="*/ 2881 w 5160703"/>
              <a:gd name="connsiteY2" fmla="*/ 614534 h 1205084"/>
              <a:gd name="connsiteX3" fmla="*/ 2579635 w 5160703"/>
              <a:gd name="connsiteY3" fmla="*/ 614534 h 1205084"/>
              <a:gd name="connsiteX4" fmla="*/ 2579635 w 5160703"/>
              <a:gd name="connsiteY4" fmla="*/ 0 h 1205084"/>
              <a:gd name="connsiteX5" fmla="*/ 5160703 w 5160703"/>
              <a:gd name="connsiteY5" fmla="*/ 0 h 1205084"/>
              <a:gd name="connsiteX0" fmla="*/ 0 w 5160703"/>
              <a:gd name="connsiteY0" fmla="*/ 764585 h 764585"/>
              <a:gd name="connsiteX1" fmla="*/ 2881 w 5160703"/>
              <a:gd name="connsiteY1" fmla="*/ 614534 h 764585"/>
              <a:gd name="connsiteX2" fmla="*/ 2579635 w 5160703"/>
              <a:gd name="connsiteY2" fmla="*/ 614534 h 764585"/>
              <a:gd name="connsiteX3" fmla="*/ 2579635 w 5160703"/>
              <a:gd name="connsiteY3" fmla="*/ 0 h 764585"/>
              <a:gd name="connsiteX4" fmla="*/ 5160703 w 5160703"/>
              <a:gd name="connsiteY4" fmla="*/ 0 h 764585"/>
              <a:gd name="connsiteX0" fmla="*/ 0 w 5157822"/>
              <a:gd name="connsiteY0" fmla="*/ 614534 h 614534"/>
              <a:gd name="connsiteX1" fmla="*/ 2576754 w 5157822"/>
              <a:gd name="connsiteY1" fmla="*/ 614534 h 614534"/>
              <a:gd name="connsiteX2" fmla="*/ 2576754 w 5157822"/>
              <a:gd name="connsiteY2" fmla="*/ 0 h 614534"/>
              <a:gd name="connsiteX3" fmla="*/ 5157822 w 5157822"/>
              <a:gd name="connsiteY3" fmla="*/ 0 h 614534"/>
              <a:gd name="connsiteX0" fmla="*/ 0 w 2581068"/>
              <a:gd name="connsiteY0" fmla="*/ 614534 h 614534"/>
              <a:gd name="connsiteX1" fmla="*/ 0 w 2581068"/>
              <a:gd name="connsiteY1" fmla="*/ 0 h 614534"/>
              <a:gd name="connsiteX2" fmla="*/ 2581068 w 2581068"/>
              <a:gd name="connsiteY2" fmla="*/ 0 h 614534"/>
              <a:gd name="connsiteX0" fmla="*/ 1535 w 2582603"/>
              <a:gd name="connsiteY0" fmla="*/ 614534 h 614534"/>
              <a:gd name="connsiteX1" fmla="*/ 0 w 2582603"/>
              <a:gd name="connsiteY1" fmla="*/ 171920 h 614534"/>
              <a:gd name="connsiteX2" fmla="*/ 1535 w 2582603"/>
              <a:gd name="connsiteY2" fmla="*/ 0 h 614534"/>
              <a:gd name="connsiteX3" fmla="*/ 2582603 w 2582603"/>
              <a:gd name="connsiteY3" fmla="*/ 0 h 614534"/>
              <a:gd name="connsiteX0" fmla="*/ 0 w 2582603"/>
              <a:gd name="connsiteY0" fmla="*/ 171920 h 171920"/>
              <a:gd name="connsiteX1" fmla="*/ 1535 w 2582603"/>
              <a:gd name="connsiteY1" fmla="*/ 0 h 171920"/>
              <a:gd name="connsiteX2" fmla="*/ 2582603 w 2582603"/>
              <a:gd name="connsiteY2" fmla="*/ 0 h 171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82603" h="171920">
                <a:moveTo>
                  <a:pt x="0" y="171920"/>
                </a:moveTo>
                <a:cubicBezTo>
                  <a:pt x="512" y="114613"/>
                  <a:pt x="1023" y="57307"/>
                  <a:pt x="1535" y="0"/>
                </a:cubicBezTo>
                <a:lnTo>
                  <a:pt x="2582603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uller Bold" pitchFamily="2" charset="-52"/>
            </a:endParaRPr>
          </a:p>
        </p:txBody>
      </p:sp>
      <p:sp>
        <p:nvSpPr>
          <p:cNvPr id="84" name="TextBox 71"/>
          <p:cNvSpPr txBox="1"/>
          <p:nvPr/>
        </p:nvSpPr>
        <p:spPr>
          <a:xfrm>
            <a:off x="3617608" y="4282336"/>
            <a:ext cx="12811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>
                <a:solidFill>
                  <a:prstClr val="white"/>
                </a:solidFill>
                <a:latin typeface="Muller Bold" pitchFamily="2" charset="-52"/>
                <a:cs typeface="+mn-ea"/>
                <a:sym typeface="+mn-lt"/>
              </a:rPr>
              <a:t>СПЕЦИАЛИСТ</a:t>
            </a:r>
            <a:endParaRPr lang="ru-RU" sz="1050" b="1" dirty="0">
              <a:solidFill>
                <a:prstClr val="white"/>
              </a:solidFill>
              <a:latin typeface="Muller Bold" pitchFamily="2" charset="-52"/>
              <a:cs typeface="+mn-ea"/>
              <a:sym typeface="+mn-lt"/>
            </a:endParaRPr>
          </a:p>
        </p:txBody>
      </p:sp>
      <p:grpSp>
        <p:nvGrpSpPr>
          <p:cNvPr id="130" name="Группа 129">
            <a:extLst>
              <a:ext uri="{FF2B5EF4-FFF2-40B4-BE49-F238E27FC236}">
                <a16:creationId xmlns:a16="http://schemas.microsoft.com/office/drawing/2014/main" id="{18A1B431-49A6-4770-8DF1-68648D58117F}"/>
              </a:ext>
            </a:extLst>
          </p:cNvPr>
          <p:cNvGrpSpPr/>
          <p:nvPr/>
        </p:nvGrpSpPr>
        <p:grpSpPr bwMode="auto">
          <a:xfrm>
            <a:off x="355743" y="1009027"/>
            <a:ext cx="2184775" cy="136549"/>
            <a:chOff x="2174703" y="-596602"/>
            <a:chExt cx="4608512" cy="288032"/>
          </a:xfrm>
        </p:grpSpPr>
        <p:cxnSp>
          <p:nvCxnSpPr>
            <p:cNvPr id="131" name="Прямая соединительная линия 130">
              <a:extLst>
                <a:ext uri="{FF2B5EF4-FFF2-40B4-BE49-F238E27FC236}">
                  <a16:creationId xmlns:a16="http://schemas.microsoft.com/office/drawing/2014/main" id="{7027AA81-7E0C-4572-A4B6-449181A4D580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174703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Прямая соединительная линия 131">
              <a:extLst>
                <a:ext uri="{FF2B5EF4-FFF2-40B4-BE49-F238E27FC236}">
                  <a16:creationId xmlns:a16="http://schemas.microsoft.com/office/drawing/2014/main" id="{6A1CC5A3-7766-44E6-A64B-FE3410BDC3E7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462735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Прямая соединительная линия 133">
              <a:extLst>
                <a:ext uri="{FF2B5EF4-FFF2-40B4-BE49-F238E27FC236}">
                  <a16:creationId xmlns:a16="http://schemas.microsoft.com/office/drawing/2014/main" id="{0517665F-F38C-4AD6-831E-45F31973A91E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750767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Прямая соединительная линия 134">
              <a:extLst>
                <a:ext uri="{FF2B5EF4-FFF2-40B4-BE49-F238E27FC236}">
                  <a16:creationId xmlns:a16="http://schemas.microsoft.com/office/drawing/2014/main" id="{7FC67308-C4F8-408F-AE38-962324664A2D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038799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Прямая соединительная линия 148">
              <a:extLst>
                <a:ext uri="{FF2B5EF4-FFF2-40B4-BE49-F238E27FC236}">
                  <a16:creationId xmlns:a16="http://schemas.microsoft.com/office/drawing/2014/main" id="{2F1A4AC1-467E-494E-8B2D-2B58B0673B96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326831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Прямая соединительная линия 149">
              <a:extLst>
                <a:ext uri="{FF2B5EF4-FFF2-40B4-BE49-F238E27FC236}">
                  <a16:creationId xmlns:a16="http://schemas.microsoft.com/office/drawing/2014/main" id="{6E1426DB-5860-467D-8C32-6772B02DAADC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614863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Прямая соединительная линия 150">
              <a:extLst>
                <a:ext uri="{FF2B5EF4-FFF2-40B4-BE49-F238E27FC236}">
                  <a16:creationId xmlns:a16="http://schemas.microsoft.com/office/drawing/2014/main" id="{698F5B31-6DA9-42F0-8BEF-885C9824C77A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902894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Прямая соединительная линия 153">
              <a:extLst>
                <a:ext uri="{FF2B5EF4-FFF2-40B4-BE49-F238E27FC236}">
                  <a16:creationId xmlns:a16="http://schemas.microsoft.com/office/drawing/2014/main" id="{7150D0BA-F423-43C5-95AF-EFFD9A228D96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4190927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Прямая соединительная линия 155">
              <a:extLst>
                <a:ext uri="{FF2B5EF4-FFF2-40B4-BE49-F238E27FC236}">
                  <a16:creationId xmlns:a16="http://schemas.microsoft.com/office/drawing/2014/main" id="{A61F2449-595B-4BAF-882D-3AA96D3DF21B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4478959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Прямая соединительная линия 156">
              <a:extLst>
                <a:ext uri="{FF2B5EF4-FFF2-40B4-BE49-F238E27FC236}">
                  <a16:creationId xmlns:a16="http://schemas.microsoft.com/office/drawing/2014/main" id="{603EFADB-B6C7-4CAD-B66B-5D373C53CEDC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4766991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Прямая соединительная линия 157">
              <a:extLst>
                <a:ext uri="{FF2B5EF4-FFF2-40B4-BE49-F238E27FC236}">
                  <a16:creationId xmlns:a16="http://schemas.microsoft.com/office/drawing/2014/main" id="{FCAAC873-2EC2-4FDA-BF34-C589674B1B75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055023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Прямая соединительная линия 158">
              <a:extLst>
                <a:ext uri="{FF2B5EF4-FFF2-40B4-BE49-F238E27FC236}">
                  <a16:creationId xmlns:a16="http://schemas.microsoft.com/office/drawing/2014/main" id="{5C83B2AC-DE07-4FF5-81F7-1943DED09D2B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343055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Прямая соединительная линия 159">
              <a:extLst>
                <a:ext uri="{FF2B5EF4-FFF2-40B4-BE49-F238E27FC236}">
                  <a16:creationId xmlns:a16="http://schemas.microsoft.com/office/drawing/2014/main" id="{6328B733-8ABF-47E8-BFFD-C70BC5E7FA1C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631087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Прямая соединительная линия 160">
              <a:extLst>
                <a:ext uri="{FF2B5EF4-FFF2-40B4-BE49-F238E27FC236}">
                  <a16:creationId xmlns:a16="http://schemas.microsoft.com/office/drawing/2014/main" id="{F815D807-DE70-4C8B-8937-A4C26F57B8BD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919119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Прямая соединительная линия 161">
              <a:extLst>
                <a:ext uri="{FF2B5EF4-FFF2-40B4-BE49-F238E27FC236}">
                  <a16:creationId xmlns:a16="http://schemas.microsoft.com/office/drawing/2014/main" id="{B3609242-1586-41A5-96EF-E1FAE7A3F5AC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6207151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Прямая соединительная линия 162">
              <a:extLst>
                <a:ext uri="{FF2B5EF4-FFF2-40B4-BE49-F238E27FC236}">
                  <a16:creationId xmlns:a16="http://schemas.microsoft.com/office/drawing/2014/main" id="{7CAA2313-A51A-47F4-A89C-69E92F814A7B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6495183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4" name="TextBox 163">
            <a:extLst>
              <a:ext uri="{FF2B5EF4-FFF2-40B4-BE49-F238E27FC236}">
                <a16:creationId xmlns:a16="http://schemas.microsoft.com/office/drawing/2014/main" id="{EBF69182-DB64-4090-93F7-428479ADD298}"/>
              </a:ext>
            </a:extLst>
          </p:cNvPr>
          <p:cNvSpPr txBox="1"/>
          <p:nvPr/>
        </p:nvSpPr>
        <p:spPr>
          <a:xfrm>
            <a:off x="312062" y="436787"/>
            <a:ext cx="9885614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Muller Bold" pitchFamily="2" charset="-52"/>
              </a:rPr>
              <a:t>Центральный склад</a:t>
            </a:r>
            <a:endParaRPr lang="ru-RU" sz="2800" b="1" dirty="0">
              <a:solidFill>
                <a:schemeClr val="bg1"/>
              </a:solidFill>
              <a:latin typeface="Muller Bold" pitchFamily="2" charset="-52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37EDAA7F-88A1-41CC-9722-ABC28967C7BC}"/>
              </a:ext>
            </a:extLst>
          </p:cNvPr>
          <p:cNvSpPr txBox="1"/>
          <p:nvPr/>
        </p:nvSpPr>
        <p:spPr>
          <a:xfrm>
            <a:off x="2507871" y="4866195"/>
            <a:ext cx="1053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000">
                <a:solidFill>
                  <a:schemeClr val="bg1"/>
                </a:solidFill>
                <a:effectLst/>
                <a:latin typeface="Muller ExtraBold" pitchFamily="50" charset="-52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r"/>
            <a:r>
              <a:rPr lang="ru-RU" sz="1200" dirty="0" smtClean="0">
                <a:latin typeface="Muller Bold" pitchFamily="2" charset="-52"/>
              </a:rPr>
              <a:t>100 </a:t>
            </a:r>
            <a:r>
              <a:rPr lang="ru-RU" sz="1200" dirty="0">
                <a:latin typeface="Muller Bold" pitchFamily="2" charset="-52"/>
              </a:rPr>
              <a:t>000 </a:t>
            </a:r>
            <a:r>
              <a:rPr lang="ru-RU" sz="1200" dirty="0">
                <a:latin typeface="Muller Bold" pitchFamily="2" charset="-52"/>
                <a:cs typeface="Calibri" panose="020F0502020204030204" pitchFamily="34" charset="0"/>
              </a:rPr>
              <a:t>₽</a:t>
            </a:r>
            <a:endParaRPr lang="ru-RU" sz="1200" dirty="0">
              <a:latin typeface="Muller Bold" pitchFamily="2" charset="-52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A80B45C4-C0D0-4A55-9F62-BF1F3D3B7D6F}"/>
              </a:ext>
            </a:extLst>
          </p:cNvPr>
          <p:cNvSpPr txBox="1"/>
          <p:nvPr/>
        </p:nvSpPr>
        <p:spPr>
          <a:xfrm>
            <a:off x="10278687" y="3121699"/>
            <a:ext cx="982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000">
                <a:solidFill>
                  <a:schemeClr val="bg1"/>
                </a:solidFill>
                <a:effectLst/>
                <a:latin typeface="Muller ExtraBold" pitchFamily="50" charset="-52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r"/>
            <a:r>
              <a:rPr lang="ru-RU" sz="1200" dirty="0" smtClean="0">
                <a:latin typeface="Muller Bold" pitchFamily="2" charset="-52"/>
              </a:rPr>
              <a:t>550 </a:t>
            </a:r>
            <a:r>
              <a:rPr lang="ru-RU" sz="1200" dirty="0">
                <a:latin typeface="Muller Bold" pitchFamily="2" charset="-52"/>
              </a:rPr>
              <a:t>000 </a:t>
            </a:r>
            <a:r>
              <a:rPr lang="ru-RU" sz="1200" dirty="0">
                <a:latin typeface="Muller Bold" pitchFamily="2" charset="-52"/>
                <a:cs typeface="Calibri" panose="020F0502020204030204" pitchFamily="34" charset="0"/>
              </a:rPr>
              <a:t>₽</a:t>
            </a:r>
            <a:endParaRPr lang="ru-RU" sz="1200" dirty="0">
              <a:latin typeface="Muller Bold" pitchFamily="2" charset="-52"/>
            </a:endParaRPr>
          </a:p>
        </p:txBody>
      </p:sp>
      <p:sp>
        <p:nvSpPr>
          <p:cNvPr id="51" name="TextBox 70">
            <a:extLst>
              <a:ext uri="{FF2B5EF4-FFF2-40B4-BE49-F238E27FC236}">
                <a16:creationId xmlns:a16="http://schemas.microsoft.com/office/drawing/2014/main" id="{F076999A-5FF7-40AB-ABE7-66BD1EDC8C40}"/>
              </a:ext>
            </a:extLst>
          </p:cNvPr>
          <p:cNvSpPr txBox="1"/>
          <p:nvPr/>
        </p:nvSpPr>
        <p:spPr>
          <a:xfrm>
            <a:off x="6198266" y="3698891"/>
            <a:ext cx="13122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>
                <a:solidFill>
                  <a:schemeClr val="bg1"/>
                </a:solidFill>
                <a:latin typeface="Muller Bold" pitchFamily="2" charset="-52"/>
                <a:cs typeface="Times New Roman" panose="02020603050405020304" pitchFamily="18" charset="0"/>
                <a:sym typeface="+mn-lt"/>
              </a:rPr>
              <a:t>ВЕДУЩИЙ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>
                <a:solidFill>
                  <a:schemeClr val="bg1"/>
                </a:solidFill>
                <a:latin typeface="Muller Bold" pitchFamily="2" charset="-52"/>
                <a:cs typeface="Times New Roman" panose="02020603050405020304" pitchFamily="18" charset="0"/>
                <a:sym typeface="+mn-lt"/>
              </a:rPr>
              <a:t>СПЕЦИАЛИСТ</a:t>
            </a:r>
          </a:p>
        </p:txBody>
      </p:sp>
      <p:sp>
        <p:nvSpPr>
          <p:cNvPr id="52" name="TextBox 70">
            <a:extLst>
              <a:ext uri="{FF2B5EF4-FFF2-40B4-BE49-F238E27FC236}">
                <a16:creationId xmlns:a16="http://schemas.microsoft.com/office/drawing/2014/main" id="{1C421847-5A76-478A-B349-07E9E4045063}"/>
              </a:ext>
            </a:extLst>
          </p:cNvPr>
          <p:cNvSpPr txBox="1"/>
          <p:nvPr/>
        </p:nvSpPr>
        <p:spPr>
          <a:xfrm>
            <a:off x="8872009" y="3086153"/>
            <a:ext cx="18939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>
                <a:solidFill>
                  <a:schemeClr val="bg1"/>
                </a:solidFill>
                <a:latin typeface="Muller Bold" pitchFamily="2" charset="-52"/>
                <a:cs typeface="Times New Roman" panose="02020603050405020304" pitchFamily="18" charset="0"/>
                <a:sym typeface="+mn-lt"/>
              </a:rPr>
              <a:t>ГЛАВНЫЙ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>
                <a:solidFill>
                  <a:schemeClr val="bg1"/>
                </a:solidFill>
                <a:latin typeface="Muller Bold" pitchFamily="2" charset="-52"/>
                <a:cs typeface="Times New Roman" panose="02020603050405020304" pitchFamily="18" charset="0"/>
                <a:sym typeface="+mn-lt"/>
              </a:rPr>
              <a:t>СПЕЦИАЛИСТ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8631765" y="518304"/>
            <a:ext cx="2582603" cy="1554903"/>
          </a:xfrm>
          <a:prstGeom prst="rect">
            <a:avLst/>
          </a:prstGeom>
          <a:solidFill>
            <a:srgbClr val="00B4F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Muller Bold" pitchFamily="2" charset="-52"/>
            </a:endParaRPr>
          </a:p>
        </p:txBody>
      </p:sp>
      <p:sp>
        <p:nvSpPr>
          <p:cNvPr id="53" name="Rectangle 99"/>
          <p:cNvSpPr/>
          <p:nvPr/>
        </p:nvSpPr>
        <p:spPr>
          <a:xfrm>
            <a:off x="8690348" y="749591"/>
            <a:ext cx="25512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Рассмотрение кандидата на повышение 1 раз в 6 месяцев.</a:t>
            </a:r>
            <a:br>
              <a:rPr lang="ru-RU" sz="1200" b="1" dirty="0" smtClean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</a:br>
            <a:r>
              <a:rPr lang="ru-RU" sz="1200" b="1" dirty="0" smtClean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/>
            </a:r>
            <a:br>
              <a:rPr lang="ru-RU" sz="1200" b="1" dirty="0" smtClean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</a:br>
            <a:r>
              <a:rPr lang="ru-RU" sz="1200" b="1" dirty="0" smtClean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Набор сюда больше не осуществляется. </a:t>
            </a:r>
          </a:p>
        </p:txBody>
      </p:sp>
    </p:spTree>
    <p:extLst>
      <p:ext uri="{BB962C8B-B14F-4D97-AF65-F5344CB8AC3E}">
        <p14:creationId xmlns:p14="http://schemas.microsoft.com/office/powerpoint/2010/main" val="1989215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2" name="Picture 2" descr="P:\Никита\!!НОВАЯ ПРЕЗЕНТАЦИЯ\Фоны\6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 rot="10800000" flipH="1" flipV="1">
            <a:off x="-14466" y="-12699"/>
            <a:ext cx="12202736" cy="6870700"/>
          </a:xfrm>
          <a:prstGeom prst="rect">
            <a:avLst/>
          </a:prstGeom>
          <a:noFill/>
        </p:spPr>
      </p:pic>
      <p:sp>
        <p:nvSpPr>
          <p:cNvPr id="95" name="Полилиния 94"/>
          <p:cNvSpPr/>
          <p:nvPr/>
        </p:nvSpPr>
        <p:spPr bwMode="auto">
          <a:xfrm>
            <a:off x="952761" y="3015390"/>
            <a:ext cx="10308813" cy="3021805"/>
          </a:xfrm>
          <a:custGeom>
            <a:avLst/>
            <a:gdLst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5149404 w 10307226"/>
              <a:gd name="connsiteY6" fmla="*/ 2983705 h 2983706"/>
              <a:gd name="connsiteX7" fmla="*/ 2581068 w 10307226"/>
              <a:gd name="connsiteY7" fmla="*/ 2983705 h 2983706"/>
              <a:gd name="connsiteX8" fmla="*/ 2576142 w 10307226"/>
              <a:gd name="connsiteY8" fmla="*/ 2983705 h 2983706"/>
              <a:gd name="connsiteX9" fmla="*/ 0 w 10307226"/>
              <a:gd name="connsiteY9" fmla="*/ 2983705 h 2983706"/>
              <a:gd name="connsiteX10" fmla="*/ 0 w 10307226"/>
              <a:gd name="connsiteY10" fmla="*/ 1812832 h 2983706"/>
              <a:gd name="connsiteX11" fmla="*/ 2576142 w 10307226"/>
              <a:gd name="connsiteY11" fmla="*/ 1812832 h 2983706"/>
              <a:gd name="connsiteX12" fmla="*/ 2576142 w 10307226"/>
              <a:gd name="connsiteY12" fmla="*/ 1205084 h 2983706"/>
              <a:gd name="connsiteX13" fmla="*/ 5149404 w 10307226"/>
              <a:gd name="connsiteY13" fmla="*/ 1205084 h 2983706"/>
              <a:gd name="connsiteX14" fmla="*/ 5149404 w 10307226"/>
              <a:gd name="connsiteY14" fmla="*/ 614534 h 2983706"/>
              <a:gd name="connsiteX15" fmla="*/ 7726158 w 10307226"/>
              <a:gd name="connsiteY15" fmla="*/ 614534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2581068 w 10307226"/>
              <a:gd name="connsiteY6" fmla="*/ 2983705 h 2983706"/>
              <a:gd name="connsiteX7" fmla="*/ 2576142 w 10307226"/>
              <a:gd name="connsiteY7" fmla="*/ 2983705 h 2983706"/>
              <a:gd name="connsiteX8" fmla="*/ 0 w 10307226"/>
              <a:gd name="connsiteY8" fmla="*/ 2983705 h 2983706"/>
              <a:gd name="connsiteX9" fmla="*/ 0 w 10307226"/>
              <a:gd name="connsiteY9" fmla="*/ 1812832 h 2983706"/>
              <a:gd name="connsiteX10" fmla="*/ 2576142 w 10307226"/>
              <a:gd name="connsiteY10" fmla="*/ 1812832 h 2983706"/>
              <a:gd name="connsiteX11" fmla="*/ 2576142 w 10307226"/>
              <a:gd name="connsiteY11" fmla="*/ 1205084 h 2983706"/>
              <a:gd name="connsiteX12" fmla="*/ 5149404 w 10307226"/>
              <a:gd name="connsiteY12" fmla="*/ 1205084 h 2983706"/>
              <a:gd name="connsiteX13" fmla="*/ 5149404 w 10307226"/>
              <a:gd name="connsiteY13" fmla="*/ 614534 h 2983706"/>
              <a:gd name="connsiteX14" fmla="*/ 7726158 w 10307226"/>
              <a:gd name="connsiteY14" fmla="*/ 614534 h 2983706"/>
              <a:gd name="connsiteX15" fmla="*/ 7726158 w 10307226"/>
              <a:gd name="connsiteY15" fmla="*/ 0 h 2983706"/>
              <a:gd name="connsiteX0" fmla="*/ 7726158 w 10307226"/>
              <a:gd name="connsiteY0" fmla="*/ 0 h 3020217"/>
              <a:gd name="connsiteX1" fmla="*/ 10307226 w 10307226"/>
              <a:gd name="connsiteY1" fmla="*/ 0 h 3020217"/>
              <a:gd name="connsiteX2" fmla="*/ 10307226 w 10307226"/>
              <a:gd name="connsiteY2" fmla="*/ 2983706 h 3020217"/>
              <a:gd name="connsiteX3" fmla="*/ 7726158 w 10307226"/>
              <a:gd name="connsiteY3" fmla="*/ 2983706 h 3020217"/>
              <a:gd name="connsiteX4" fmla="*/ 7726158 w 10307226"/>
              <a:gd name="connsiteY4" fmla="*/ 2983705 h 3020217"/>
              <a:gd name="connsiteX5" fmla="*/ 5160385 w 10307226"/>
              <a:gd name="connsiteY5" fmla="*/ 3020217 h 3020217"/>
              <a:gd name="connsiteX6" fmla="*/ 2581068 w 10307226"/>
              <a:gd name="connsiteY6" fmla="*/ 2983705 h 3020217"/>
              <a:gd name="connsiteX7" fmla="*/ 2576142 w 10307226"/>
              <a:gd name="connsiteY7" fmla="*/ 2983705 h 3020217"/>
              <a:gd name="connsiteX8" fmla="*/ 0 w 10307226"/>
              <a:gd name="connsiteY8" fmla="*/ 2983705 h 3020217"/>
              <a:gd name="connsiteX9" fmla="*/ 0 w 10307226"/>
              <a:gd name="connsiteY9" fmla="*/ 1812832 h 3020217"/>
              <a:gd name="connsiteX10" fmla="*/ 2576142 w 10307226"/>
              <a:gd name="connsiteY10" fmla="*/ 1812832 h 3020217"/>
              <a:gd name="connsiteX11" fmla="*/ 2576142 w 10307226"/>
              <a:gd name="connsiteY11" fmla="*/ 1205084 h 3020217"/>
              <a:gd name="connsiteX12" fmla="*/ 5149404 w 10307226"/>
              <a:gd name="connsiteY12" fmla="*/ 1205084 h 3020217"/>
              <a:gd name="connsiteX13" fmla="*/ 5149404 w 10307226"/>
              <a:gd name="connsiteY13" fmla="*/ 614534 h 3020217"/>
              <a:gd name="connsiteX14" fmla="*/ 7726158 w 10307226"/>
              <a:gd name="connsiteY14" fmla="*/ 614534 h 3020217"/>
              <a:gd name="connsiteX15" fmla="*/ 7726158 w 10307226"/>
              <a:gd name="connsiteY15" fmla="*/ 0 h 3020217"/>
              <a:gd name="connsiteX0" fmla="*/ 7726158 w 10307226"/>
              <a:gd name="connsiteY0" fmla="*/ 0 h 3021805"/>
              <a:gd name="connsiteX1" fmla="*/ 10307226 w 10307226"/>
              <a:gd name="connsiteY1" fmla="*/ 0 h 3021805"/>
              <a:gd name="connsiteX2" fmla="*/ 10307226 w 10307226"/>
              <a:gd name="connsiteY2" fmla="*/ 2983706 h 3021805"/>
              <a:gd name="connsiteX3" fmla="*/ 7726158 w 10307226"/>
              <a:gd name="connsiteY3" fmla="*/ 2983706 h 3021805"/>
              <a:gd name="connsiteX4" fmla="*/ 7740446 w 10307226"/>
              <a:gd name="connsiteY4" fmla="*/ 3021805 h 3021805"/>
              <a:gd name="connsiteX5" fmla="*/ 5160385 w 10307226"/>
              <a:gd name="connsiteY5" fmla="*/ 3020217 h 3021805"/>
              <a:gd name="connsiteX6" fmla="*/ 2581068 w 10307226"/>
              <a:gd name="connsiteY6" fmla="*/ 2983705 h 3021805"/>
              <a:gd name="connsiteX7" fmla="*/ 2576142 w 10307226"/>
              <a:gd name="connsiteY7" fmla="*/ 2983705 h 3021805"/>
              <a:gd name="connsiteX8" fmla="*/ 0 w 10307226"/>
              <a:gd name="connsiteY8" fmla="*/ 2983705 h 3021805"/>
              <a:gd name="connsiteX9" fmla="*/ 0 w 10307226"/>
              <a:gd name="connsiteY9" fmla="*/ 1812832 h 3021805"/>
              <a:gd name="connsiteX10" fmla="*/ 2576142 w 10307226"/>
              <a:gd name="connsiteY10" fmla="*/ 1812832 h 3021805"/>
              <a:gd name="connsiteX11" fmla="*/ 2576142 w 10307226"/>
              <a:gd name="connsiteY11" fmla="*/ 1205084 h 3021805"/>
              <a:gd name="connsiteX12" fmla="*/ 5149404 w 10307226"/>
              <a:gd name="connsiteY12" fmla="*/ 1205084 h 3021805"/>
              <a:gd name="connsiteX13" fmla="*/ 5149404 w 10307226"/>
              <a:gd name="connsiteY13" fmla="*/ 614534 h 3021805"/>
              <a:gd name="connsiteX14" fmla="*/ 7726158 w 10307226"/>
              <a:gd name="connsiteY14" fmla="*/ 614534 h 3021805"/>
              <a:gd name="connsiteX15" fmla="*/ 7726158 w 10307226"/>
              <a:gd name="connsiteY15" fmla="*/ 0 h 3021805"/>
              <a:gd name="connsiteX0" fmla="*/ 7726158 w 10307226"/>
              <a:gd name="connsiteY0" fmla="*/ 0 h 3021805"/>
              <a:gd name="connsiteX1" fmla="*/ 10307226 w 10307226"/>
              <a:gd name="connsiteY1" fmla="*/ 0 h 3021805"/>
              <a:gd name="connsiteX2" fmla="*/ 10307226 w 10307226"/>
              <a:gd name="connsiteY2" fmla="*/ 2983706 h 3021805"/>
              <a:gd name="connsiteX3" fmla="*/ 7740446 w 10307226"/>
              <a:gd name="connsiteY3" fmla="*/ 3021805 h 3021805"/>
              <a:gd name="connsiteX4" fmla="*/ 5160385 w 10307226"/>
              <a:gd name="connsiteY4" fmla="*/ 3020217 h 3021805"/>
              <a:gd name="connsiteX5" fmla="*/ 2581068 w 10307226"/>
              <a:gd name="connsiteY5" fmla="*/ 2983705 h 3021805"/>
              <a:gd name="connsiteX6" fmla="*/ 2576142 w 10307226"/>
              <a:gd name="connsiteY6" fmla="*/ 2983705 h 3021805"/>
              <a:gd name="connsiteX7" fmla="*/ 0 w 10307226"/>
              <a:gd name="connsiteY7" fmla="*/ 2983705 h 3021805"/>
              <a:gd name="connsiteX8" fmla="*/ 0 w 10307226"/>
              <a:gd name="connsiteY8" fmla="*/ 1812832 h 3021805"/>
              <a:gd name="connsiteX9" fmla="*/ 2576142 w 10307226"/>
              <a:gd name="connsiteY9" fmla="*/ 1812832 h 3021805"/>
              <a:gd name="connsiteX10" fmla="*/ 2576142 w 10307226"/>
              <a:gd name="connsiteY10" fmla="*/ 1205084 h 3021805"/>
              <a:gd name="connsiteX11" fmla="*/ 5149404 w 10307226"/>
              <a:gd name="connsiteY11" fmla="*/ 1205084 h 3021805"/>
              <a:gd name="connsiteX12" fmla="*/ 5149404 w 10307226"/>
              <a:gd name="connsiteY12" fmla="*/ 614534 h 3021805"/>
              <a:gd name="connsiteX13" fmla="*/ 7726158 w 10307226"/>
              <a:gd name="connsiteY13" fmla="*/ 614534 h 3021805"/>
              <a:gd name="connsiteX14" fmla="*/ 7726158 w 10307226"/>
              <a:gd name="connsiteY14" fmla="*/ 0 h 3021805"/>
              <a:gd name="connsiteX0" fmla="*/ 7726158 w 10307226"/>
              <a:gd name="connsiteY0" fmla="*/ 0 h 3020217"/>
              <a:gd name="connsiteX1" fmla="*/ 10307226 w 10307226"/>
              <a:gd name="connsiteY1" fmla="*/ 0 h 3020217"/>
              <a:gd name="connsiteX2" fmla="*/ 10307226 w 10307226"/>
              <a:gd name="connsiteY2" fmla="*/ 2983706 h 3020217"/>
              <a:gd name="connsiteX3" fmla="*/ 7734096 w 10307226"/>
              <a:gd name="connsiteY3" fmla="*/ 3018630 h 3020217"/>
              <a:gd name="connsiteX4" fmla="*/ 5160385 w 10307226"/>
              <a:gd name="connsiteY4" fmla="*/ 3020217 h 3020217"/>
              <a:gd name="connsiteX5" fmla="*/ 2581068 w 10307226"/>
              <a:gd name="connsiteY5" fmla="*/ 2983705 h 3020217"/>
              <a:gd name="connsiteX6" fmla="*/ 2576142 w 10307226"/>
              <a:gd name="connsiteY6" fmla="*/ 2983705 h 3020217"/>
              <a:gd name="connsiteX7" fmla="*/ 0 w 10307226"/>
              <a:gd name="connsiteY7" fmla="*/ 2983705 h 3020217"/>
              <a:gd name="connsiteX8" fmla="*/ 0 w 10307226"/>
              <a:gd name="connsiteY8" fmla="*/ 1812832 h 3020217"/>
              <a:gd name="connsiteX9" fmla="*/ 2576142 w 10307226"/>
              <a:gd name="connsiteY9" fmla="*/ 1812832 h 3020217"/>
              <a:gd name="connsiteX10" fmla="*/ 2576142 w 10307226"/>
              <a:gd name="connsiteY10" fmla="*/ 1205084 h 3020217"/>
              <a:gd name="connsiteX11" fmla="*/ 5149404 w 10307226"/>
              <a:gd name="connsiteY11" fmla="*/ 1205084 h 3020217"/>
              <a:gd name="connsiteX12" fmla="*/ 5149404 w 10307226"/>
              <a:gd name="connsiteY12" fmla="*/ 614534 h 3020217"/>
              <a:gd name="connsiteX13" fmla="*/ 7726158 w 10307226"/>
              <a:gd name="connsiteY13" fmla="*/ 614534 h 3020217"/>
              <a:gd name="connsiteX14" fmla="*/ 7726158 w 10307226"/>
              <a:gd name="connsiteY14" fmla="*/ 0 h 3020217"/>
              <a:gd name="connsiteX0" fmla="*/ 7726158 w 10308813"/>
              <a:gd name="connsiteY0" fmla="*/ 0 h 3020217"/>
              <a:gd name="connsiteX1" fmla="*/ 10307226 w 10308813"/>
              <a:gd name="connsiteY1" fmla="*/ 0 h 3020217"/>
              <a:gd name="connsiteX2" fmla="*/ 10308813 w 10308813"/>
              <a:gd name="connsiteY2" fmla="*/ 3015456 h 3020217"/>
              <a:gd name="connsiteX3" fmla="*/ 7734096 w 10308813"/>
              <a:gd name="connsiteY3" fmla="*/ 3018630 h 3020217"/>
              <a:gd name="connsiteX4" fmla="*/ 5160385 w 10308813"/>
              <a:gd name="connsiteY4" fmla="*/ 3020217 h 3020217"/>
              <a:gd name="connsiteX5" fmla="*/ 2581068 w 10308813"/>
              <a:gd name="connsiteY5" fmla="*/ 2983705 h 3020217"/>
              <a:gd name="connsiteX6" fmla="*/ 2576142 w 10308813"/>
              <a:gd name="connsiteY6" fmla="*/ 2983705 h 3020217"/>
              <a:gd name="connsiteX7" fmla="*/ 0 w 10308813"/>
              <a:gd name="connsiteY7" fmla="*/ 2983705 h 3020217"/>
              <a:gd name="connsiteX8" fmla="*/ 0 w 10308813"/>
              <a:gd name="connsiteY8" fmla="*/ 1812832 h 3020217"/>
              <a:gd name="connsiteX9" fmla="*/ 2576142 w 10308813"/>
              <a:gd name="connsiteY9" fmla="*/ 1812832 h 3020217"/>
              <a:gd name="connsiteX10" fmla="*/ 2576142 w 10308813"/>
              <a:gd name="connsiteY10" fmla="*/ 1205084 h 3020217"/>
              <a:gd name="connsiteX11" fmla="*/ 5149404 w 10308813"/>
              <a:gd name="connsiteY11" fmla="*/ 1205084 h 3020217"/>
              <a:gd name="connsiteX12" fmla="*/ 5149404 w 10308813"/>
              <a:gd name="connsiteY12" fmla="*/ 614534 h 3020217"/>
              <a:gd name="connsiteX13" fmla="*/ 7726158 w 10308813"/>
              <a:gd name="connsiteY13" fmla="*/ 614534 h 3020217"/>
              <a:gd name="connsiteX14" fmla="*/ 7726158 w 10308813"/>
              <a:gd name="connsiteY14" fmla="*/ 0 h 3020217"/>
              <a:gd name="connsiteX0" fmla="*/ 7726158 w 10308813"/>
              <a:gd name="connsiteY0" fmla="*/ 0 h 3020217"/>
              <a:gd name="connsiteX1" fmla="*/ 10307226 w 10308813"/>
              <a:gd name="connsiteY1" fmla="*/ 0 h 3020217"/>
              <a:gd name="connsiteX2" fmla="*/ 10308813 w 10308813"/>
              <a:gd name="connsiteY2" fmla="*/ 3015456 h 3020217"/>
              <a:gd name="connsiteX3" fmla="*/ 7734096 w 10308813"/>
              <a:gd name="connsiteY3" fmla="*/ 3018630 h 3020217"/>
              <a:gd name="connsiteX4" fmla="*/ 5160385 w 10308813"/>
              <a:gd name="connsiteY4" fmla="*/ 3020217 h 3020217"/>
              <a:gd name="connsiteX5" fmla="*/ 2581068 w 10308813"/>
              <a:gd name="connsiteY5" fmla="*/ 2983705 h 3020217"/>
              <a:gd name="connsiteX6" fmla="*/ 0 w 10308813"/>
              <a:gd name="connsiteY6" fmla="*/ 2983705 h 3020217"/>
              <a:gd name="connsiteX7" fmla="*/ 0 w 10308813"/>
              <a:gd name="connsiteY7" fmla="*/ 1812832 h 3020217"/>
              <a:gd name="connsiteX8" fmla="*/ 2576142 w 10308813"/>
              <a:gd name="connsiteY8" fmla="*/ 1812832 h 3020217"/>
              <a:gd name="connsiteX9" fmla="*/ 2576142 w 10308813"/>
              <a:gd name="connsiteY9" fmla="*/ 1205084 h 3020217"/>
              <a:gd name="connsiteX10" fmla="*/ 5149404 w 10308813"/>
              <a:gd name="connsiteY10" fmla="*/ 1205084 h 3020217"/>
              <a:gd name="connsiteX11" fmla="*/ 5149404 w 10308813"/>
              <a:gd name="connsiteY11" fmla="*/ 614534 h 3020217"/>
              <a:gd name="connsiteX12" fmla="*/ 7726158 w 10308813"/>
              <a:gd name="connsiteY12" fmla="*/ 614534 h 3020217"/>
              <a:gd name="connsiteX13" fmla="*/ 7726158 w 10308813"/>
              <a:gd name="connsiteY13" fmla="*/ 0 h 3020217"/>
              <a:gd name="connsiteX0" fmla="*/ 7726158 w 10308813"/>
              <a:gd name="connsiteY0" fmla="*/ 0 h 3021805"/>
              <a:gd name="connsiteX1" fmla="*/ 10307226 w 10308813"/>
              <a:gd name="connsiteY1" fmla="*/ 0 h 3021805"/>
              <a:gd name="connsiteX2" fmla="*/ 10308813 w 10308813"/>
              <a:gd name="connsiteY2" fmla="*/ 3015456 h 3021805"/>
              <a:gd name="connsiteX3" fmla="*/ 7734096 w 10308813"/>
              <a:gd name="connsiteY3" fmla="*/ 3018630 h 3021805"/>
              <a:gd name="connsiteX4" fmla="*/ 5160385 w 10308813"/>
              <a:gd name="connsiteY4" fmla="*/ 3020217 h 3021805"/>
              <a:gd name="connsiteX5" fmla="*/ 2576305 w 10308813"/>
              <a:gd name="connsiteY5" fmla="*/ 3021805 h 3021805"/>
              <a:gd name="connsiteX6" fmla="*/ 0 w 10308813"/>
              <a:gd name="connsiteY6" fmla="*/ 2983705 h 3021805"/>
              <a:gd name="connsiteX7" fmla="*/ 0 w 10308813"/>
              <a:gd name="connsiteY7" fmla="*/ 1812832 h 3021805"/>
              <a:gd name="connsiteX8" fmla="*/ 2576142 w 10308813"/>
              <a:gd name="connsiteY8" fmla="*/ 1812832 h 3021805"/>
              <a:gd name="connsiteX9" fmla="*/ 2576142 w 10308813"/>
              <a:gd name="connsiteY9" fmla="*/ 1205084 h 3021805"/>
              <a:gd name="connsiteX10" fmla="*/ 5149404 w 10308813"/>
              <a:gd name="connsiteY10" fmla="*/ 1205084 h 3021805"/>
              <a:gd name="connsiteX11" fmla="*/ 5149404 w 10308813"/>
              <a:gd name="connsiteY11" fmla="*/ 614534 h 3021805"/>
              <a:gd name="connsiteX12" fmla="*/ 7726158 w 10308813"/>
              <a:gd name="connsiteY12" fmla="*/ 614534 h 3021805"/>
              <a:gd name="connsiteX13" fmla="*/ 7726158 w 10308813"/>
              <a:gd name="connsiteY13" fmla="*/ 0 h 3021805"/>
              <a:gd name="connsiteX0" fmla="*/ 7726158 w 10308813"/>
              <a:gd name="connsiteY0" fmla="*/ 0 h 3021805"/>
              <a:gd name="connsiteX1" fmla="*/ 10307226 w 10308813"/>
              <a:gd name="connsiteY1" fmla="*/ 0 h 3021805"/>
              <a:gd name="connsiteX2" fmla="*/ 10308813 w 10308813"/>
              <a:gd name="connsiteY2" fmla="*/ 3015456 h 3021805"/>
              <a:gd name="connsiteX3" fmla="*/ 7734096 w 10308813"/>
              <a:gd name="connsiteY3" fmla="*/ 3018630 h 3021805"/>
              <a:gd name="connsiteX4" fmla="*/ 5160385 w 10308813"/>
              <a:gd name="connsiteY4" fmla="*/ 3020217 h 3021805"/>
              <a:gd name="connsiteX5" fmla="*/ 2576305 w 10308813"/>
              <a:gd name="connsiteY5" fmla="*/ 3021805 h 3021805"/>
              <a:gd name="connsiteX6" fmla="*/ 1587 w 10308813"/>
              <a:gd name="connsiteY6" fmla="*/ 3020218 h 3021805"/>
              <a:gd name="connsiteX7" fmla="*/ 0 w 10308813"/>
              <a:gd name="connsiteY7" fmla="*/ 1812832 h 3021805"/>
              <a:gd name="connsiteX8" fmla="*/ 2576142 w 10308813"/>
              <a:gd name="connsiteY8" fmla="*/ 1812832 h 3021805"/>
              <a:gd name="connsiteX9" fmla="*/ 2576142 w 10308813"/>
              <a:gd name="connsiteY9" fmla="*/ 1205084 h 3021805"/>
              <a:gd name="connsiteX10" fmla="*/ 5149404 w 10308813"/>
              <a:gd name="connsiteY10" fmla="*/ 1205084 h 3021805"/>
              <a:gd name="connsiteX11" fmla="*/ 5149404 w 10308813"/>
              <a:gd name="connsiteY11" fmla="*/ 614534 h 3021805"/>
              <a:gd name="connsiteX12" fmla="*/ 7726158 w 10308813"/>
              <a:gd name="connsiteY12" fmla="*/ 614534 h 3021805"/>
              <a:gd name="connsiteX13" fmla="*/ 7726158 w 10308813"/>
              <a:gd name="connsiteY13" fmla="*/ 0 h 3021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308813" h="3021805" extrusionOk="0">
                <a:moveTo>
                  <a:pt x="7726158" y="0"/>
                </a:moveTo>
                <a:lnTo>
                  <a:pt x="10307226" y="0"/>
                </a:lnTo>
                <a:lnTo>
                  <a:pt x="10308813" y="3015456"/>
                </a:lnTo>
                <a:lnTo>
                  <a:pt x="7734096" y="3018630"/>
                </a:lnTo>
                <a:lnTo>
                  <a:pt x="5160385" y="3020217"/>
                </a:lnTo>
                <a:lnTo>
                  <a:pt x="2576305" y="3021805"/>
                </a:lnTo>
                <a:lnTo>
                  <a:pt x="1587" y="3020218"/>
                </a:lnTo>
                <a:lnTo>
                  <a:pt x="0" y="1812832"/>
                </a:lnTo>
                <a:lnTo>
                  <a:pt x="2576142" y="1812832"/>
                </a:lnTo>
                <a:lnTo>
                  <a:pt x="2576142" y="1205084"/>
                </a:lnTo>
                <a:lnTo>
                  <a:pt x="5149404" y="1205084"/>
                </a:lnTo>
                <a:lnTo>
                  <a:pt x="5149404" y="614534"/>
                </a:lnTo>
                <a:lnTo>
                  <a:pt x="7726158" y="614534"/>
                </a:lnTo>
                <a:lnTo>
                  <a:pt x="7726158" y="0"/>
                </a:lnTo>
                <a:close/>
              </a:path>
            </a:pathLst>
          </a:custGeom>
          <a:gradFill>
            <a:gsLst>
              <a:gs pos="0">
                <a:srgbClr val="012F79"/>
              </a:gs>
              <a:gs pos="100000">
                <a:srgbClr val="00B0F0">
                  <a:alpha val="15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Muller Bold" pitchFamily="2" charset="-52"/>
            </a:endParaRPr>
          </a:p>
        </p:txBody>
      </p:sp>
      <p:sp>
        <p:nvSpPr>
          <p:cNvPr id="98" name="Полилиния 97"/>
          <p:cNvSpPr/>
          <p:nvPr/>
        </p:nvSpPr>
        <p:spPr bwMode="auto">
          <a:xfrm>
            <a:off x="911653" y="4590378"/>
            <a:ext cx="2571634" cy="1455504"/>
          </a:xfrm>
          <a:custGeom>
            <a:avLst/>
            <a:gdLst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5149404 w 10307226"/>
              <a:gd name="connsiteY6" fmla="*/ 2983705 h 2983706"/>
              <a:gd name="connsiteX7" fmla="*/ 2581068 w 10307226"/>
              <a:gd name="connsiteY7" fmla="*/ 2983705 h 2983706"/>
              <a:gd name="connsiteX8" fmla="*/ 2576142 w 10307226"/>
              <a:gd name="connsiteY8" fmla="*/ 2983705 h 2983706"/>
              <a:gd name="connsiteX9" fmla="*/ 0 w 10307226"/>
              <a:gd name="connsiteY9" fmla="*/ 2983705 h 2983706"/>
              <a:gd name="connsiteX10" fmla="*/ 0 w 10307226"/>
              <a:gd name="connsiteY10" fmla="*/ 1812832 h 2983706"/>
              <a:gd name="connsiteX11" fmla="*/ 2576142 w 10307226"/>
              <a:gd name="connsiteY11" fmla="*/ 1812832 h 2983706"/>
              <a:gd name="connsiteX12" fmla="*/ 2576142 w 10307226"/>
              <a:gd name="connsiteY12" fmla="*/ 1205084 h 2983706"/>
              <a:gd name="connsiteX13" fmla="*/ 5149404 w 10307226"/>
              <a:gd name="connsiteY13" fmla="*/ 1205084 h 2983706"/>
              <a:gd name="connsiteX14" fmla="*/ 5149404 w 10307226"/>
              <a:gd name="connsiteY14" fmla="*/ 614534 h 2983706"/>
              <a:gd name="connsiteX15" fmla="*/ 7726158 w 10307226"/>
              <a:gd name="connsiteY15" fmla="*/ 614534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7726158 w 10307226"/>
              <a:gd name="connsiteY3" fmla="*/ 2983705 h 2983706"/>
              <a:gd name="connsiteX4" fmla="*/ 5157210 w 10307226"/>
              <a:gd name="connsiteY4" fmla="*/ 2983705 h 2983706"/>
              <a:gd name="connsiteX5" fmla="*/ 5149404 w 10307226"/>
              <a:gd name="connsiteY5" fmla="*/ 2983705 h 2983706"/>
              <a:gd name="connsiteX6" fmla="*/ 2581068 w 10307226"/>
              <a:gd name="connsiteY6" fmla="*/ 2983705 h 2983706"/>
              <a:gd name="connsiteX7" fmla="*/ 2576142 w 10307226"/>
              <a:gd name="connsiteY7" fmla="*/ 2983705 h 2983706"/>
              <a:gd name="connsiteX8" fmla="*/ 0 w 10307226"/>
              <a:gd name="connsiteY8" fmla="*/ 2983705 h 2983706"/>
              <a:gd name="connsiteX9" fmla="*/ 0 w 10307226"/>
              <a:gd name="connsiteY9" fmla="*/ 1812832 h 2983706"/>
              <a:gd name="connsiteX10" fmla="*/ 2576142 w 10307226"/>
              <a:gd name="connsiteY10" fmla="*/ 1812832 h 2983706"/>
              <a:gd name="connsiteX11" fmla="*/ 2576142 w 10307226"/>
              <a:gd name="connsiteY11" fmla="*/ 1205084 h 2983706"/>
              <a:gd name="connsiteX12" fmla="*/ 5149404 w 10307226"/>
              <a:gd name="connsiteY12" fmla="*/ 1205084 h 2983706"/>
              <a:gd name="connsiteX13" fmla="*/ 5149404 w 10307226"/>
              <a:gd name="connsiteY13" fmla="*/ 614534 h 2983706"/>
              <a:gd name="connsiteX14" fmla="*/ 7726158 w 10307226"/>
              <a:gd name="connsiteY14" fmla="*/ 614534 h 2983706"/>
              <a:gd name="connsiteX15" fmla="*/ 7726158 w 10307226"/>
              <a:gd name="connsiteY15" fmla="*/ 0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5157210 w 10307226"/>
              <a:gd name="connsiteY3" fmla="*/ 2983705 h 2983706"/>
              <a:gd name="connsiteX4" fmla="*/ 5149404 w 10307226"/>
              <a:gd name="connsiteY4" fmla="*/ 2983705 h 2983706"/>
              <a:gd name="connsiteX5" fmla="*/ 2581068 w 10307226"/>
              <a:gd name="connsiteY5" fmla="*/ 2983705 h 2983706"/>
              <a:gd name="connsiteX6" fmla="*/ 2576142 w 10307226"/>
              <a:gd name="connsiteY6" fmla="*/ 2983705 h 2983706"/>
              <a:gd name="connsiteX7" fmla="*/ 0 w 10307226"/>
              <a:gd name="connsiteY7" fmla="*/ 2983705 h 2983706"/>
              <a:gd name="connsiteX8" fmla="*/ 0 w 10307226"/>
              <a:gd name="connsiteY8" fmla="*/ 1812832 h 2983706"/>
              <a:gd name="connsiteX9" fmla="*/ 2576142 w 10307226"/>
              <a:gd name="connsiteY9" fmla="*/ 1812832 h 2983706"/>
              <a:gd name="connsiteX10" fmla="*/ 2576142 w 10307226"/>
              <a:gd name="connsiteY10" fmla="*/ 1205084 h 2983706"/>
              <a:gd name="connsiteX11" fmla="*/ 5149404 w 10307226"/>
              <a:gd name="connsiteY11" fmla="*/ 1205084 h 2983706"/>
              <a:gd name="connsiteX12" fmla="*/ 5149404 w 10307226"/>
              <a:gd name="connsiteY12" fmla="*/ 614534 h 2983706"/>
              <a:gd name="connsiteX13" fmla="*/ 7726158 w 10307226"/>
              <a:gd name="connsiteY13" fmla="*/ 614534 h 2983706"/>
              <a:gd name="connsiteX14" fmla="*/ 7726158 w 10307226"/>
              <a:gd name="connsiteY14" fmla="*/ 0 h 2983706"/>
              <a:gd name="connsiteX0" fmla="*/ 7726158 w 10307226"/>
              <a:gd name="connsiteY0" fmla="*/ 0 h 2983705"/>
              <a:gd name="connsiteX1" fmla="*/ 10307226 w 10307226"/>
              <a:gd name="connsiteY1" fmla="*/ 0 h 2983705"/>
              <a:gd name="connsiteX2" fmla="*/ 5157210 w 10307226"/>
              <a:gd name="connsiteY2" fmla="*/ 2983705 h 2983705"/>
              <a:gd name="connsiteX3" fmla="*/ 5149404 w 10307226"/>
              <a:gd name="connsiteY3" fmla="*/ 2983705 h 2983705"/>
              <a:gd name="connsiteX4" fmla="*/ 2581068 w 10307226"/>
              <a:gd name="connsiteY4" fmla="*/ 2983705 h 2983705"/>
              <a:gd name="connsiteX5" fmla="*/ 2576142 w 10307226"/>
              <a:gd name="connsiteY5" fmla="*/ 2983705 h 2983705"/>
              <a:gd name="connsiteX6" fmla="*/ 0 w 10307226"/>
              <a:gd name="connsiteY6" fmla="*/ 2983705 h 2983705"/>
              <a:gd name="connsiteX7" fmla="*/ 0 w 10307226"/>
              <a:gd name="connsiteY7" fmla="*/ 1812832 h 2983705"/>
              <a:gd name="connsiteX8" fmla="*/ 2576142 w 10307226"/>
              <a:gd name="connsiteY8" fmla="*/ 1812832 h 2983705"/>
              <a:gd name="connsiteX9" fmla="*/ 2576142 w 10307226"/>
              <a:gd name="connsiteY9" fmla="*/ 1205084 h 2983705"/>
              <a:gd name="connsiteX10" fmla="*/ 5149404 w 10307226"/>
              <a:gd name="connsiteY10" fmla="*/ 1205084 h 2983705"/>
              <a:gd name="connsiteX11" fmla="*/ 5149404 w 10307226"/>
              <a:gd name="connsiteY11" fmla="*/ 614534 h 2983705"/>
              <a:gd name="connsiteX12" fmla="*/ 7726158 w 10307226"/>
              <a:gd name="connsiteY12" fmla="*/ 614534 h 2983705"/>
              <a:gd name="connsiteX13" fmla="*/ 7726158 w 10307226"/>
              <a:gd name="connsiteY13" fmla="*/ 0 h 2983705"/>
              <a:gd name="connsiteX0" fmla="*/ 5149404 w 10307226"/>
              <a:gd name="connsiteY0" fmla="*/ 2983705 h 3075145"/>
              <a:gd name="connsiteX1" fmla="*/ 2581068 w 10307226"/>
              <a:gd name="connsiteY1" fmla="*/ 2983705 h 3075145"/>
              <a:gd name="connsiteX2" fmla="*/ 2576142 w 10307226"/>
              <a:gd name="connsiteY2" fmla="*/ 2983705 h 3075145"/>
              <a:gd name="connsiteX3" fmla="*/ 0 w 10307226"/>
              <a:gd name="connsiteY3" fmla="*/ 2983705 h 3075145"/>
              <a:gd name="connsiteX4" fmla="*/ 0 w 10307226"/>
              <a:gd name="connsiteY4" fmla="*/ 1812832 h 3075145"/>
              <a:gd name="connsiteX5" fmla="*/ 2576142 w 10307226"/>
              <a:gd name="connsiteY5" fmla="*/ 1812832 h 3075145"/>
              <a:gd name="connsiteX6" fmla="*/ 2576142 w 10307226"/>
              <a:gd name="connsiteY6" fmla="*/ 1205084 h 3075145"/>
              <a:gd name="connsiteX7" fmla="*/ 5149404 w 10307226"/>
              <a:gd name="connsiteY7" fmla="*/ 1205084 h 3075145"/>
              <a:gd name="connsiteX8" fmla="*/ 5149404 w 10307226"/>
              <a:gd name="connsiteY8" fmla="*/ 614534 h 3075145"/>
              <a:gd name="connsiteX9" fmla="*/ 7726158 w 10307226"/>
              <a:gd name="connsiteY9" fmla="*/ 614534 h 3075145"/>
              <a:gd name="connsiteX10" fmla="*/ 7726158 w 10307226"/>
              <a:gd name="connsiteY10" fmla="*/ 0 h 3075145"/>
              <a:gd name="connsiteX11" fmla="*/ 10307226 w 10307226"/>
              <a:gd name="connsiteY11" fmla="*/ 0 h 3075145"/>
              <a:gd name="connsiteX12" fmla="*/ 5157210 w 10307226"/>
              <a:gd name="connsiteY12" fmla="*/ 2983705 h 3075145"/>
              <a:gd name="connsiteX13" fmla="*/ 5240844 w 10307226"/>
              <a:gd name="connsiteY13" fmla="*/ 3075145 h 307514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12" fmla="*/ 5157210 w 10307226"/>
              <a:gd name="connsiteY12" fmla="*/ 2983705 h 298370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0" fmla="*/ 2581068 w 10307226"/>
              <a:gd name="connsiteY0" fmla="*/ 2983705 h 2983705"/>
              <a:gd name="connsiteX1" fmla="*/ 2576142 w 10307226"/>
              <a:gd name="connsiteY1" fmla="*/ 2983705 h 2983705"/>
              <a:gd name="connsiteX2" fmla="*/ 0 w 10307226"/>
              <a:gd name="connsiteY2" fmla="*/ 2983705 h 2983705"/>
              <a:gd name="connsiteX3" fmla="*/ 0 w 10307226"/>
              <a:gd name="connsiteY3" fmla="*/ 1812832 h 2983705"/>
              <a:gd name="connsiteX4" fmla="*/ 2576142 w 10307226"/>
              <a:gd name="connsiteY4" fmla="*/ 1812832 h 2983705"/>
              <a:gd name="connsiteX5" fmla="*/ 2576142 w 10307226"/>
              <a:gd name="connsiteY5" fmla="*/ 1205084 h 2983705"/>
              <a:gd name="connsiteX6" fmla="*/ 5149404 w 10307226"/>
              <a:gd name="connsiteY6" fmla="*/ 1205084 h 2983705"/>
              <a:gd name="connsiteX7" fmla="*/ 5149404 w 10307226"/>
              <a:gd name="connsiteY7" fmla="*/ 614534 h 2983705"/>
              <a:gd name="connsiteX8" fmla="*/ 7726158 w 10307226"/>
              <a:gd name="connsiteY8" fmla="*/ 614534 h 2983705"/>
              <a:gd name="connsiteX9" fmla="*/ 7726158 w 10307226"/>
              <a:gd name="connsiteY9" fmla="*/ 0 h 2983705"/>
              <a:gd name="connsiteX10" fmla="*/ 10307226 w 10307226"/>
              <a:gd name="connsiteY10" fmla="*/ 0 h 2983705"/>
              <a:gd name="connsiteX0" fmla="*/ 2581068 w 10307226"/>
              <a:gd name="connsiteY0" fmla="*/ 2983705 h 2983705"/>
              <a:gd name="connsiteX1" fmla="*/ 0 w 10307226"/>
              <a:gd name="connsiteY1" fmla="*/ 2983705 h 2983705"/>
              <a:gd name="connsiteX2" fmla="*/ 0 w 10307226"/>
              <a:gd name="connsiteY2" fmla="*/ 1812832 h 2983705"/>
              <a:gd name="connsiteX3" fmla="*/ 2576142 w 10307226"/>
              <a:gd name="connsiteY3" fmla="*/ 1812832 h 2983705"/>
              <a:gd name="connsiteX4" fmla="*/ 2576142 w 10307226"/>
              <a:gd name="connsiteY4" fmla="*/ 1205084 h 2983705"/>
              <a:gd name="connsiteX5" fmla="*/ 5149404 w 10307226"/>
              <a:gd name="connsiteY5" fmla="*/ 1205084 h 2983705"/>
              <a:gd name="connsiteX6" fmla="*/ 5149404 w 10307226"/>
              <a:gd name="connsiteY6" fmla="*/ 614534 h 2983705"/>
              <a:gd name="connsiteX7" fmla="*/ 7726158 w 10307226"/>
              <a:gd name="connsiteY7" fmla="*/ 614534 h 2983705"/>
              <a:gd name="connsiteX8" fmla="*/ 7726158 w 10307226"/>
              <a:gd name="connsiteY8" fmla="*/ 0 h 2983705"/>
              <a:gd name="connsiteX9" fmla="*/ 10307226 w 10307226"/>
              <a:gd name="connsiteY9" fmla="*/ 0 h 2983705"/>
              <a:gd name="connsiteX0" fmla="*/ 0 w 10307226"/>
              <a:gd name="connsiteY0" fmla="*/ 2983705 h 2983705"/>
              <a:gd name="connsiteX1" fmla="*/ 0 w 10307226"/>
              <a:gd name="connsiteY1" fmla="*/ 1812832 h 2983705"/>
              <a:gd name="connsiteX2" fmla="*/ 2576142 w 10307226"/>
              <a:gd name="connsiteY2" fmla="*/ 1812832 h 2983705"/>
              <a:gd name="connsiteX3" fmla="*/ 2576142 w 10307226"/>
              <a:gd name="connsiteY3" fmla="*/ 1205084 h 2983705"/>
              <a:gd name="connsiteX4" fmla="*/ 5149404 w 10307226"/>
              <a:gd name="connsiteY4" fmla="*/ 1205084 h 2983705"/>
              <a:gd name="connsiteX5" fmla="*/ 5149404 w 10307226"/>
              <a:gd name="connsiteY5" fmla="*/ 614534 h 2983705"/>
              <a:gd name="connsiteX6" fmla="*/ 7726158 w 10307226"/>
              <a:gd name="connsiteY6" fmla="*/ 614534 h 2983705"/>
              <a:gd name="connsiteX7" fmla="*/ 7726158 w 10307226"/>
              <a:gd name="connsiteY7" fmla="*/ 0 h 2983705"/>
              <a:gd name="connsiteX8" fmla="*/ 10307226 w 10307226"/>
              <a:gd name="connsiteY8" fmla="*/ 0 h 2983705"/>
              <a:gd name="connsiteX0" fmla="*/ 5443 w 10312669"/>
              <a:gd name="connsiteY0" fmla="*/ 2983705 h 2983705"/>
              <a:gd name="connsiteX1" fmla="*/ 0 w 10312669"/>
              <a:gd name="connsiteY1" fmla="*/ 2379601 h 2983705"/>
              <a:gd name="connsiteX2" fmla="*/ 5443 w 10312669"/>
              <a:gd name="connsiteY2" fmla="*/ 1812832 h 2983705"/>
              <a:gd name="connsiteX3" fmla="*/ 2581585 w 10312669"/>
              <a:gd name="connsiteY3" fmla="*/ 1812832 h 2983705"/>
              <a:gd name="connsiteX4" fmla="*/ 2581585 w 10312669"/>
              <a:gd name="connsiteY4" fmla="*/ 1205084 h 2983705"/>
              <a:gd name="connsiteX5" fmla="*/ 5154847 w 10312669"/>
              <a:gd name="connsiteY5" fmla="*/ 1205084 h 2983705"/>
              <a:gd name="connsiteX6" fmla="*/ 5154847 w 10312669"/>
              <a:gd name="connsiteY6" fmla="*/ 614534 h 2983705"/>
              <a:gd name="connsiteX7" fmla="*/ 7731601 w 10312669"/>
              <a:gd name="connsiteY7" fmla="*/ 614534 h 2983705"/>
              <a:gd name="connsiteX8" fmla="*/ 7731601 w 10312669"/>
              <a:gd name="connsiteY8" fmla="*/ 0 h 2983705"/>
              <a:gd name="connsiteX9" fmla="*/ 10312669 w 10312669"/>
              <a:gd name="connsiteY9" fmla="*/ 0 h 2983705"/>
              <a:gd name="connsiteX0" fmla="*/ 0 w 10312669"/>
              <a:gd name="connsiteY0" fmla="*/ 2379601 h 2379601"/>
              <a:gd name="connsiteX1" fmla="*/ 5443 w 10312669"/>
              <a:gd name="connsiteY1" fmla="*/ 1812832 h 2379601"/>
              <a:gd name="connsiteX2" fmla="*/ 2581585 w 10312669"/>
              <a:gd name="connsiteY2" fmla="*/ 1812832 h 2379601"/>
              <a:gd name="connsiteX3" fmla="*/ 2581585 w 10312669"/>
              <a:gd name="connsiteY3" fmla="*/ 1205084 h 2379601"/>
              <a:gd name="connsiteX4" fmla="*/ 5154847 w 10312669"/>
              <a:gd name="connsiteY4" fmla="*/ 1205084 h 2379601"/>
              <a:gd name="connsiteX5" fmla="*/ 5154847 w 10312669"/>
              <a:gd name="connsiteY5" fmla="*/ 614534 h 2379601"/>
              <a:gd name="connsiteX6" fmla="*/ 7731601 w 10312669"/>
              <a:gd name="connsiteY6" fmla="*/ 614534 h 2379601"/>
              <a:gd name="connsiteX7" fmla="*/ 7731601 w 10312669"/>
              <a:gd name="connsiteY7" fmla="*/ 0 h 2379601"/>
              <a:gd name="connsiteX8" fmla="*/ 10312669 w 10312669"/>
              <a:gd name="connsiteY8" fmla="*/ 0 h 2379601"/>
              <a:gd name="connsiteX0" fmla="*/ 186149 w 10498818"/>
              <a:gd name="connsiteY0" fmla="*/ 2379601 h 2379601"/>
              <a:gd name="connsiteX1" fmla="*/ 188690 w 10498818"/>
              <a:gd name="connsiteY1" fmla="*/ 2119251 h 2379601"/>
              <a:gd name="connsiteX2" fmla="*/ 191592 w 10498818"/>
              <a:gd name="connsiteY2" fmla="*/ 1812832 h 2379601"/>
              <a:gd name="connsiteX3" fmla="*/ 2767734 w 10498818"/>
              <a:gd name="connsiteY3" fmla="*/ 1812832 h 2379601"/>
              <a:gd name="connsiteX4" fmla="*/ 2767734 w 10498818"/>
              <a:gd name="connsiteY4" fmla="*/ 1205084 h 2379601"/>
              <a:gd name="connsiteX5" fmla="*/ 5340996 w 10498818"/>
              <a:gd name="connsiteY5" fmla="*/ 1205084 h 2379601"/>
              <a:gd name="connsiteX6" fmla="*/ 5340996 w 10498818"/>
              <a:gd name="connsiteY6" fmla="*/ 614534 h 2379601"/>
              <a:gd name="connsiteX7" fmla="*/ 7917750 w 10498818"/>
              <a:gd name="connsiteY7" fmla="*/ 614534 h 2379601"/>
              <a:gd name="connsiteX8" fmla="*/ 7917750 w 10498818"/>
              <a:gd name="connsiteY8" fmla="*/ 0 h 2379601"/>
              <a:gd name="connsiteX9" fmla="*/ 10498818 w 10498818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72 w 10312841"/>
              <a:gd name="connsiteY0" fmla="*/ 2379601 h 2379601"/>
              <a:gd name="connsiteX1" fmla="*/ 2713 w 10312841"/>
              <a:gd name="connsiteY1" fmla="*/ 2119251 h 2379601"/>
              <a:gd name="connsiteX2" fmla="*/ 5615 w 10312841"/>
              <a:gd name="connsiteY2" fmla="*/ 1812832 h 2379601"/>
              <a:gd name="connsiteX3" fmla="*/ 2581757 w 10312841"/>
              <a:gd name="connsiteY3" fmla="*/ 1812832 h 2379601"/>
              <a:gd name="connsiteX4" fmla="*/ 2581757 w 10312841"/>
              <a:gd name="connsiteY4" fmla="*/ 1205084 h 2379601"/>
              <a:gd name="connsiteX5" fmla="*/ 5155019 w 10312841"/>
              <a:gd name="connsiteY5" fmla="*/ 1205084 h 2379601"/>
              <a:gd name="connsiteX6" fmla="*/ 5155019 w 10312841"/>
              <a:gd name="connsiteY6" fmla="*/ 614534 h 2379601"/>
              <a:gd name="connsiteX7" fmla="*/ 7731773 w 10312841"/>
              <a:gd name="connsiteY7" fmla="*/ 614534 h 2379601"/>
              <a:gd name="connsiteX8" fmla="*/ 7731773 w 10312841"/>
              <a:gd name="connsiteY8" fmla="*/ 0 h 2379601"/>
              <a:gd name="connsiteX9" fmla="*/ 10312841 w 10312841"/>
              <a:gd name="connsiteY9" fmla="*/ 0 h 2379601"/>
              <a:gd name="connsiteX0" fmla="*/ 0 w 10569844"/>
              <a:gd name="connsiteY0" fmla="*/ 2385951 h 2385951"/>
              <a:gd name="connsiteX1" fmla="*/ 259716 w 10569844"/>
              <a:gd name="connsiteY1" fmla="*/ 211925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412036"/>
              <a:gd name="connsiteX1" fmla="*/ 262891 w 10569844"/>
              <a:gd name="connsiteY1" fmla="*/ 2376426 h 2412036"/>
              <a:gd name="connsiteX2" fmla="*/ 262618 w 10569844"/>
              <a:gd name="connsiteY2" fmla="*/ 1812832 h 2412036"/>
              <a:gd name="connsiteX3" fmla="*/ 2838760 w 10569844"/>
              <a:gd name="connsiteY3" fmla="*/ 1812832 h 2412036"/>
              <a:gd name="connsiteX4" fmla="*/ 2838760 w 10569844"/>
              <a:gd name="connsiteY4" fmla="*/ 1205084 h 2412036"/>
              <a:gd name="connsiteX5" fmla="*/ 5412022 w 10569844"/>
              <a:gd name="connsiteY5" fmla="*/ 1205084 h 2412036"/>
              <a:gd name="connsiteX6" fmla="*/ 5412022 w 10569844"/>
              <a:gd name="connsiteY6" fmla="*/ 614534 h 2412036"/>
              <a:gd name="connsiteX7" fmla="*/ 7988776 w 10569844"/>
              <a:gd name="connsiteY7" fmla="*/ 614534 h 2412036"/>
              <a:gd name="connsiteX8" fmla="*/ 7988776 w 10569844"/>
              <a:gd name="connsiteY8" fmla="*/ 0 h 2412036"/>
              <a:gd name="connsiteX9" fmla="*/ 10569844 w 10569844"/>
              <a:gd name="connsiteY9" fmla="*/ 0 h 2412036"/>
              <a:gd name="connsiteX0" fmla="*/ 0 w 10569844"/>
              <a:gd name="connsiteY0" fmla="*/ 2385951 h 2404472"/>
              <a:gd name="connsiteX1" fmla="*/ 259716 w 10569844"/>
              <a:gd name="connsiteY1" fmla="*/ 2366901 h 2404472"/>
              <a:gd name="connsiteX2" fmla="*/ 262618 w 10569844"/>
              <a:gd name="connsiteY2" fmla="*/ 1812832 h 2404472"/>
              <a:gd name="connsiteX3" fmla="*/ 2838760 w 10569844"/>
              <a:gd name="connsiteY3" fmla="*/ 1812832 h 2404472"/>
              <a:gd name="connsiteX4" fmla="*/ 2838760 w 10569844"/>
              <a:gd name="connsiteY4" fmla="*/ 1205084 h 2404472"/>
              <a:gd name="connsiteX5" fmla="*/ 5412022 w 10569844"/>
              <a:gd name="connsiteY5" fmla="*/ 1205084 h 2404472"/>
              <a:gd name="connsiteX6" fmla="*/ 5412022 w 10569844"/>
              <a:gd name="connsiteY6" fmla="*/ 614534 h 2404472"/>
              <a:gd name="connsiteX7" fmla="*/ 7988776 w 10569844"/>
              <a:gd name="connsiteY7" fmla="*/ 614534 h 2404472"/>
              <a:gd name="connsiteX8" fmla="*/ 7988776 w 10569844"/>
              <a:gd name="connsiteY8" fmla="*/ 0 h 2404472"/>
              <a:gd name="connsiteX9" fmla="*/ 10569844 w 10569844"/>
              <a:gd name="connsiteY9" fmla="*/ 0 h 2404472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84660"/>
              <a:gd name="connsiteY0" fmla="*/ 2371134 h 2374036"/>
              <a:gd name="connsiteX1" fmla="*/ 274532 w 10584660"/>
              <a:gd name="connsiteY1" fmla="*/ 2366901 h 2374036"/>
              <a:gd name="connsiteX2" fmla="*/ 277434 w 10584660"/>
              <a:gd name="connsiteY2" fmla="*/ 1812832 h 2374036"/>
              <a:gd name="connsiteX3" fmla="*/ 2853576 w 10584660"/>
              <a:gd name="connsiteY3" fmla="*/ 1812832 h 2374036"/>
              <a:gd name="connsiteX4" fmla="*/ 2853576 w 10584660"/>
              <a:gd name="connsiteY4" fmla="*/ 1205084 h 2374036"/>
              <a:gd name="connsiteX5" fmla="*/ 5426838 w 10584660"/>
              <a:gd name="connsiteY5" fmla="*/ 1205084 h 2374036"/>
              <a:gd name="connsiteX6" fmla="*/ 5426838 w 10584660"/>
              <a:gd name="connsiteY6" fmla="*/ 614534 h 2374036"/>
              <a:gd name="connsiteX7" fmla="*/ 8003592 w 10584660"/>
              <a:gd name="connsiteY7" fmla="*/ 614534 h 2374036"/>
              <a:gd name="connsiteX8" fmla="*/ 8003592 w 10584660"/>
              <a:gd name="connsiteY8" fmla="*/ 0 h 2374036"/>
              <a:gd name="connsiteX9" fmla="*/ 10584660 w 10584660"/>
              <a:gd name="connsiteY9" fmla="*/ 0 h 2374036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95244"/>
              <a:gd name="connsiteY0" fmla="*/ 2369017 h 2369017"/>
              <a:gd name="connsiteX1" fmla="*/ 285116 w 10595244"/>
              <a:gd name="connsiteY1" fmla="*/ 2366901 h 2369017"/>
              <a:gd name="connsiteX2" fmla="*/ 288018 w 10595244"/>
              <a:gd name="connsiteY2" fmla="*/ 1812832 h 2369017"/>
              <a:gd name="connsiteX3" fmla="*/ 2864160 w 10595244"/>
              <a:gd name="connsiteY3" fmla="*/ 1812832 h 2369017"/>
              <a:gd name="connsiteX4" fmla="*/ 2864160 w 10595244"/>
              <a:gd name="connsiteY4" fmla="*/ 1205084 h 2369017"/>
              <a:gd name="connsiteX5" fmla="*/ 5437422 w 10595244"/>
              <a:gd name="connsiteY5" fmla="*/ 1205084 h 2369017"/>
              <a:gd name="connsiteX6" fmla="*/ 5437422 w 10595244"/>
              <a:gd name="connsiteY6" fmla="*/ 614534 h 2369017"/>
              <a:gd name="connsiteX7" fmla="*/ 8014176 w 10595244"/>
              <a:gd name="connsiteY7" fmla="*/ 614534 h 2369017"/>
              <a:gd name="connsiteX8" fmla="*/ 8014176 w 10595244"/>
              <a:gd name="connsiteY8" fmla="*/ 0 h 2369017"/>
              <a:gd name="connsiteX9" fmla="*/ 10595244 w 10595244"/>
              <a:gd name="connsiteY9" fmla="*/ 0 h 2369017"/>
              <a:gd name="connsiteX0" fmla="*/ 2713 w 10312841"/>
              <a:gd name="connsiteY0" fmla="*/ 2366901 h 2366901"/>
              <a:gd name="connsiteX1" fmla="*/ 5615 w 10312841"/>
              <a:gd name="connsiteY1" fmla="*/ 1812832 h 2366901"/>
              <a:gd name="connsiteX2" fmla="*/ 2581757 w 10312841"/>
              <a:gd name="connsiteY2" fmla="*/ 1812832 h 2366901"/>
              <a:gd name="connsiteX3" fmla="*/ 2581757 w 10312841"/>
              <a:gd name="connsiteY3" fmla="*/ 1205084 h 2366901"/>
              <a:gd name="connsiteX4" fmla="*/ 5155019 w 10312841"/>
              <a:gd name="connsiteY4" fmla="*/ 1205084 h 2366901"/>
              <a:gd name="connsiteX5" fmla="*/ 5155019 w 10312841"/>
              <a:gd name="connsiteY5" fmla="*/ 614534 h 2366901"/>
              <a:gd name="connsiteX6" fmla="*/ 7731773 w 10312841"/>
              <a:gd name="connsiteY6" fmla="*/ 614534 h 2366901"/>
              <a:gd name="connsiteX7" fmla="*/ 7731773 w 10312841"/>
              <a:gd name="connsiteY7" fmla="*/ 0 h 2366901"/>
              <a:gd name="connsiteX8" fmla="*/ 10312841 w 10312841"/>
              <a:gd name="connsiteY8" fmla="*/ 0 h 2366901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3750 w 10307528"/>
              <a:gd name="connsiteY0" fmla="*/ 3001901 h 3001901"/>
              <a:gd name="connsiteX1" fmla="*/ 302 w 10307528"/>
              <a:gd name="connsiteY1" fmla="*/ 1812832 h 3001901"/>
              <a:gd name="connsiteX2" fmla="*/ 2576444 w 10307528"/>
              <a:gd name="connsiteY2" fmla="*/ 1812832 h 3001901"/>
              <a:gd name="connsiteX3" fmla="*/ 2576444 w 10307528"/>
              <a:gd name="connsiteY3" fmla="*/ 1205084 h 3001901"/>
              <a:gd name="connsiteX4" fmla="*/ 5149706 w 10307528"/>
              <a:gd name="connsiteY4" fmla="*/ 1205084 h 3001901"/>
              <a:gd name="connsiteX5" fmla="*/ 5149706 w 10307528"/>
              <a:gd name="connsiteY5" fmla="*/ 614534 h 3001901"/>
              <a:gd name="connsiteX6" fmla="*/ 7726460 w 10307528"/>
              <a:gd name="connsiteY6" fmla="*/ 614534 h 3001901"/>
              <a:gd name="connsiteX7" fmla="*/ 7726460 w 10307528"/>
              <a:gd name="connsiteY7" fmla="*/ 0 h 3001901"/>
              <a:gd name="connsiteX8" fmla="*/ 10307528 w 10307528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4877 w 10308655"/>
              <a:gd name="connsiteY0" fmla="*/ 3001901 h 3001901"/>
              <a:gd name="connsiteX1" fmla="*/ 1429 w 10308655"/>
              <a:gd name="connsiteY1" fmla="*/ 1812832 h 3001901"/>
              <a:gd name="connsiteX2" fmla="*/ 2577571 w 10308655"/>
              <a:gd name="connsiteY2" fmla="*/ 1812832 h 3001901"/>
              <a:gd name="connsiteX3" fmla="*/ 2577571 w 10308655"/>
              <a:gd name="connsiteY3" fmla="*/ 1205084 h 3001901"/>
              <a:gd name="connsiteX4" fmla="*/ 5150833 w 10308655"/>
              <a:gd name="connsiteY4" fmla="*/ 1205084 h 3001901"/>
              <a:gd name="connsiteX5" fmla="*/ 5150833 w 10308655"/>
              <a:gd name="connsiteY5" fmla="*/ 614534 h 3001901"/>
              <a:gd name="connsiteX6" fmla="*/ 7727587 w 10308655"/>
              <a:gd name="connsiteY6" fmla="*/ 614534 h 3001901"/>
              <a:gd name="connsiteX7" fmla="*/ 7727587 w 10308655"/>
              <a:gd name="connsiteY7" fmla="*/ 0 h 3001901"/>
              <a:gd name="connsiteX8" fmla="*/ 10308655 w 10308655"/>
              <a:gd name="connsiteY8" fmla="*/ 0 h 3001901"/>
              <a:gd name="connsiteX0" fmla="*/ 4877 w 7727587"/>
              <a:gd name="connsiteY0" fmla="*/ 3001901 h 3001901"/>
              <a:gd name="connsiteX1" fmla="*/ 1429 w 7727587"/>
              <a:gd name="connsiteY1" fmla="*/ 1812832 h 3001901"/>
              <a:gd name="connsiteX2" fmla="*/ 2577571 w 7727587"/>
              <a:gd name="connsiteY2" fmla="*/ 1812832 h 3001901"/>
              <a:gd name="connsiteX3" fmla="*/ 2577571 w 7727587"/>
              <a:gd name="connsiteY3" fmla="*/ 1205084 h 3001901"/>
              <a:gd name="connsiteX4" fmla="*/ 5150833 w 7727587"/>
              <a:gd name="connsiteY4" fmla="*/ 1205084 h 3001901"/>
              <a:gd name="connsiteX5" fmla="*/ 5150833 w 7727587"/>
              <a:gd name="connsiteY5" fmla="*/ 614534 h 3001901"/>
              <a:gd name="connsiteX6" fmla="*/ 7727587 w 7727587"/>
              <a:gd name="connsiteY6" fmla="*/ 614534 h 3001901"/>
              <a:gd name="connsiteX7" fmla="*/ 7727587 w 7727587"/>
              <a:gd name="connsiteY7" fmla="*/ 0 h 3001901"/>
              <a:gd name="connsiteX0" fmla="*/ 4877 w 7727587"/>
              <a:gd name="connsiteY0" fmla="*/ 2387367 h 2387367"/>
              <a:gd name="connsiteX1" fmla="*/ 1429 w 7727587"/>
              <a:gd name="connsiteY1" fmla="*/ 1198298 h 2387367"/>
              <a:gd name="connsiteX2" fmla="*/ 2577571 w 7727587"/>
              <a:gd name="connsiteY2" fmla="*/ 1198298 h 2387367"/>
              <a:gd name="connsiteX3" fmla="*/ 2577571 w 7727587"/>
              <a:gd name="connsiteY3" fmla="*/ 590550 h 2387367"/>
              <a:gd name="connsiteX4" fmla="*/ 5150833 w 7727587"/>
              <a:gd name="connsiteY4" fmla="*/ 590550 h 2387367"/>
              <a:gd name="connsiteX5" fmla="*/ 5150833 w 7727587"/>
              <a:gd name="connsiteY5" fmla="*/ 0 h 2387367"/>
              <a:gd name="connsiteX6" fmla="*/ 7727587 w 7727587"/>
              <a:gd name="connsiteY6" fmla="*/ 0 h 2387367"/>
              <a:gd name="connsiteX0" fmla="*/ 4877 w 5150833"/>
              <a:gd name="connsiteY0" fmla="*/ 2387367 h 2387367"/>
              <a:gd name="connsiteX1" fmla="*/ 1429 w 5150833"/>
              <a:gd name="connsiteY1" fmla="*/ 1198298 h 2387367"/>
              <a:gd name="connsiteX2" fmla="*/ 2577571 w 5150833"/>
              <a:gd name="connsiteY2" fmla="*/ 1198298 h 2387367"/>
              <a:gd name="connsiteX3" fmla="*/ 2577571 w 5150833"/>
              <a:gd name="connsiteY3" fmla="*/ 590550 h 2387367"/>
              <a:gd name="connsiteX4" fmla="*/ 5150833 w 5150833"/>
              <a:gd name="connsiteY4" fmla="*/ 590550 h 2387367"/>
              <a:gd name="connsiteX5" fmla="*/ 5150833 w 5150833"/>
              <a:gd name="connsiteY5" fmla="*/ 0 h 2387367"/>
              <a:gd name="connsiteX0" fmla="*/ 4877 w 5150833"/>
              <a:gd name="connsiteY0" fmla="*/ 1796817 h 1796817"/>
              <a:gd name="connsiteX1" fmla="*/ 1429 w 5150833"/>
              <a:gd name="connsiteY1" fmla="*/ 607748 h 1796817"/>
              <a:gd name="connsiteX2" fmla="*/ 2577571 w 5150833"/>
              <a:gd name="connsiteY2" fmla="*/ 607748 h 1796817"/>
              <a:gd name="connsiteX3" fmla="*/ 2577571 w 5150833"/>
              <a:gd name="connsiteY3" fmla="*/ 0 h 1796817"/>
              <a:gd name="connsiteX4" fmla="*/ 5150833 w 5150833"/>
              <a:gd name="connsiteY4" fmla="*/ 0 h 1796817"/>
              <a:gd name="connsiteX0" fmla="*/ 4877 w 2577571"/>
              <a:gd name="connsiteY0" fmla="*/ 1796817 h 1796817"/>
              <a:gd name="connsiteX1" fmla="*/ 1429 w 2577571"/>
              <a:gd name="connsiteY1" fmla="*/ 607748 h 1796817"/>
              <a:gd name="connsiteX2" fmla="*/ 2577571 w 2577571"/>
              <a:gd name="connsiteY2" fmla="*/ 607748 h 1796817"/>
              <a:gd name="connsiteX3" fmla="*/ 2577571 w 2577571"/>
              <a:gd name="connsiteY3" fmla="*/ 0 h 1796817"/>
              <a:gd name="connsiteX0" fmla="*/ 4877 w 2577571"/>
              <a:gd name="connsiteY0" fmla="*/ 1415817 h 1415817"/>
              <a:gd name="connsiteX1" fmla="*/ 1429 w 2577571"/>
              <a:gd name="connsiteY1" fmla="*/ 226748 h 1415817"/>
              <a:gd name="connsiteX2" fmla="*/ 2577571 w 2577571"/>
              <a:gd name="connsiteY2" fmla="*/ 226748 h 1415817"/>
              <a:gd name="connsiteX3" fmla="*/ 2577571 w 2577571"/>
              <a:gd name="connsiteY3" fmla="*/ 0 h 1415817"/>
              <a:gd name="connsiteX0" fmla="*/ 3054 w 2577864"/>
              <a:gd name="connsiteY0" fmla="*/ 1403117 h 1403117"/>
              <a:gd name="connsiteX1" fmla="*/ 1722 w 2577864"/>
              <a:gd name="connsiteY1" fmla="*/ 226748 h 1403117"/>
              <a:gd name="connsiteX2" fmla="*/ 2577864 w 2577864"/>
              <a:gd name="connsiteY2" fmla="*/ 226748 h 1403117"/>
              <a:gd name="connsiteX3" fmla="*/ 2577864 w 2577864"/>
              <a:gd name="connsiteY3" fmla="*/ 0 h 1403117"/>
              <a:gd name="connsiteX0" fmla="*/ 0 w 2579572"/>
              <a:gd name="connsiteY0" fmla="*/ 1457092 h 1457092"/>
              <a:gd name="connsiteX1" fmla="*/ 3430 w 2579572"/>
              <a:gd name="connsiteY1" fmla="*/ 226748 h 1457092"/>
              <a:gd name="connsiteX2" fmla="*/ 2579572 w 2579572"/>
              <a:gd name="connsiteY2" fmla="*/ 226748 h 1457092"/>
              <a:gd name="connsiteX3" fmla="*/ 2579572 w 2579572"/>
              <a:gd name="connsiteY3" fmla="*/ 0 h 1457092"/>
              <a:gd name="connsiteX0" fmla="*/ 1782 w 2578179"/>
              <a:gd name="connsiteY0" fmla="*/ 1457092 h 1457092"/>
              <a:gd name="connsiteX1" fmla="*/ 2037 w 2578179"/>
              <a:gd name="connsiteY1" fmla="*/ 226748 h 1457092"/>
              <a:gd name="connsiteX2" fmla="*/ 2578179 w 2578179"/>
              <a:gd name="connsiteY2" fmla="*/ 226748 h 1457092"/>
              <a:gd name="connsiteX3" fmla="*/ 2578179 w 2578179"/>
              <a:gd name="connsiteY3" fmla="*/ 0 h 1457092"/>
              <a:gd name="connsiteX0" fmla="*/ 0 w 2579572"/>
              <a:gd name="connsiteY0" fmla="*/ 1461855 h 1461855"/>
              <a:gd name="connsiteX1" fmla="*/ 3430 w 2579572"/>
              <a:gd name="connsiteY1" fmla="*/ 226748 h 1461855"/>
              <a:gd name="connsiteX2" fmla="*/ 2579572 w 2579572"/>
              <a:gd name="connsiteY2" fmla="*/ 226748 h 1461855"/>
              <a:gd name="connsiteX3" fmla="*/ 2579572 w 2579572"/>
              <a:gd name="connsiteY3" fmla="*/ 0 h 1461855"/>
              <a:gd name="connsiteX0" fmla="*/ 4413 w 2577635"/>
              <a:gd name="connsiteY0" fmla="*/ 1457093 h 1457093"/>
              <a:gd name="connsiteX1" fmla="*/ 1493 w 2577635"/>
              <a:gd name="connsiteY1" fmla="*/ 226748 h 1457093"/>
              <a:gd name="connsiteX2" fmla="*/ 2577635 w 2577635"/>
              <a:gd name="connsiteY2" fmla="*/ 226748 h 1457093"/>
              <a:gd name="connsiteX3" fmla="*/ 2577635 w 2577635"/>
              <a:gd name="connsiteY3" fmla="*/ 0 h 1457093"/>
              <a:gd name="connsiteX0" fmla="*/ 5826 w 2577460"/>
              <a:gd name="connsiteY0" fmla="*/ 1455505 h 1455505"/>
              <a:gd name="connsiteX1" fmla="*/ 1318 w 2577460"/>
              <a:gd name="connsiteY1" fmla="*/ 226748 h 1455505"/>
              <a:gd name="connsiteX2" fmla="*/ 2577460 w 2577460"/>
              <a:gd name="connsiteY2" fmla="*/ 226748 h 1455505"/>
              <a:gd name="connsiteX3" fmla="*/ 2577460 w 2577460"/>
              <a:gd name="connsiteY3" fmla="*/ 0 h 1455505"/>
              <a:gd name="connsiteX0" fmla="*/ 651 w 2572285"/>
              <a:gd name="connsiteY0" fmla="*/ 1455505 h 1455505"/>
              <a:gd name="connsiteX1" fmla="*/ 2493 w 2572285"/>
              <a:gd name="connsiteY1" fmla="*/ 226748 h 1455505"/>
              <a:gd name="connsiteX2" fmla="*/ 2572285 w 2572285"/>
              <a:gd name="connsiteY2" fmla="*/ 226748 h 1455505"/>
              <a:gd name="connsiteX3" fmla="*/ 2572285 w 2572285"/>
              <a:gd name="connsiteY3" fmla="*/ 0 h 1455505"/>
              <a:gd name="connsiteX0" fmla="*/ 0 w 2571634"/>
              <a:gd name="connsiteY0" fmla="*/ 1455505 h 1455505"/>
              <a:gd name="connsiteX1" fmla="*/ 6604 w 2571634"/>
              <a:gd name="connsiteY1" fmla="*/ 226748 h 1455505"/>
              <a:gd name="connsiteX2" fmla="*/ 2571634 w 2571634"/>
              <a:gd name="connsiteY2" fmla="*/ 226748 h 1455505"/>
              <a:gd name="connsiteX3" fmla="*/ 2571634 w 2571634"/>
              <a:gd name="connsiteY3" fmla="*/ 0 h 1455505"/>
              <a:gd name="connsiteX0" fmla="*/ 0 w 2571634"/>
              <a:gd name="connsiteY0" fmla="*/ 1455505 h 1455505"/>
              <a:gd name="connsiteX1" fmla="*/ 6604 w 2571634"/>
              <a:gd name="connsiteY1" fmla="*/ 226748 h 1455505"/>
              <a:gd name="connsiteX2" fmla="*/ 2571634 w 2571634"/>
              <a:gd name="connsiteY2" fmla="*/ 226748 h 1455505"/>
              <a:gd name="connsiteX3" fmla="*/ 2571634 w 2571634"/>
              <a:gd name="connsiteY3" fmla="*/ 0 h 1455505"/>
              <a:gd name="connsiteX0" fmla="*/ 650 w 2572284"/>
              <a:gd name="connsiteY0" fmla="*/ 1455505 h 1455505"/>
              <a:gd name="connsiteX1" fmla="*/ 2492 w 2572284"/>
              <a:gd name="connsiteY1" fmla="*/ 228336 h 1455505"/>
              <a:gd name="connsiteX2" fmla="*/ 2572284 w 2572284"/>
              <a:gd name="connsiteY2" fmla="*/ 226748 h 1455505"/>
              <a:gd name="connsiteX3" fmla="*/ 2572284 w 2572284"/>
              <a:gd name="connsiteY3" fmla="*/ 0 h 1455505"/>
              <a:gd name="connsiteX0" fmla="*/ 0 w 2571634"/>
              <a:gd name="connsiteY0" fmla="*/ 1455505 h 1455505"/>
              <a:gd name="connsiteX1" fmla="*/ 3430 w 2571634"/>
              <a:gd name="connsiteY1" fmla="*/ 228336 h 1455505"/>
              <a:gd name="connsiteX2" fmla="*/ 2571634 w 2571634"/>
              <a:gd name="connsiteY2" fmla="*/ 226748 h 1455505"/>
              <a:gd name="connsiteX3" fmla="*/ 2571634 w 2571634"/>
              <a:gd name="connsiteY3" fmla="*/ 0 h 145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71634" h="1455505" extrusionOk="0">
                <a:moveTo>
                  <a:pt x="0" y="1455505"/>
                </a:moveTo>
                <a:cubicBezTo>
                  <a:pt x="907" y="1275319"/>
                  <a:pt x="-1444" y="607431"/>
                  <a:pt x="3430" y="228336"/>
                </a:cubicBezTo>
                <a:lnTo>
                  <a:pt x="2571634" y="226748"/>
                </a:lnTo>
                <a:lnTo>
                  <a:pt x="2571634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Muller Bold" pitchFamily="2" charset="-52"/>
            </a:endParaRPr>
          </a:p>
        </p:txBody>
      </p:sp>
      <p:sp>
        <p:nvSpPr>
          <p:cNvPr id="133" name="TextBox 70"/>
          <p:cNvSpPr txBox="1"/>
          <p:nvPr/>
        </p:nvSpPr>
        <p:spPr bwMode="auto">
          <a:xfrm>
            <a:off x="962414" y="4856465"/>
            <a:ext cx="47699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 smtClean="0">
                <a:solidFill>
                  <a:prstClr val="white"/>
                </a:solidFill>
                <a:latin typeface="Muller Bold" pitchFamily="2" charset="-52"/>
                <a:cs typeface="Times New Roman"/>
              </a:rPr>
              <a:t>МЛАДШИЙ </a:t>
            </a:r>
            <a:br>
              <a:rPr lang="ru-RU" sz="1200" b="1" dirty="0" smtClean="0">
                <a:solidFill>
                  <a:prstClr val="white"/>
                </a:solidFill>
                <a:latin typeface="Muller Bold" pitchFamily="2" charset="-52"/>
                <a:cs typeface="Times New Roman"/>
              </a:rPr>
            </a:br>
            <a:r>
              <a:rPr lang="ru-RU" sz="1200" b="1" dirty="0" smtClean="0">
                <a:solidFill>
                  <a:prstClr val="white"/>
                </a:solidFill>
                <a:latin typeface="Muller Bold" pitchFamily="2" charset="-52"/>
                <a:cs typeface="Times New Roman"/>
              </a:rPr>
              <a:t>СПЕЦИАЛИСТ</a:t>
            </a:r>
            <a:endParaRPr dirty="0">
              <a:latin typeface="Muller Bold" pitchFamily="2" charset="-52"/>
            </a:endParaRPr>
          </a:p>
        </p:txBody>
      </p:sp>
      <p:sp>
        <p:nvSpPr>
          <p:cNvPr id="142" name="TextBox 141"/>
          <p:cNvSpPr txBox="1"/>
          <p:nvPr/>
        </p:nvSpPr>
        <p:spPr bwMode="auto">
          <a:xfrm>
            <a:off x="4702569" y="4225259"/>
            <a:ext cx="13553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000">
                <a:solidFill>
                  <a:schemeClr val="bg1"/>
                </a:solidFill>
                <a:latin typeface="Muller ExtraBold"/>
                <a:ea typeface="Calibri"/>
                <a:cs typeface="Times New Roman"/>
              </a:defRPr>
            </a:lvl1pPr>
          </a:lstStyle>
          <a:p>
            <a:pPr algn="r">
              <a:defRPr/>
            </a:pPr>
            <a:r>
              <a:rPr lang="ru-RU" sz="1200" dirty="0">
                <a:latin typeface="Muller Bold" pitchFamily="2" charset="-52"/>
              </a:rPr>
              <a:t>120 000 </a:t>
            </a:r>
            <a:r>
              <a:rPr lang="ru-RU" sz="1200" dirty="0">
                <a:latin typeface="Muller Bold" pitchFamily="2" charset="-52"/>
                <a:cs typeface="Calibri"/>
              </a:rPr>
              <a:t>₽</a:t>
            </a:r>
            <a:endParaRPr lang="ru-RU" sz="1200" dirty="0">
              <a:latin typeface="Muller Bold" pitchFamily="2" charset="-52"/>
            </a:endParaRPr>
          </a:p>
        </p:txBody>
      </p:sp>
      <p:sp>
        <p:nvSpPr>
          <p:cNvPr id="145" name="Rectangle 99"/>
          <p:cNvSpPr/>
          <p:nvPr/>
        </p:nvSpPr>
        <p:spPr bwMode="auto">
          <a:xfrm>
            <a:off x="900249" y="5251003"/>
            <a:ext cx="284592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  <a:cs typeface="Times New Roman"/>
              </a:rPr>
              <a:t>Прием и выдача ТМЦ со склада, работа со сопроводительными документами</a:t>
            </a:r>
            <a:r>
              <a:rPr lang="en-US" sz="1000" dirty="0" smtClean="0">
                <a:solidFill>
                  <a:schemeClr val="bg1"/>
                </a:solidFill>
                <a:latin typeface="Muller Bold" pitchFamily="2" charset="-52"/>
                <a:cs typeface="Times New Roman"/>
              </a:rPr>
              <a:t>;</a:t>
            </a:r>
            <a:endParaRPr lang="ru-RU" sz="1000" dirty="0" smtClean="0">
              <a:solidFill>
                <a:schemeClr val="bg1"/>
              </a:solidFill>
              <a:latin typeface="Muller Bold" pitchFamily="2" charset="-52"/>
              <a:cs typeface="Times New Roman"/>
            </a:endParaRP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  <a:cs typeface="Times New Roman"/>
              </a:rPr>
              <a:t>Перемещение и раскладка ТМЦ, комплектация товаров по заявкам, ведение документации.</a:t>
            </a:r>
            <a:endParaRPr lang="ru-RU" sz="1000" dirty="0">
              <a:solidFill>
                <a:schemeClr val="bg1"/>
              </a:solidFill>
              <a:latin typeface="Muller Bold" pitchFamily="2" charset="-52"/>
              <a:cs typeface="Times New Roman"/>
            </a:endParaRPr>
          </a:p>
        </p:txBody>
      </p:sp>
      <p:sp>
        <p:nvSpPr>
          <p:cNvPr id="62" name="Rectangle 99"/>
          <p:cNvSpPr/>
          <p:nvPr/>
        </p:nvSpPr>
        <p:spPr bwMode="auto">
          <a:xfrm>
            <a:off x="3587607" y="4888150"/>
            <a:ext cx="237316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/>
              <a:buChar char="•"/>
              <a:defRPr/>
            </a:pP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/>
              </a:rPr>
              <a:t>Работа в информационной системе </a:t>
            </a:r>
            <a:r>
              <a:rPr lang="en-US" sz="1000" dirty="0" smtClean="0">
                <a:solidFill>
                  <a:schemeClr val="bg1"/>
                </a:solidFill>
                <a:latin typeface="Muller Bold" pitchFamily="2" charset="-52"/>
                <a:cs typeface="Times New Roman"/>
              </a:rPr>
              <a:t>WMS;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  <a:cs typeface="Times New Roman"/>
              </a:rPr>
              <a:t>Работа 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/>
              </a:rPr>
              <a:t>с ТСД (терминал сбора </a:t>
            </a: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  <a:cs typeface="Times New Roman"/>
              </a:rPr>
              <a:t>данных)</a:t>
            </a:r>
            <a:r>
              <a:rPr lang="en-US" sz="1000" dirty="0" smtClean="0">
                <a:solidFill>
                  <a:schemeClr val="bg1"/>
                </a:solidFill>
                <a:latin typeface="Muller Bold" pitchFamily="2" charset="-52"/>
                <a:cs typeface="Times New Roman"/>
              </a:rPr>
              <a:t>;</a:t>
            </a:r>
            <a:endParaRPr lang="ru-RU" sz="1000" dirty="0" smtClean="0">
              <a:solidFill>
                <a:schemeClr val="bg1"/>
              </a:solidFill>
              <a:latin typeface="Muller Bold" pitchFamily="2" charset="-52"/>
              <a:cs typeface="Times New Roman"/>
            </a:endParaRPr>
          </a:p>
          <a:p>
            <a:pPr marL="171450" indent="-171450">
              <a:buFont typeface="Arial"/>
              <a:buChar char="•"/>
              <a:defRPr/>
            </a:pP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  <a:cs typeface="Times New Roman"/>
              </a:rPr>
              <a:t>Выгрузка 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/>
              </a:rPr>
              <a:t>и </a:t>
            </a: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  <a:cs typeface="Times New Roman"/>
              </a:rPr>
              <a:t>загрузка автотранспортных средств</a:t>
            </a:r>
            <a:r>
              <a:rPr lang="en-US" sz="1000" dirty="0" smtClean="0">
                <a:solidFill>
                  <a:schemeClr val="bg1"/>
                </a:solidFill>
                <a:latin typeface="Muller Bold" pitchFamily="2" charset="-52"/>
                <a:cs typeface="Times New Roman"/>
              </a:rPr>
              <a:t>;</a:t>
            </a:r>
            <a:endParaRPr lang="ru-RU" sz="1000" dirty="0" smtClean="0">
              <a:solidFill>
                <a:schemeClr val="bg1"/>
              </a:solidFill>
              <a:latin typeface="Muller Bold" pitchFamily="2" charset="-52"/>
              <a:cs typeface="Times New Roman"/>
            </a:endParaRPr>
          </a:p>
          <a:p>
            <a:pPr marL="171450" indent="-171450">
              <a:buFont typeface="Arial"/>
              <a:buChar char="•"/>
              <a:defRPr/>
            </a:pP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  <a:cs typeface="Times New Roman"/>
              </a:rPr>
              <a:t>Ведение 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/>
              </a:rPr>
              <a:t>отчетности.</a:t>
            </a:r>
            <a:endParaRPr dirty="0">
              <a:latin typeface="Muller Bold" pitchFamily="2" charset="-52"/>
            </a:endParaRPr>
          </a:p>
        </p:txBody>
      </p:sp>
      <p:sp>
        <p:nvSpPr>
          <p:cNvPr id="152" name="Rectangle 99"/>
          <p:cNvSpPr/>
          <p:nvPr/>
        </p:nvSpPr>
        <p:spPr bwMode="auto">
          <a:xfrm>
            <a:off x="6223660" y="4473274"/>
            <a:ext cx="25242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/>
              <a:buChar char="•"/>
              <a:defRPr/>
            </a:pP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/>
              </a:rPr>
              <a:t>Работа в системе </a:t>
            </a:r>
            <a:r>
              <a:rPr lang="en-US" sz="1000" dirty="0">
                <a:solidFill>
                  <a:schemeClr val="bg1"/>
                </a:solidFill>
                <a:latin typeface="Muller Bold" pitchFamily="2" charset="-52"/>
                <a:cs typeface="Times New Roman"/>
              </a:rPr>
              <a:t>WMS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/>
              </a:rPr>
              <a:t>, обеспечение и контроль выполнения процессов склада в системе </a:t>
            </a:r>
            <a:r>
              <a:rPr lang="en-US" sz="1000" dirty="0" smtClean="0">
                <a:solidFill>
                  <a:schemeClr val="bg1"/>
                </a:solidFill>
                <a:latin typeface="Muller Bold" pitchFamily="2" charset="-52"/>
                <a:cs typeface="Times New Roman"/>
              </a:rPr>
              <a:t>WMS;</a:t>
            </a:r>
            <a:endParaRPr lang="ru-RU" sz="1000" dirty="0">
              <a:solidFill>
                <a:schemeClr val="bg1"/>
              </a:solidFill>
              <a:latin typeface="Muller Bold" pitchFamily="2" charset="-52"/>
              <a:cs typeface="Times New Roman"/>
            </a:endParaRPr>
          </a:p>
          <a:p>
            <a:pPr marL="171450" indent="-171450">
              <a:buFont typeface="Arial"/>
              <a:buChar char="•"/>
              <a:defRPr/>
            </a:pP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  <a:cs typeface="Times New Roman"/>
              </a:rPr>
              <a:t>Выдача 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/>
              </a:rPr>
              <a:t>и прием </a:t>
            </a: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  <a:cs typeface="Times New Roman"/>
              </a:rPr>
              <a:t>ТСД (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/>
              </a:rPr>
              <a:t>терминал сбора данных), формирование периодической отчетности в системе </a:t>
            </a:r>
            <a:r>
              <a:rPr lang="en-US" sz="1000" dirty="0">
                <a:solidFill>
                  <a:schemeClr val="bg1"/>
                </a:solidFill>
                <a:latin typeface="Muller Bold" pitchFamily="2" charset="-52"/>
                <a:cs typeface="Times New Roman"/>
              </a:rPr>
              <a:t>WMS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/>
              </a:rPr>
              <a:t>.</a:t>
            </a:r>
          </a:p>
        </p:txBody>
      </p:sp>
      <p:sp>
        <p:nvSpPr>
          <p:cNvPr id="143" name="TextBox 142"/>
          <p:cNvSpPr txBox="1"/>
          <p:nvPr/>
        </p:nvSpPr>
        <p:spPr bwMode="auto">
          <a:xfrm>
            <a:off x="7246350" y="3642301"/>
            <a:ext cx="14522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000">
                <a:solidFill>
                  <a:schemeClr val="bg1"/>
                </a:solidFill>
                <a:latin typeface="Muller ExtraBold"/>
                <a:ea typeface="Calibri"/>
                <a:cs typeface="Times New Roman"/>
              </a:defRPr>
            </a:lvl1pPr>
          </a:lstStyle>
          <a:p>
            <a:pPr algn="r">
              <a:defRPr/>
            </a:pPr>
            <a:r>
              <a:rPr lang="ru-RU" sz="1200" dirty="0">
                <a:latin typeface="Muller Bold" pitchFamily="2" charset="-52"/>
              </a:rPr>
              <a:t>140 000</a:t>
            </a:r>
            <a:r>
              <a:rPr lang="ru-RU" sz="1200" dirty="0">
                <a:latin typeface="Muller Bold" pitchFamily="2" charset="-52"/>
                <a:cs typeface="Calibri"/>
              </a:rPr>
              <a:t> ₽</a:t>
            </a:r>
            <a:endParaRPr lang="ru-RU" sz="1200" dirty="0">
              <a:latin typeface="Muller Bold" pitchFamily="2" charset="-52"/>
            </a:endParaRPr>
          </a:p>
        </p:txBody>
      </p:sp>
      <p:sp>
        <p:nvSpPr>
          <p:cNvPr id="153" name="Rectangle 99"/>
          <p:cNvSpPr/>
          <p:nvPr/>
        </p:nvSpPr>
        <p:spPr bwMode="auto">
          <a:xfrm>
            <a:off x="8719187" y="3570823"/>
            <a:ext cx="259489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/>
              </a:rPr>
              <a:t>Управление складскими операциями и персоналом в рамках </a:t>
            </a: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  <a:cs typeface="Times New Roman"/>
              </a:rPr>
              <a:t>бригады</a:t>
            </a:r>
            <a:r>
              <a:rPr lang="en-US" sz="1000" dirty="0" smtClean="0">
                <a:solidFill>
                  <a:schemeClr val="bg1"/>
                </a:solidFill>
                <a:latin typeface="Muller Bold" pitchFamily="2" charset="-52"/>
                <a:cs typeface="Times New Roman"/>
              </a:rPr>
              <a:t>;</a:t>
            </a:r>
            <a:endParaRPr lang="ru-RU" sz="1000" dirty="0" smtClean="0">
              <a:solidFill>
                <a:schemeClr val="bg1"/>
              </a:solidFill>
              <a:latin typeface="Muller Bold" pitchFamily="2" charset="-52"/>
              <a:cs typeface="Times New Roman"/>
            </a:endParaRP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  <a:cs typeface="Times New Roman"/>
              </a:rPr>
              <a:t>Эффективное 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/>
              </a:rPr>
              <a:t>распределение персонала в течение </a:t>
            </a: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  <a:cs typeface="Times New Roman"/>
              </a:rPr>
              <a:t>смены</a:t>
            </a:r>
            <a:r>
              <a:rPr lang="en-US" sz="1000" dirty="0" smtClean="0">
                <a:solidFill>
                  <a:schemeClr val="bg1"/>
                </a:solidFill>
                <a:latin typeface="Muller Bold" pitchFamily="2" charset="-52"/>
                <a:cs typeface="Times New Roman"/>
              </a:rPr>
              <a:t>;</a:t>
            </a:r>
            <a:endParaRPr lang="ru-RU" sz="1000" dirty="0" smtClean="0">
              <a:solidFill>
                <a:schemeClr val="bg1"/>
              </a:solidFill>
              <a:latin typeface="Muller Bold" pitchFamily="2" charset="-52"/>
              <a:cs typeface="Times New Roman"/>
            </a:endParaRP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  <a:cs typeface="Times New Roman"/>
              </a:rPr>
              <a:t>Контроль 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/>
              </a:rPr>
              <a:t>и обеспечение выполнения </a:t>
            </a: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  <a:cs typeface="Times New Roman"/>
              </a:rPr>
              <a:t>задания 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/>
              </a:rPr>
              <a:t>бригадой, обеспечение качества выполнения складских </a:t>
            </a: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  <a:cs typeface="Times New Roman"/>
              </a:rPr>
              <a:t>операций</a:t>
            </a:r>
            <a:r>
              <a:rPr lang="en-US" sz="1000" dirty="0" smtClean="0">
                <a:solidFill>
                  <a:schemeClr val="bg1"/>
                </a:solidFill>
                <a:latin typeface="Muller Bold" pitchFamily="2" charset="-52"/>
                <a:cs typeface="Times New Roman"/>
              </a:rPr>
              <a:t>;</a:t>
            </a:r>
            <a:endParaRPr lang="ru-RU" sz="1000" dirty="0" smtClean="0">
              <a:solidFill>
                <a:schemeClr val="bg1"/>
              </a:solidFill>
              <a:latin typeface="Muller Bold" pitchFamily="2" charset="-52"/>
              <a:cs typeface="Times New Roman"/>
            </a:endParaRP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  <a:cs typeface="Times New Roman"/>
              </a:rPr>
              <a:t>Обучение 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/>
              </a:rPr>
              <a:t>персонала. </a:t>
            </a:r>
          </a:p>
        </p:txBody>
      </p:sp>
      <p:grpSp>
        <p:nvGrpSpPr>
          <p:cNvPr id="6" name="Стрелки"/>
          <p:cNvGrpSpPr/>
          <p:nvPr/>
        </p:nvGrpSpPr>
        <p:grpSpPr bwMode="auto">
          <a:xfrm>
            <a:off x="3392580" y="3131569"/>
            <a:ext cx="5330981" cy="1570241"/>
            <a:chOff x="3392580" y="3189625"/>
            <a:chExt cx="5330981" cy="1570241"/>
          </a:xfrm>
        </p:grpSpPr>
        <p:grpSp>
          <p:nvGrpSpPr>
            <p:cNvPr id="103" name="Группа 102"/>
            <p:cNvGrpSpPr/>
            <p:nvPr/>
          </p:nvGrpSpPr>
          <p:grpSpPr bwMode="auto">
            <a:xfrm rot="16199999">
              <a:off x="8441140" y="3288934"/>
              <a:ext cx="381729" cy="183112"/>
              <a:chOff x="5074060" y="1174750"/>
              <a:chExt cx="458907" cy="220133"/>
            </a:xfrm>
            <a:solidFill>
              <a:schemeClr val="bg1"/>
            </a:solidFill>
          </p:grpSpPr>
          <p:sp>
            <p:nvSpPr>
              <p:cNvPr id="104" name="Шеврон 103"/>
              <p:cNvSpPr/>
              <p:nvPr/>
            </p:nvSpPr>
            <p:spPr bwMode="auto">
              <a:xfrm>
                <a:off x="5361517" y="1174750"/>
                <a:ext cx="171450" cy="220133"/>
              </a:xfrm>
              <a:prstGeom prst="chevron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05" name="Шеврон 104"/>
              <p:cNvSpPr/>
              <p:nvPr/>
            </p:nvSpPr>
            <p:spPr bwMode="auto">
              <a:xfrm>
                <a:off x="5219212" y="1174750"/>
                <a:ext cx="171450" cy="220133"/>
              </a:xfrm>
              <a:prstGeom prst="chevron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06" name="Шеврон 105"/>
              <p:cNvSpPr/>
              <p:nvPr/>
            </p:nvSpPr>
            <p:spPr bwMode="auto">
              <a:xfrm>
                <a:off x="5074060" y="1174750"/>
                <a:ext cx="171450" cy="220133"/>
              </a:xfrm>
              <a:prstGeom prst="chevron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</p:grpSp>
        <p:grpSp>
          <p:nvGrpSpPr>
            <p:cNvPr id="116" name="Группа 115"/>
            <p:cNvGrpSpPr/>
            <p:nvPr/>
          </p:nvGrpSpPr>
          <p:grpSpPr bwMode="auto">
            <a:xfrm rot="16199999">
              <a:off x="5863094" y="3873359"/>
              <a:ext cx="381730" cy="183112"/>
              <a:chOff x="5074060" y="1174750"/>
              <a:chExt cx="458907" cy="220133"/>
            </a:xfrm>
            <a:solidFill>
              <a:schemeClr val="bg1"/>
            </a:solidFill>
          </p:grpSpPr>
          <p:sp>
            <p:nvSpPr>
              <p:cNvPr id="123" name="Шеврон 122"/>
              <p:cNvSpPr/>
              <p:nvPr/>
            </p:nvSpPr>
            <p:spPr bwMode="auto">
              <a:xfrm>
                <a:off x="5361517" y="1174750"/>
                <a:ext cx="171450" cy="220133"/>
              </a:xfrm>
              <a:prstGeom prst="chevron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24" name="Шеврон 123"/>
              <p:cNvSpPr/>
              <p:nvPr/>
            </p:nvSpPr>
            <p:spPr bwMode="auto">
              <a:xfrm>
                <a:off x="5219212" y="1174750"/>
                <a:ext cx="171450" cy="220133"/>
              </a:xfrm>
              <a:prstGeom prst="chevron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25" name="Шеврон 124"/>
              <p:cNvSpPr/>
              <p:nvPr/>
            </p:nvSpPr>
            <p:spPr bwMode="auto">
              <a:xfrm>
                <a:off x="5074060" y="1174750"/>
                <a:ext cx="171450" cy="220133"/>
              </a:xfrm>
              <a:prstGeom prst="chevron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</p:grpSp>
        <p:grpSp>
          <p:nvGrpSpPr>
            <p:cNvPr id="128" name="Группа 127"/>
            <p:cNvGrpSpPr/>
            <p:nvPr/>
          </p:nvGrpSpPr>
          <p:grpSpPr bwMode="auto">
            <a:xfrm rot="16199999">
              <a:off x="3293271" y="4477445"/>
              <a:ext cx="381730" cy="183112"/>
              <a:chOff x="5074060" y="1174750"/>
              <a:chExt cx="458907" cy="220133"/>
            </a:xfrm>
            <a:solidFill>
              <a:schemeClr val="bg1"/>
            </a:solidFill>
          </p:grpSpPr>
          <p:sp>
            <p:nvSpPr>
              <p:cNvPr id="136" name="Шеврон 135"/>
              <p:cNvSpPr/>
              <p:nvPr/>
            </p:nvSpPr>
            <p:spPr bwMode="auto">
              <a:xfrm>
                <a:off x="5361517" y="1174750"/>
                <a:ext cx="171450" cy="220133"/>
              </a:xfrm>
              <a:prstGeom prst="chevron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38" name="Шеврон 137"/>
              <p:cNvSpPr/>
              <p:nvPr/>
            </p:nvSpPr>
            <p:spPr bwMode="auto">
              <a:xfrm>
                <a:off x="5219212" y="1174750"/>
                <a:ext cx="171450" cy="220133"/>
              </a:xfrm>
              <a:prstGeom prst="chevron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39" name="Шеврон 138"/>
              <p:cNvSpPr/>
              <p:nvPr/>
            </p:nvSpPr>
            <p:spPr bwMode="auto">
              <a:xfrm>
                <a:off x="5074060" y="1174750"/>
                <a:ext cx="171450" cy="220133"/>
              </a:xfrm>
              <a:prstGeom prst="chevron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</p:grpSp>
      </p:grpSp>
      <p:sp>
        <p:nvSpPr>
          <p:cNvPr id="92" name="Полилиния 91"/>
          <p:cNvSpPr/>
          <p:nvPr/>
        </p:nvSpPr>
        <p:spPr bwMode="auto">
          <a:xfrm>
            <a:off x="3487520" y="4001711"/>
            <a:ext cx="2569028" cy="377263"/>
          </a:xfrm>
          <a:custGeom>
            <a:avLst/>
            <a:gdLst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5149404 w 10307226"/>
              <a:gd name="connsiteY6" fmla="*/ 2983705 h 2983706"/>
              <a:gd name="connsiteX7" fmla="*/ 2581068 w 10307226"/>
              <a:gd name="connsiteY7" fmla="*/ 2983705 h 2983706"/>
              <a:gd name="connsiteX8" fmla="*/ 2576142 w 10307226"/>
              <a:gd name="connsiteY8" fmla="*/ 2983705 h 2983706"/>
              <a:gd name="connsiteX9" fmla="*/ 0 w 10307226"/>
              <a:gd name="connsiteY9" fmla="*/ 2983705 h 2983706"/>
              <a:gd name="connsiteX10" fmla="*/ 0 w 10307226"/>
              <a:gd name="connsiteY10" fmla="*/ 1812832 h 2983706"/>
              <a:gd name="connsiteX11" fmla="*/ 2576142 w 10307226"/>
              <a:gd name="connsiteY11" fmla="*/ 1812832 h 2983706"/>
              <a:gd name="connsiteX12" fmla="*/ 2576142 w 10307226"/>
              <a:gd name="connsiteY12" fmla="*/ 1205084 h 2983706"/>
              <a:gd name="connsiteX13" fmla="*/ 5149404 w 10307226"/>
              <a:gd name="connsiteY13" fmla="*/ 1205084 h 2983706"/>
              <a:gd name="connsiteX14" fmla="*/ 5149404 w 10307226"/>
              <a:gd name="connsiteY14" fmla="*/ 614534 h 2983706"/>
              <a:gd name="connsiteX15" fmla="*/ 7726158 w 10307226"/>
              <a:gd name="connsiteY15" fmla="*/ 614534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7726158 w 10307226"/>
              <a:gd name="connsiteY3" fmla="*/ 2983705 h 2983706"/>
              <a:gd name="connsiteX4" fmla="*/ 5157210 w 10307226"/>
              <a:gd name="connsiteY4" fmla="*/ 2983705 h 2983706"/>
              <a:gd name="connsiteX5" fmla="*/ 5149404 w 10307226"/>
              <a:gd name="connsiteY5" fmla="*/ 2983705 h 2983706"/>
              <a:gd name="connsiteX6" fmla="*/ 2581068 w 10307226"/>
              <a:gd name="connsiteY6" fmla="*/ 2983705 h 2983706"/>
              <a:gd name="connsiteX7" fmla="*/ 2576142 w 10307226"/>
              <a:gd name="connsiteY7" fmla="*/ 2983705 h 2983706"/>
              <a:gd name="connsiteX8" fmla="*/ 0 w 10307226"/>
              <a:gd name="connsiteY8" fmla="*/ 2983705 h 2983706"/>
              <a:gd name="connsiteX9" fmla="*/ 0 w 10307226"/>
              <a:gd name="connsiteY9" fmla="*/ 1812832 h 2983706"/>
              <a:gd name="connsiteX10" fmla="*/ 2576142 w 10307226"/>
              <a:gd name="connsiteY10" fmla="*/ 1812832 h 2983706"/>
              <a:gd name="connsiteX11" fmla="*/ 2576142 w 10307226"/>
              <a:gd name="connsiteY11" fmla="*/ 1205084 h 2983706"/>
              <a:gd name="connsiteX12" fmla="*/ 5149404 w 10307226"/>
              <a:gd name="connsiteY12" fmla="*/ 1205084 h 2983706"/>
              <a:gd name="connsiteX13" fmla="*/ 5149404 w 10307226"/>
              <a:gd name="connsiteY13" fmla="*/ 614534 h 2983706"/>
              <a:gd name="connsiteX14" fmla="*/ 7726158 w 10307226"/>
              <a:gd name="connsiteY14" fmla="*/ 614534 h 2983706"/>
              <a:gd name="connsiteX15" fmla="*/ 7726158 w 10307226"/>
              <a:gd name="connsiteY15" fmla="*/ 0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5157210 w 10307226"/>
              <a:gd name="connsiteY3" fmla="*/ 2983705 h 2983706"/>
              <a:gd name="connsiteX4" fmla="*/ 5149404 w 10307226"/>
              <a:gd name="connsiteY4" fmla="*/ 2983705 h 2983706"/>
              <a:gd name="connsiteX5" fmla="*/ 2581068 w 10307226"/>
              <a:gd name="connsiteY5" fmla="*/ 2983705 h 2983706"/>
              <a:gd name="connsiteX6" fmla="*/ 2576142 w 10307226"/>
              <a:gd name="connsiteY6" fmla="*/ 2983705 h 2983706"/>
              <a:gd name="connsiteX7" fmla="*/ 0 w 10307226"/>
              <a:gd name="connsiteY7" fmla="*/ 2983705 h 2983706"/>
              <a:gd name="connsiteX8" fmla="*/ 0 w 10307226"/>
              <a:gd name="connsiteY8" fmla="*/ 1812832 h 2983706"/>
              <a:gd name="connsiteX9" fmla="*/ 2576142 w 10307226"/>
              <a:gd name="connsiteY9" fmla="*/ 1812832 h 2983706"/>
              <a:gd name="connsiteX10" fmla="*/ 2576142 w 10307226"/>
              <a:gd name="connsiteY10" fmla="*/ 1205084 h 2983706"/>
              <a:gd name="connsiteX11" fmla="*/ 5149404 w 10307226"/>
              <a:gd name="connsiteY11" fmla="*/ 1205084 h 2983706"/>
              <a:gd name="connsiteX12" fmla="*/ 5149404 w 10307226"/>
              <a:gd name="connsiteY12" fmla="*/ 614534 h 2983706"/>
              <a:gd name="connsiteX13" fmla="*/ 7726158 w 10307226"/>
              <a:gd name="connsiteY13" fmla="*/ 614534 h 2983706"/>
              <a:gd name="connsiteX14" fmla="*/ 7726158 w 10307226"/>
              <a:gd name="connsiteY14" fmla="*/ 0 h 2983706"/>
              <a:gd name="connsiteX0" fmla="*/ 7726158 w 10307226"/>
              <a:gd name="connsiteY0" fmla="*/ 0 h 2983705"/>
              <a:gd name="connsiteX1" fmla="*/ 10307226 w 10307226"/>
              <a:gd name="connsiteY1" fmla="*/ 0 h 2983705"/>
              <a:gd name="connsiteX2" fmla="*/ 5157210 w 10307226"/>
              <a:gd name="connsiteY2" fmla="*/ 2983705 h 2983705"/>
              <a:gd name="connsiteX3" fmla="*/ 5149404 w 10307226"/>
              <a:gd name="connsiteY3" fmla="*/ 2983705 h 2983705"/>
              <a:gd name="connsiteX4" fmla="*/ 2581068 w 10307226"/>
              <a:gd name="connsiteY4" fmla="*/ 2983705 h 2983705"/>
              <a:gd name="connsiteX5" fmla="*/ 2576142 w 10307226"/>
              <a:gd name="connsiteY5" fmla="*/ 2983705 h 2983705"/>
              <a:gd name="connsiteX6" fmla="*/ 0 w 10307226"/>
              <a:gd name="connsiteY6" fmla="*/ 2983705 h 2983705"/>
              <a:gd name="connsiteX7" fmla="*/ 0 w 10307226"/>
              <a:gd name="connsiteY7" fmla="*/ 1812832 h 2983705"/>
              <a:gd name="connsiteX8" fmla="*/ 2576142 w 10307226"/>
              <a:gd name="connsiteY8" fmla="*/ 1812832 h 2983705"/>
              <a:gd name="connsiteX9" fmla="*/ 2576142 w 10307226"/>
              <a:gd name="connsiteY9" fmla="*/ 1205084 h 2983705"/>
              <a:gd name="connsiteX10" fmla="*/ 5149404 w 10307226"/>
              <a:gd name="connsiteY10" fmla="*/ 1205084 h 2983705"/>
              <a:gd name="connsiteX11" fmla="*/ 5149404 w 10307226"/>
              <a:gd name="connsiteY11" fmla="*/ 614534 h 2983705"/>
              <a:gd name="connsiteX12" fmla="*/ 7726158 w 10307226"/>
              <a:gd name="connsiteY12" fmla="*/ 614534 h 2983705"/>
              <a:gd name="connsiteX13" fmla="*/ 7726158 w 10307226"/>
              <a:gd name="connsiteY13" fmla="*/ 0 h 2983705"/>
              <a:gd name="connsiteX0" fmla="*/ 5149404 w 10307226"/>
              <a:gd name="connsiteY0" fmla="*/ 2983705 h 3075145"/>
              <a:gd name="connsiteX1" fmla="*/ 2581068 w 10307226"/>
              <a:gd name="connsiteY1" fmla="*/ 2983705 h 3075145"/>
              <a:gd name="connsiteX2" fmla="*/ 2576142 w 10307226"/>
              <a:gd name="connsiteY2" fmla="*/ 2983705 h 3075145"/>
              <a:gd name="connsiteX3" fmla="*/ 0 w 10307226"/>
              <a:gd name="connsiteY3" fmla="*/ 2983705 h 3075145"/>
              <a:gd name="connsiteX4" fmla="*/ 0 w 10307226"/>
              <a:gd name="connsiteY4" fmla="*/ 1812832 h 3075145"/>
              <a:gd name="connsiteX5" fmla="*/ 2576142 w 10307226"/>
              <a:gd name="connsiteY5" fmla="*/ 1812832 h 3075145"/>
              <a:gd name="connsiteX6" fmla="*/ 2576142 w 10307226"/>
              <a:gd name="connsiteY6" fmla="*/ 1205084 h 3075145"/>
              <a:gd name="connsiteX7" fmla="*/ 5149404 w 10307226"/>
              <a:gd name="connsiteY7" fmla="*/ 1205084 h 3075145"/>
              <a:gd name="connsiteX8" fmla="*/ 5149404 w 10307226"/>
              <a:gd name="connsiteY8" fmla="*/ 614534 h 3075145"/>
              <a:gd name="connsiteX9" fmla="*/ 7726158 w 10307226"/>
              <a:gd name="connsiteY9" fmla="*/ 614534 h 3075145"/>
              <a:gd name="connsiteX10" fmla="*/ 7726158 w 10307226"/>
              <a:gd name="connsiteY10" fmla="*/ 0 h 3075145"/>
              <a:gd name="connsiteX11" fmla="*/ 10307226 w 10307226"/>
              <a:gd name="connsiteY11" fmla="*/ 0 h 3075145"/>
              <a:gd name="connsiteX12" fmla="*/ 5157210 w 10307226"/>
              <a:gd name="connsiteY12" fmla="*/ 2983705 h 3075145"/>
              <a:gd name="connsiteX13" fmla="*/ 5240844 w 10307226"/>
              <a:gd name="connsiteY13" fmla="*/ 3075145 h 307514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12" fmla="*/ 5157210 w 10307226"/>
              <a:gd name="connsiteY12" fmla="*/ 2983705 h 298370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0" fmla="*/ 2581068 w 10307226"/>
              <a:gd name="connsiteY0" fmla="*/ 2983705 h 2983705"/>
              <a:gd name="connsiteX1" fmla="*/ 2576142 w 10307226"/>
              <a:gd name="connsiteY1" fmla="*/ 2983705 h 2983705"/>
              <a:gd name="connsiteX2" fmla="*/ 0 w 10307226"/>
              <a:gd name="connsiteY2" fmla="*/ 2983705 h 2983705"/>
              <a:gd name="connsiteX3" fmla="*/ 0 w 10307226"/>
              <a:gd name="connsiteY3" fmla="*/ 1812832 h 2983705"/>
              <a:gd name="connsiteX4" fmla="*/ 2576142 w 10307226"/>
              <a:gd name="connsiteY4" fmla="*/ 1812832 h 2983705"/>
              <a:gd name="connsiteX5" fmla="*/ 2576142 w 10307226"/>
              <a:gd name="connsiteY5" fmla="*/ 1205084 h 2983705"/>
              <a:gd name="connsiteX6" fmla="*/ 5149404 w 10307226"/>
              <a:gd name="connsiteY6" fmla="*/ 1205084 h 2983705"/>
              <a:gd name="connsiteX7" fmla="*/ 5149404 w 10307226"/>
              <a:gd name="connsiteY7" fmla="*/ 614534 h 2983705"/>
              <a:gd name="connsiteX8" fmla="*/ 7726158 w 10307226"/>
              <a:gd name="connsiteY8" fmla="*/ 614534 h 2983705"/>
              <a:gd name="connsiteX9" fmla="*/ 7726158 w 10307226"/>
              <a:gd name="connsiteY9" fmla="*/ 0 h 2983705"/>
              <a:gd name="connsiteX10" fmla="*/ 10307226 w 10307226"/>
              <a:gd name="connsiteY10" fmla="*/ 0 h 2983705"/>
              <a:gd name="connsiteX0" fmla="*/ 2581068 w 10307226"/>
              <a:gd name="connsiteY0" fmla="*/ 2983705 h 2983705"/>
              <a:gd name="connsiteX1" fmla="*/ 0 w 10307226"/>
              <a:gd name="connsiteY1" fmla="*/ 2983705 h 2983705"/>
              <a:gd name="connsiteX2" fmla="*/ 0 w 10307226"/>
              <a:gd name="connsiteY2" fmla="*/ 1812832 h 2983705"/>
              <a:gd name="connsiteX3" fmla="*/ 2576142 w 10307226"/>
              <a:gd name="connsiteY3" fmla="*/ 1812832 h 2983705"/>
              <a:gd name="connsiteX4" fmla="*/ 2576142 w 10307226"/>
              <a:gd name="connsiteY4" fmla="*/ 1205084 h 2983705"/>
              <a:gd name="connsiteX5" fmla="*/ 5149404 w 10307226"/>
              <a:gd name="connsiteY5" fmla="*/ 1205084 h 2983705"/>
              <a:gd name="connsiteX6" fmla="*/ 5149404 w 10307226"/>
              <a:gd name="connsiteY6" fmla="*/ 614534 h 2983705"/>
              <a:gd name="connsiteX7" fmla="*/ 7726158 w 10307226"/>
              <a:gd name="connsiteY7" fmla="*/ 614534 h 2983705"/>
              <a:gd name="connsiteX8" fmla="*/ 7726158 w 10307226"/>
              <a:gd name="connsiteY8" fmla="*/ 0 h 2983705"/>
              <a:gd name="connsiteX9" fmla="*/ 10307226 w 10307226"/>
              <a:gd name="connsiteY9" fmla="*/ 0 h 2983705"/>
              <a:gd name="connsiteX0" fmla="*/ 0 w 10307226"/>
              <a:gd name="connsiteY0" fmla="*/ 2983705 h 2983705"/>
              <a:gd name="connsiteX1" fmla="*/ 0 w 10307226"/>
              <a:gd name="connsiteY1" fmla="*/ 1812832 h 2983705"/>
              <a:gd name="connsiteX2" fmla="*/ 2576142 w 10307226"/>
              <a:gd name="connsiteY2" fmla="*/ 1812832 h 2983705"/>
              <a:gd name="connsiteX3" fmla="*/ 2576142 w 10307226"/>
              <a:gd name="connsiteY3" fmla="*/ 1205084 h 2983705"/>
              <a:gd name="connsiteX4" fmla="*/ 5149404 w 10307226"/>
              <a:gd name="connsiteY4" fmla="*/ 1205084 h 2983705"/>
              <a:gd name="connsiteX5" fmla="*/ 5149404 w 10307226"/>
              <a:gd name="connsiteY5" fmla="*/ 614534 h 2983705"/>
              <a:gd name="connsiteX6" fmla="*/ 7726158 w 10307226"/>
              <a:gd name="connsiteY6" fmla="*/ 614534 h 2983705"/>
              <a:gd name="connsiteX7" fmla="*/ 7726158 w 10307226"/>
              <a:gd name="connsiteY7" fmla="*/ 0 h 2983705"/>
              <a:gd name="connsiteX8" fmla="*/ 10307226 w 10307226"/>
              <a:gd name="connsiteY8" fmla="*/ 0 h 2983705"/>
              <a:gd name="connsiteX0" fmla="*/ 5443 w 10312669"/>
              <a:gd name="connsiteY0" fmla="*/ 2983705 h 2983705"/>
              <a:gd name="connsiteX1" fmla="*/ 0 w 10312669"/>
              <a:gd name="connsiteY1" fmla="*/ 2379601 h 2983705"/>
              <a:gd name="connsiteX2" fmla="*/ 5443 w 10312669"/>
              <a:gd name="connsiteY2" fmla="*/ 1812832 h 2983705"/>
              <a:gd name="connsiteX3" fmla="*/ 2581585 w 10312669"/>
              <a:gd name="connsiteY3" fmla="*/ 1812832 h 2983705"/>
              <a:gd name="connsiteX4" fmla="*/ 2581585 w 10312669"/>
              <a:gd name="connsiteY4" fmla="*/ 1205084 h 2983705"/>
              <a:gd name="connsiteX5" fmla="*/ 5154847 w 10312669"/>
              <a:gd name="connsiteY5" fmla="*/ 1205084 h 2983705"/>
              <a:gd name="connsiteX6" fmla="*/ 5154847 w 10312669"/>
              <a:gd name="connsiteY6" fmla="*/ 614534 h 2983705"/>
              <a:gd name="connsiteX7" fmla="*/ 7731601 w 10312669"/>
              <a:gd name="connsiteY7" fmla="*/ 614534 h 2983705"/>
              <a:gd name="connsiteX8" fmla="*/ 7731601 w 10312669"/>
              <a:gd name="connsiteY8" fmla="*/ 0 h 2983705"/>
              <a:gd name="connsiteX9" fmla="*/ 10312669 w 10312669"/>
              <a:gd name="connsiteY9" fmla="*/ 0 h 2983705"/>
              <a:gd name="connsiteX0" fmla="*/ 0 w 10312669"/>
              <a:gd name="connsiteY0" fmla="*/ 2379601 h 2379601"/>
              <a:gd name="connsiteX1" fmla="*/ 5443 w 10312669"/>
              <a:gd name="connsiteY1" fmla="*/ 1812832 h 2379601"/>
              <a:gd name="connsiteX2" fmla="*/ 2581585 w 10312669"/>
              <a:gd name="connsiteY2" fmla="*/ 1812832 h 2379601"/>
              <a:gd name="connsiteX3" fmla="*/ 2581585 w 10312669"/>
              <a:gd name="connsiteY3" fmla="*/ 1205084 h 2379601"/>
              <a:gd name="connsiteX4" fmla="*/ 5154847 w 10312669"/>
              <a:gd name="connsiteY4" fmla="*/ 1205084 h 2379601"/>
              <a:gd name="connsiteX5" fmla="*/ 5154847 w 10312669"/>
              <a:gd name="connsiteY5" fmla="*/ 614534 h 2379601"/>
              <a:gd name="connsiteX6" fmla="*/ 7731601 w 10312669"/>
              <a:gd name="connsiteY6" fmla="*/ 614534 h 2379601"/>
              <a:gd name="connsiteX7" fmla="*/ 7731601 w 10312669"/>
              <a:gd name="connsiteY7" fmla="*/ 0 h 2379601"/>
              <a:gd name="connsiteX8" fmla="*/ 10312669 w 10312669"/>
              <a:gd name="connsiteY8" fmla="*/ 0 h 2379601"/>
              <a:gd name="connsiteX0" fmla="*/ 186149 w 10498818"/>
              <a:gd name="connsiteY0" fmla="*/ 2379601 h 2379601"/>
              <a:gd name="connsiteX1" fmla="*/ 188690 w 10498818"/>
              <a:gd name="connsiteY1" fmla="*/ 2119251 h 2379601"/>
              <a:gd name="connsiteX2" fmla="*/ 191592 w 10498818"/>
              <a:gd name="connsiteY2" fmla="*/ 1812832 h 2379601"/>
              <a:gd name="connsiteX3" fmla="*/ 2767734 w 10498818"/>
              <a:gd name="connsiteY3" fmla="*/ 1812832 h 2379601"/>
              <a:gd name="connsiteX4" fmla="*/ 2767734 w 10498818"/>
              <a:gd name="connsiteY4" fmla="*/ 1205084 h 2379601"/>
              <a:gd name="connsiteX5" fmla="*/ 5340996 w 10498818"/>
              <a:gd name="connsiteY5" fmla="*/ 1205084 h 2379601"/>
              <a:gd name="connsiteX6" fmla="*/ 5340996 w 10498818"/>
              <a:gd name="connsiteY6" fmla="*/ 614534 h 2379601"/>
              <a:gd name="connsiteX7" fmla="*/ 7917750 w 10498818"/>
              <a:gd name="connsiteY7" fmla="*/ 614534 h 2379601"/>
              <a:gd name="connsiteX8" fmla="*/ 7917750 w 10498818"/>
              <a:gd name="connsiteY8" fmla="*/ 0 h 2379601"/>
              <a:gd name="connsiteX9" fmla="*/ 10498818 w 10498818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72 w 10312841"/>
              <a:gd name="connsiteY0" fmla="*/ 2379601 h 2379601"/>
              <a:gd name="connsiteX1" fmla="*/ 2713 w 10312841"/>
              <a:gd name="connsiteY1" fmla="*/ 2119251 h 2379601"/>
              <a:gd name="connsiteX2" fmla="*/ 5615 w 10312841"/>
              <a:gd name="connsiteY2" fmla="*/ 1812832 h 2379601"/>
              <a:gd name="connsiteX3" fmla="*/ 2581757 w 10312841"/>
              <a:gd name="connsiteY3" fmla="*/ 1812832 h 2379601"/>
              <a:gd name="connsiteX4" fmla="*/ 2581757 w 10312841"/>
              <a:gd name="connsiteY4" fmla="*/ 1205084 h 2379601"/>
              <a:gd name="connsiteX5" fmla="*/ 5155019 w 10312841"/>
              <a:gd name="connsiteY5" fmla="*/ 1205084 h 2379601"/>
              <a:gd name="connsiteX6" fmla="*/ 5155019 w 10312841"/>
              <a:gd name="connsiteY6" fmla="*/ 614534 h 2379601"/>
              <a:gd name="connsiteX7" fmla="*/ 7731773 w 10312841"/>
              <a:gd name="connsiteY7" fmla="*/ 614534 h 2379601"/>
              <a:gd name="connsiteX8" fmla="*/ 7731773 w 10312841"/>
              <a:gd name="connsiteY8" fmla="*/ 0 h 2379601"/>
              <a:gd name="connsiteX9" fmla="*/ 10312841 w 10312841"/>
              <a:gd name="connsiteY9" fmla="*/ 0 h 2379601"/>
              <a:gd name="connsiteX0" fmla="*/ 0 w 10569844"/>
              <a:gd name="connsiteY0" fmla="*/ 2385951 h 2385951"/>
              <a:gd name="connsiteX1" fmla="*/ 259716 w 10569844"/>
              <a:gd name="connsiteY1" fmla="*/ 211925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412036"/>
              <a:gd name="connsiteX1" fmla="*/ 262891 w 10569844"/>
              <a:gd name="connsiteY1" fmla="*/ 2376426 h 2412036"/>
              <a:gd name="connsiteX2" fmla="*/ 262618 w 10569844"/>
              <a:gd name="connsiteY2" fmla="*/ 1812832 h 2412036"/>
              <a:gd name="connsiteX3" fmla="*/ 2838760 w 10569844"/>
              <a:gd name="connsiteY3" fmla="*/ 1812832 h 2412036"/>
              <a:gd name="connsiteX4" fmla="*/ 2838760 w 10569844"/>
              <a:gd name="connsiteY4" fmla="*/ 1205084 h 2412036"/>
              <a:gd name="connsiteX5" fmla="*/ 5412022 w 10569844"/>
              <a:gd name="connsiteY5" fmla="*/ 1205084 h 2412036"/>
              <a:gd name="connsiteX6" fmla="*/ 5412022 w 10569844"/>
              <a:gd name="connsiteY6" fmla="*/ 614534 h 2412036"/>
              <a:gd name="connsiteX7" fmla="*/ 7988776 w 10569844"/>
              <a:gd name="connsiteY7" fmla="*/ 614534 h 2412036"/>
              <a:gd name="connsiteX8" fmla="*/ 7988776 w 10569844"/>
              <a:gd name="connsiteY8" fmla="*/ 0 h 2412036"/>
              <a:gd name="connsiteX9" fmla="*/ 10569844 w 10569844"/>
              <a:gd name="connsiteY9" fmla="*/ 0 h 2412036"/>
              <a:gd name="connsiteX0" fmla="*/ 0 w 10569844"/>
              <a:gd name="connsiteY0" fmla="*/ 2385951 h 2404472"/>
              <a:gd name="connsiteX1" fmla="*/ 259716 w 10569844"/>
              <a:gd name="connsiteY1" fmla="*/ 2366901 h 2404472"/>
              <a:gd name="connsiteX2" fmla="*/ 262618 w 10569844"/>
              <a:gd name="connsiteY2" fmla="*/ 1812832 h 2404472"/>
              <a:gd name="connsiteX3" fmla="*/ 2838760 w 10569844"/>
              <a:gd name="connsiteY3" fmla="*/ 1812832 h 2404472"/>
              <a:gd name="connsiteX4" fmla="*/ 2838760 w 10569844"/>
              <a:gd name="connsiteY4" fmla="*/ 1205084 h 2404472"/>
              <a:gd name="connsiteX5" fmla="*/ 5412022 w 10569844"/>
              <a:gd name="connsiteY5" fmla="*/ 1205084 h 2404472"/>
              <a:gd name="connsiteX6" fmla="*/ 5412022 w 10569844"/>
              <a:gd name="connsiteY6" fmla="*/ 614534 h 2404472"/>
              <a:gd name="connsiteX7" fmla="*/ 7988776 w 10569844"/>
              <a:gd name="connsiteY7" fmla="*/ 614534 h 2404472"/>
              <a:gd name="connsiteX8" fmla="*/ 7988776 w 10569844"/>
              <a:gd name="connsiteY8" fmla="*/ 0 h 2404472"/>
              <a:gd name="connsiteX9" fmla="*/ 10569844 w 10569844"/>
              <a:gd name="connsiteY9" fmla="*/ 0 h 2404472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84660"/>
              <a:gd name="connsiteY0" fmla="*/ 2371134 h 2374036"/>
              <a:gd name="connsiteX1" fmla="*/ 274532 w 10584660"/>
              <a:gd name="connsiteY1" fmla="*/ 2366901 h 2374036"/>
              <a:gd name="connsiteX2" fmla="*/ 277434 w 10584660"/>
              <a:gd name="connsiteY2" fmla="*/ 1812832 h 2374036"/>
              <a:gd name="connsiteX3" fmla="*/ 2853576 w 10584660"/>
              <a:gd name="connsiteY3" fmla="*/ 1812832 h 2374036"/>
              <a:gd name="connsiteX4" fmla="*/ 2853576 w 10584660"/>
              <a:gd name="connsiteY4" fmla="*/ 1205084 h 2374036"/>
              <a:gd name="connsiteX5" fmla="*/ 5426838 w 10584660"/>
              <a:gd name="connsiteY5" fmla="*/ 1205084 h 2374036"/>
              <a:gd name="connsiteX6" fmla="*/ 5426838 w 10584660"/>
              <a:gd name="connsiteY6" fmla="*/ 614534 h 2374036"/>
              <a:gd name="connsiteX7" fmla="*/ 8003592 w 10584660"/>
              <a:gd name="connsiteY7" fmla="*/ 614534 h 2374036"/>
              <a:gd name="connsiteX8" fmla="*/ 8003592 w 10584660"/>
              <a:gd name="connsiteY8" fmla="*/ 0 h 2374036"/>
              <a:gd name="connsiteX9" fmla="*/ 10584660 w 10584660"/>
              <a:gd name="connsiteY9" fmla="*/ 0 h 2374036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95244"/>
              <a:gd name="connsiteY0" fmla="*/ 2369017 h 2369017"/>
              <a:gd name="connsiteX1" fmla="*/ 285116 w 10595244"/>
              <a:gd name="connsiteY1" fmla="*/ 2366901 h 2369017"/>
              <a:gd name="connsiteX2" fmla="*/ 288018 w 10595244"/>
              <a:gd name="connsiteY2" fmla="*/ 1812832 h 2369017"/>
              <a:gd name="connsiteX3" fmla="*/ 2864160 w 10595244"/>
              <a:gd name="connsiteY3" fmla="*/ 1812832 h 2369017"/>
              <a:gd name="connsiteX4" fmla="*/ 2864160 w 10595244"/>
              <a:gd name="connsiteY4" fmla="*/ 1205084 h 2369017"/>
              <a:gd name="connsiteX5" fmla="*/ 5437422 w 10595244"/>
              <a:gd name="connsiteY5" fmla="*/ 1205084 h 2369017"/>
              <a:gd name="connsiteX6" fmla="*/ 5437422 w 10595244"/>
              <a:gd name="connsiteY6" fmla="*/ 614534 h 2369017"/>
              <a:gd name="connsiteX7" fmla="*/ 8014176 w 10595244"/>
              <a:gd name="connsiteY7" fmla="*/ 614534 h 2369017"/>
              <a:gd name="connsiteX8" fmla="*/ 8014176 w 10595244"/>
              <a:gd name="connsiteY8" fmla="*/ 0 h 2369017"/>
              <a:gd name="connsiteX9" fmla="*/ 10595244 w 10595244"/>
              <a:gd name="connsiteY9" fmla="*/ 0 h 2369017"/>
              <a:gd name="connsiteX0" fmla="*/ 2713 w 10312841"/>
              <a:gd name="connsiteY0" fmla="*/ 2366901 h 2366901"/>
              <a:gd name="connsiteX1" fmla="*/ 5615 w 10312841"/>
              <a:gd name="connsiteY1" fmla="*/ 1812832 h 2366901"/>
              <a:gd name="connsiteX2" fmla="*/ 2581757 w 10312841"/>
              <a:gd name="connsiteY2" fmla="*/ 1812832 h 2366901"/>
              <a:gd name="connsiteX3" fmla="*/ 2581757 w 10312841"/>
              <a:gd name="connsiteY3" fmla="*/ 1205084 h 2366901"/>
              <a:gd name="connsiteX4" fmla="*/ 5155019 w 10312841"/>
              <a:gd name="connsiteY4" fmla="*/ 1205084 h 2366901"/>
              <a:gd name="connsiteX5" fmla="*/ 5155019 w 10312841"/>
              <a:gd name="connsiteY5" fmla="*/ 614534 h 2366901"/>
              <a:gd name="connsiteX6" fmla="*/ 7731773 w 10312841"/>
              <a:gd name="connsiteY6" fmla="*/ 614534 h 2366901"/>
              <a:gd name="connsiteX7" fmla="*/ 7731773 w 10312841"/>
              <a:gd name="connsiteY7" fmla="*/ 0 h 2366901"/>
              <a:gd name="connsiteX8" fmla="*/ 10312841 w 10312841"/>
              <a:gd name="connsiteY8" fmla="*/ 0 h 2366901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3750 w 10307528"/>
              <a:gd name="connsiteY0" fmla="*/ 3001901 h 3001901"/>
              <a:gd name="connsiteX1" fmla="*/ 302 w 10307528"/>
              <a:gd name="connsiteY1" fmla="*/ 1812832 h 3001901"/>
              <a:gd name="connsiteX2" fmla="*/ 2576444 w 10307528"/>
              <a:gd name="connsiteY2" fmla="*/ 1812832 h 3001901"/>
              <a:gd name="connsiteX3" fmla="*/ 2576444 w 10307528"/>
              <a:gd name="connsiteY3" fmla="*/ 1205084 h 3001901"/>
              <a:gd name="connsiteX4" fmla="*/ 5149706 w 10307528"/>
              <a:gd name="connsiteY4" fmla="*/ 1205084 h 3001901"/>
              <a:gd name="connsiteX5" fmla="*/ 5149706 w 10307528"/>
              <a:gd name="connsiteY5" fmla="*/ 614534 h 3001901"/>
              <a:gd name="connsiteX6" fmla="*/ 7726460 w 10307528"/>
              <a:gd name="connsiteY6" fmla="*/ 614534 h 3001901"/>
              <a:gd name="connsiteX7" fmla="*/ 7726460 w 10307528"/>
              <a:gd name="connsiteY7" fmla="*/ 0 h 3001901"/>
              <a:gd name="connsiteX8" fmla="*/ 10307528 w 10307528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4877 w 10308655"/>
              <a:gd name="connsiteY0" fmla="*/ 3001901 h 3001901"/>
              <a:gd name="connsiteX1" fmla="*/ 1429 w 10308655"/>
              <a:gd name="connsiteY1" fmla="*/ 1812832 h 3001901"/>
              <a:gd name="connsiteX2" fmla="*/ 2577571 w 10308655"/>
              <a:gd name="connsiteY2" fmla="*/ 1812832 h 3001901"/>
              <a:gd name="connsiteX3" fmla="*/ 2577571 w 10308655"/>
              <a:gd name="connsiteY3" fmla="*/ 1205084 h 3001901"/>
              <a:gd name="connsiteX4" fmla="*/ 5150833 w 10308655"/>
              <a:gd name="connsiteY4" fmla="*/ 1205084 h 3001901"/>
              <a:gd name="connsiteX5" fmla="*/ 5150833 w 10308655"/>
              <a:gd name="connsiteY5" fmla="*/ 614534 h 3001901"/>
              <a:gd name="connsiteX6" fmla="*/ 7727587 w 10308655"/>
              <a:gd name="connsiteY6" fmla="*/ 614534 h 3001901"/>
              <a:gd name="connsiteX7" fmla="*/ 7727587 w 10308655"/>
              <a:gd name="connsiteY7" fmla="*/ 0 h 3001901"/>
              <a:gd name="connsiteX8" fmla="*/ 10308655 w 10308655"/>
              <a:gd name="connsiteY8" fmla="*/ 0 h 3001901"/>
              <a:gd name="connsiteX0" fmla="*/ 0 w 10307226"/>
              <a:gd name="connsiteY0" fmla="*/ 1812832 h 1812832"/>
              <a:gd name="connsiteX1" fmla="*/ 2576142 w 10307226"/>
              <a:gd name="connsiteY1" fmla="*/ 1812832 h 1812832"/>
              <a:gd name="connsiteX2" fmla="*/ 2576142 w 10307226"/>
              <a:gd name="connsiteY2" fmla="*/ 1205084 h 1812832"/>
              <a:gd name="connsiteX3" fmla="*/ 5149404 w 10307226"/>
              <a:gd name="connsiteY3" fmla="*/ 1205084 h 1812832"/>
              <a:gd name="connsiteX4" fmla="*/ 5149404 w 10307226"/>
              <a:gd name="connsiteY4" fmla="*/ 614534 h 1812832"/>
              <a:gd name="connsiteX5" fmla="*/ 7726158 w 10307226"/>
              <a:gd name="connsiteY5" fmla="*/ 614534 h 1812832"/>
              <a:gd name="connsiteX6" fmla="*/ 7726158 w 10307226"/>
              <a:gd name="connsiteY6" fmla="*/ 0 h 1812832"/>
              <a:gd name="connsiteX7" fmla="*/ 10307226 w 10307226"/>
              <a:gd name="connsiteY7" fmla="*/ 0 h 1812832"/>
              <a:gd name="connsiteX0" fmla="*/ 0 w 7731084"/>
              <a:gd name="connsiteY0" fmla="*/ 1812832 h 1812832"/>
              <a:gd name="connsiteX1" fmla="*/ 0 w 7731084"/>
              <a:gd name="connsiteY1" fmla="*/ 1205084 h 1812832"/>
              <a:gd name="connsiteX2" fmla="*/ 2573262 w 7731084"/>
              <a:gd name="connsiteY2" fmla="*/ 1205084 h 1812832"/>
              <a:gd name="connsiteX3" fmla="*/ 2573262 w 7731084"/>
              <a:gd name="connsiteY3" fmla="*/ 614534 h 1812832"/>
              <a:gd name="connsiteX4" fmla="*/ 5150016 w 7731084"/>
              <a:gd name="connsiteY4" fmla="*/ 614534 h 1812832"/>
              <a:gd name="connsiteX5" fmla="*/ 5150016 w 7731084"/>
              <a:gd name="connsiteY5" fmla="*/ 0 h 1812832"/>
              <a:gd name="connsiteX6" fmla="*/ 7731084 w 7731084"/>
              <a:gd name="connsiteY6" fmla="*/ 0 h 1812832"/>
              <a:gd name="connsiteX0" fmla="*/ 0 w 7741667"/>
              <a:gd name="connsiteY0" fmla="*/ 1376799 h 1376799"/>
              <a:gd name="connsiteX1" fmla="*/ 10583 w 7741667"/>
              <a:gd name="connsiteY1" fmla="*/ 1205084 h 1376799"/>
              <a:gd name="connsiteX2" fmla="*/ 2583845 w 7741667"/>
              <a:gd name="connsiteY2" fmla="*/ 1205084 h 1376799"/>
              <a:gd name="connsiteX3" fmla="*/ 2583845 w 7741667"/>
              <a:gd name="connsiteY3" fmla="*/ 614534 h 1376799"/>
              <a:gd name="connsiteX4" fmla="*/ 5160599 w 7741667"/>
              <a:gd name="connsiteY4" fmla="*/ 614534 h 1376799"/>
              <a:gd name="connsiteX5" fmla="*/ 5160599 w 7741667"/>
              <a:gd name="connsiteY5" fmla="*/ 0 h 1376799"/>
              <a:gd name="connsiteX6" fmla="*/ 7741667 w 7741667"/>
              <a:gd name="connsiteY6" fmla="*/ 0 h 1376799"/>
              <a:gd name="connsiteX0" fmla="*/ 0 w 7731084"/>
              <a:gd name="connsiteY0" fmla="*/ 1372566 h 1372566"/>
              <a:gd name="connsiteX1" fmla="*/ 0 w 7731084"/>
              <a:gd name="connsiteY1" fmla="*/ 1205084 h 1372566"/>
              <a:gd name="connsiteX2" fmla="*/ 2573262 w 7731084"/>
              <a:gd name="connsiteY2" fmla="*/ 1205084 h 1372566"/>
              <a:gd name="connsiteX3" fmla="*/ 2573262 w 7731084"/>
              <a:gd name="connsiteY3" fmla="*/ 614534 h 1372566"/>
              <a:gd name="connsiteX4" fmla="*/ 5150016 w 7731084"/>
              <a:gd name="connsiteY4" fmla="*/ 614534 h 1372566"/>
              <a:gd name="connsiteX5" fmla="*/ 5150016 w 7731084"/>
              <a:gd name="connsiteY5" fmla="*/ 0 h 1372566"/>
              <a:gd name="connsiteX6" fmla="*/ 7731084 w 7731084"/>
              <a:gd name="connsiteY6" fmla="*/ 0 h 1372566"/>
              <a:gd name="connsiteX0" fmla="*/ 1881 w 7732965"/>
              <a:gd name="connsiteY0" fmla="*/ 1372566 h 1372566"/>
              <a:gd name="connsiteX1" fmla="*/ 1881 w 7732965"/>
              <a:gd name="connsiteY1" fmla="*/ 1205084 h 1372566"/>
              <a:gd name="connsiteX2" fmla="*/ 2575143 w 7732965"/>
              <a:gd name="connsiteY2" fmla="*/ 1205084 h 1372566"/>
              <a:gd name="connsiteX3" fmla="*/ 2575143 w 7732965"/>
              <a:gd name="connsiteY3" fmla="*/ 614534 h 1372566"/>
              <a:gd name="connsiteX4" fmla="*/ 5151897 w 7732965"/>
              <a:gd name="connsiteY4" fmla="*/ 614534 h 1372566"/>
              <a:gd name="connsiteX5" fmla="*/ 5151897 w 7732965"/>
              <a:gd name="connsiteY5" fmla="*/ 0 h 1372566"/>
              <a:gd name="connsiteX6" fmla="*/ 7732965 w 7732965"/>
              <a:gd name="connsiteY6" fmla="*/ 0 h 1372566"/>
              <a:gd name="connsiteX0" fmla="*/ 863 w 7740413"/>
              <a:gd name="connsiteY0" fmla="*/ 1370449 h 1370449"/>
              <a:gd name="connsiteX1" fmla="*/ 9329 w 7740413"/>
              <a:gd name="connsiteY1" fmla="*/ 1205084 h 1370449"/>
              <a:gd name="connsiteX2" fmla="*/ 2582591 w 7740413"/>
              <a:gd name="connsiteY2" fmla="*/ 1205084 h 1370449"/>
              <a:gd name="connsiteX3" fmla="*/ 2582591 w 7740413"/>
              <a:gd name="connsiteY3" fmla="*/ 614534 h 1370449"/>
              <a:gd name="connsiteX4" fmla="*/ 5159345 w 7740413"/>
              <a:gd name="connsiteY4" fmla="*/ 614534 h 1370449"/>
              <a:gd name="connsiteX5" fmla="*/ 5159345 w 7740413"/>
              <a:gd name="connsiteY5" fmla="*/ 0 h 1370449"/>
              <a:gd name="connsiteX6" fmla="*/ 7740413 w 7740413"/>
              <a:gd name="connsiteY6" fmla="*/ 0 h 1370449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1456 w 7728306"/>
              <a:gd name="connsiteY0" fmla="*/ 1374682 h 1374682"/>
              <a:gd name="connsiteX1" fmla="*/ 3572 w 7728306"/>
              <a:gd name="connsiteY1" fmla="*/ 1201909 h 1374682"/>
              <a:gd name="connsiteX2" fmla="*/ 2570484 w 7728306"/>
              <a:gd name="connsiteY2" fmla="*/ 1205084 h 1374682"/>
              <a:gd name="connsiteX3" fmla="*/ 2570484 w 7728306"/>
              <a:gd name="connsiteY3" fmla="*/ 614534 h 1374682"/>
              <a:gd name="connsiteX4" fmla="*/ 5147238 w 7728306"/>
              <a:gd name="connsiteY4" fmla="*/ 614534 h 1374682"/>
              <a:gd name="connsiteX5" fmla="*/ 5147238 w 7728306"/>
              <a:gd name="connsiteY5" fmla="*/ 0 h 1374682"/>
              <a:gd name="connsiteX6" fmla="*/ 7728306 w 7728306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5145782"/>
              <a:gd name="connsiteY0" fmla="*/ 1374682 h 1374682"/>
              <a:gd name="connsiteX1" fmla="*/ 2116 w 5145782"/>
              <a:gd name="connsiteY1" fmla="*/ 1201909 h 1374682"/>
              <a:gd name="connsiteX2" fmla="*/ 2569028 w 5145782"/>
              <a:gd name="connsiteY2" fmla="*/ 1205084 h 1374682"/>
              <a:gd name="connsiteX3" fmla="*/ 2569028 w 5145782"/>
              <a:gd name="connsiteY3" fmla="*/ 614534 h 1374682"/>
              <a:gd name="connsiteX4" fmla="*/ 5145782 w 5145782"/>
              <a:gd name="connsiteY4" fmla="*/ 614534 h 1374682"/>
              <a:gd name="connsiteX5" fmla="*/ 5145782 w 5145782"/>
              <a:gd name="connsiteY5" fmla="*/ 0 h 1374682"/>
              <a:gd name="connsiteX0" fmla="*/ 0 w 5145782"/>
              <a:gd name="connsiteY0" fmla="*/ 760148 h 760148"/>
              <a:gd name="connsiteX1" fmla="*/ 2116 w 5145782"/>
              <a:gd name="connsiteY1" fmla="*/ 587375 h 760148"/>
              <a:gd name="connsiteX2" fmla="*/ 2569028 w 5145782"/>
              <a:gd name="connsiteY2" fmla="*/ 590550 h 760148"/>
              <a:gd name="connsiteX3" fmla="*/ 2569028 w 5145782"/>
              <a:gd name="connsiteY3" fmla="*/ 0 h 760148"/>
              <a:gd name="connsiteX4" fmla="*/ 5145782 w 5145782"/>
              <a:gd name="connsiteY4" fmla="*/ 0 h 760148"/>
              <a:gd name="connsiteX0" fmla="*/ 0 w 2569028"/>
              <a:gd name="connsiteY0" fmla="*/ 760148 h 760148"/>
              <a:gd name="connsiteX1" fmla="*/ 2116 w 2569028"/>
              <a:gd name="connsiteY1" fmla="*/ 587375 h 760148"/>
              <a:gd name="connsiteX2" fmla="*/ 2569028 w 2569028"/>
              <a:gd name="connsiteY2" fmla="*/ 590550 h 760148"/>
              <a:gd name="connsiteX3" fmla="*/ 2569028 w 2569028"/>
              <a:gd name="connsiteY3" fmla="*/ 0 h 760148"/>
              <a:gd name="connsiteX0" fmla="*/ 0 w 2569028"/>
              <a:gd name="connsiteY0" fmla="*/ 760148 h 760148"/>
              <a:gd name="connsiteX1" fmla="*/ 2116 w 2569028"/>
              <a:gd name="connsiteY1" fmla="*/ 587375 h 760148"/>
              <a:gd name="connsiteX2" fmla="*/ 2569028 w 2569028"/>
              <a:gd name="connsiteY2" fmla="*/ 590550 h 760148"/>
              <a:gd name="connsiteX3" fmla="*/ 2568263 w 2569028"/>
              <a:gd name="connsiteY3" fmla="*/ 382885 h 760148"/>
              <a:gd name="connsiteX4" fmla="*/ 2569028 w 2569028"/>
              <a:gd name="connsiteY4" fmla="*/ 0 h 760148"/>
              <a:gd name="connsiteX0" fmla="*/ 0 w 2569028"/>
              <a:gd name="connsiteY0" fmla="*/ 377263 h 377263"/>
              <a:gd name="connsiteX1" fmla="*/ 2116 w 2569028"/>
              <a:gd name="connsiteY1" fmla="*/ 204490 h 377263"/>
              <a:gd name="connsiteX2" fmla="*/ 2569028 w 2569028"/>
              <a:gd name="connsiteY2" fmla="*/ 207665 h 377263"/>
              <a:gd name="connsiteX3" fmla="*/ 2568263 w 2569028"/>
              <a:gd name="connsiteY3" fmla="*/ 0 h 377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9028" h="377263" extrusionOk="0">
                <a:moveTo>
                  <a:pt x="0" y="377263"/>
                </a:moveTo>
                <a:cubicBezTo>
                  <a:pt x="2117" y="302386"/>
                  <a:pt x="2116" y="260317"/>
                  <a:pt x="2116" y="204490"/>
                </a:cubicBezTo>
                <a:lnTo>
                  <a:pt x="2569028" y="207665"/>
                </a:lnTo>
                <a:lnTo>
                  <a:pt x="2568263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Muller Bold" pitchFamily="2" charset="-52"/>
            </a:endParaRPr>
          </a:p>
        </p:txBody>
      </p:sp>
      <p:sp>
        <p:nvSpPr>
          <p:cNvPr id="96" name="Полилиния 95"/>
          <p:cNvSpPr/>
          <p:nvPr/>
        </p:nvSpPr>
        <p:spPr bwMode="auto">
          <a:xfrm>
            <a:off x="6053666" y="3417511"/>
            <a:ext cx="2580217" cy="351365"/>
          </a:xfrm>
          <a:custGeom>
            <a:avLst/>
            <a:gdLst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5149404 w 10307226"/>
              <a:gd name="connsiteY6" fmla="*/ 2983705 h 2983706"/>
              <a:gd name="connsiteX7" fmla="*/ 2581068 w 10307226"/>
              <a:gd name="connsiteY7" fmla="*/ 2983705 h 2983706"/>
              <a:gd name="connsiteX8" fmla="*/ 2576142 w 10307226"/>
              <a:gd name="connsiteY8" fmla="*/ 2983705 h 2983706"/>
              <a:gd name="connsiteX9" fmla="*/ 0 w 10307226"/>
              <a:gd name="connsiteY9" fmla="*/ 2983705 h 2983706"/>
              <a:gd name="connsiteX10" fmla="*/ 0 w 10307226"/>
              <a:gd name="connsiteY10" fmla="*/ 1812832 h 2983706"/>
              <a:gd name="connsiteX11" fmla="*/ 2576142 w 10307226"/>
              <a:gd name="connsiteY11" fmla="*/ 1812832 h 2983706"/>
              <a:gd name="connsiteX12" fmla="*/ 2576142 w 10307226"/>
              <a:gd name="connsiteY12" fmla="*/ 1205084 h 2983706"/>
              <a:gd name="connsiteX13" fmla="*/ 5149404 w 10307226"/>
              <a:gd name="connsiteY13" fmla="*/ 1205084 h 2983706"/>
              <a:gd name="connsiteX14" fmla="*/ 5149404 w 10307226"/>
              <a:gd name="connsiteY14" fmla="*/ 614534 h 2983706"/>
              <a:gd name="connsiteX15" fmla="*/ 7726158 w 10307226"/>
              <a:gd name="connsiteY15" fmla="*/ 614534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7726158 w 10307226"/>
              <a:gd name="connsiteY3" fmla="*/ 2983705 h 2983706"/>
              <a:gd name="connsiteX4" fmla="*/ 5157210 w 10307226"/>
              <a:gd name="connsiteY4" fmla="*/ 2983705 h 2983706"/>
              <a:gd name="connsiteX5" fmla="*/ 5149404 w 10307226"/>
              <a:gd name="connsiteY5" fmla="*/ 2983705 h 2983706"/>
              <a:gd name="connsiteX6" fmla="*/ 2581068 w 10307226"/>
              <a:gd name="connsiteY6" fmla="*/ 2983705 h 2983706"/>
              <a:gd name="connsiteX7" fmla="*/ 2576142 w 10307226"/>
              <a:gd name="connsiteY7" fmla="*/ 2983705 h 2983706"/>
              <a:gd name="connsiteX8" fmla="*/ 0 w 10307226"/>
              <a:gd name="connsiteY8" fmla="*/ 2983705 h 2983706"/>
              <a:gd name="connsiteX9" fmla="*/ 0 w 10307226"/>
              <a:gd name="connsiteY9" fmla="*/ 1812832 h 2983706"/>
              <a:gd name="connsiteX10" fmla="*/ 2576142 w 10307226"/>
              <a:gd name="connsiteY10" fmla="*/ 1812832 h 2983706"/>
              <a:gd name="connsiteX11" fmla="*/ 2576142 w 10307226"/>
              <a:gd name="connsiteY11" fmla="*/ 1205084 h 2983706"/>
              <a:gd name="connsiteX12" fmla="*/ 5149404 w 10307226"/>
              <a:gd name="connsiteY12" fmla="*/ 1205084 h 2983706"/>
              <a:gd name="connsiteX13" fmla="*/ 5149404 w 10307226"/>
              <a:gd name="connsiteY13" fmla="*/ 614534 h 2983706"/>
              <a:gd name="connsiteX14" fmla="*/ 7726158 w 10307226"/>
              <a:gd name="connsiteY14" fmla="*/ 614534 h 2983706"/>
              <a:gd name="connsiteX15" fmla="*/ 7726158 w 10307226"/>
              <a:gd name="connsiteY15" fmla="*/ 0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5157210 w 10307226"/>
              <a:gd name="connsiteY3" fmla="*/ 2983705 h 2983706"/>
              <a:gd name="connsiteX4" fmla="*/ 5149404 w 10307226"/>
              <a:gd name="connsiteY4" fmla="*/ 2983705 h 2983706"/>
              <a:gd name="connsiteX5" fmla="*/ 2581068 w 10307226"/>
              <a:gd name="connsiteY5" fmla="*/ 2983705 h 2983706"/>
              <a:gd name="connsiteX6" fmla="*/ 2576142 w 10307226"/>
              <a:gd name="connsiteY6" fmla="*/ 2983705 h 2983706"/>
              <a:gd name="connsiteX7" fmla="*/ 0 w 10307226"/>
              <a:gd name="connsiteY7" fmla="*/ 2983705 h 2983706"/>
              <a:gd name="connsiteX8" fmla="*/ 0 w 10307226"/>
              <a:gd name="connsiteY8" fmla="*/ 1812832 h 2983706"/>
              <a:gd name="connsiteX9" fmla="*/ 2576142 w 10307226"/>
              <a:gd name="connsiteY9" fmla="*/ 1812832 h 2983706"/>
              <a:gd name="connsiteX10" fmla="*/ 2576142 w 10307226"/>
              <a:gd name="connsiteY10" fmla="*/ 1205084 h 2983706"/>
              <a:gd name="connsiteX11" fmla="*/ 5149404 w 10307226"/>
              <a:gd name="connsiteY11" fmla="*/ 1205084 h 2983706"/>
              <a:gd name="connsiteX12" fmla="*/ 5149404 w 10307226"/>
              <a:gd name="connsiteY12" fmla="*/ 614534 h 2983706"/>
              <a:gd name="connsiteX13" fmla="*/ 7726158 w 10307226"/>
              <a:gd name="connsiteY13" fmla="*/ 614534 h 2983706"/>
              <a:gd name="connsiteX14" fmla="*/ 7726158 w 10307226"/>
              <a:gd name="connsiteY14" fmla="*/ 0 h 2983706"/>
              <a:gd name="connsiteX0" fmla="*/ 7726158 w 10307226"/>
              <a:gd name="connsiteY0" fmla="*/ 0 h 2983705"/>
              <a:gd name="connsiteX1" fmla="*/ 10307226 w 10307226"/>
              <a:gd name="connsiteY1" fmla="*/ 0 h 2983705"/>
              <a:gd name="connsiteX2" fmla="*/ 5157210 w 10307226"/>
              <a:gd name="connsiteY2" fmla="*/ 2983705 h 2983705"/>
              <a:gd name="connsiteX3" fmla="*/ 5149404 w 10307226"/>
              <a:gd name="connsiteY3" fmla="*/ 2983705 h 2983705"/>
              <a:gd name="connsiteX4" fmla="*/ 2581068 w 10307226"/>
              <a:gd name="connsiteY4" fmla="*/ 2983705 h 2983705"/>
              <a:gd name="connsiteX5" fmla="*/ 2576142 w 10307226"/>
              <a:gd name="connsiteY5" fmla="*/ 2983705 h 2983705"/>
              <a:gd name="connsiteX6" fmla="*/ 0 w 10307226"/>
              <a:gd name="connsiteY6" fmla="*/ 2983705 h 2983705"/>
              <a:gd name="connsiteX7" fmla="*/ 0 w 10307226"/>
              <a:gd name="connsiteY7" fmla="*/ 1812832 h 2983705"/>
              <a:gd name="connsiteX8" fmla="*/ 2576142 w 10307226"/>
              <a:gd name="connsiteY8" fmla="*/ 1812832 h 2983705"/>
              <a:gd name="connsiteX9" fmla="*/ 2576142 w 10307226"/>
              <a:gd name="connsiteY9" fmla="*/ 1205084 h 2983705"/>
              <a:gd name="connsiteX10" fmla="*/ 5149404 w 10307226"/>
              <a:gd name="connsiteY10" fmla="*/ 1205084 h 2983705"/>
              <a:gd name="connsiteX11" fmla="*/ 5149404 w 10307226"/>
              <a:gd name="connsiteY11" fmla="*/ 614534 h 2983705"/>
              <a:gd name="connsiteX12" fmla="*/ 7726158 w 10307226"/>
              <a:gd name="connsiteY12" fmla="*/ 614534 h 2983705"/>
              <a:gd name="connsiteX13" fmla="*/ 7726158 w 10307226"/>
              <a:gd name="connsiteY13" fmla="*/ 0 h 2983705"/>
              <a:gd name="connsiteX0" fmla="*/ 5149404 w 10307226"/>
              <a:gd name="connsiteY0" fmla="*/ 2983705 h 3075145"/>
              <a:gd name="connsiteX1" fmla="*/ 2581068 w 10307226"/>
              <a:gd name="connsiteY1" fmla="*/ 2983705 h 3075145"/>
              <a:gd name="connsiteX2" fmla="*/ 2576142 w 10307226"/>
              <a:gd name="connsiteY2" fmla="*/ 2983705 h 3075145"/>
              <a:gd name="connsiteX3" fmla="*/ 0 w 10307226"/>
              <a:gd name="connsiteY3" fmla="*/ 2983705 h 3075145"/>
              <a:gd name="connsiteX4" fmla="*/ 0 w 10307226"/>
              <a:gd name="connsiteY4" fmla="*/ 1812832 h 3075145"/>
              <a:gd name="connsiteX5" fmla="*/ 2576142 w 10307226"/>
              <a:gd name="connsiteY5" fmla="*/ 1812832 h 3075145"/>
              <a:gd name="connsiteX6" fmla="*/ 2576142 w 10307226"/>
              <a:gd name="connsiteY6" fmla="*/ 1205084 h 3075145"/>
              <a:gd name="connsiteX7" fmla="*/ 5149404 w 10307226"/>
              <a:gd name="connsiteY7" fmla="*/ 1205084 h 3075145"/>
              <a:gd name="connsiteX8" fmla="*/ 5149404 w 10307226"/>
              <a:gd name="connsiteY8" fmla="*/ 614534 h 3075145"/>
              <a:gd name="connsiteX9" fmla="*/ 7726158 w 10307226"/>
              <a:gd name="connsiteY9" fmla="*/ 614534 h 3075145"/>
              <a:gd name="connsiteX10" fmla="*/ 7726158 w 10307226"/>
              <a:gd name="connsiteY10" fmla="*/ 0 h 3075145"/>
              <a:gd name="connsiteX11" fmla="*/ 10307226 w 10307226"/>
              <a:gd name="connsiteY11" fmla="*/ 0 h 3075145"/>
              <a:gd name="connsiteX12" fmla="*/ 5157210 w 10307226"/>
              <a:gd name="connsiteY12" fmla="*/ 2983705 h 3075145"/>
              <a:gd name="connsiteX13" fmla="*/ 5240844 w 10307226"/>
              <a:gd name="connsiteY13" fmla="*/ 3075145 h 307514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12" fmla="*/ 5157210 w 10307226"/>
              <a:gd name="connsiteY12" fmla="*/ 2983705 h 298370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0" fmla="*/ 2581068 w 10307226"/>
              <a:gd name="connsiteY0" fmla="*/ 2983705 h 2983705"/>
              <a:gd name="connsiteX1" fmla="*/ 2576142 w 10307226"/>
              <a:gd name="connsiteY1" fmla="*/ 2983705 h 2983705"/>
              <a:gd name="connsiteX2" fmla="*/ 0 w 10307226"/>
              <a:gd name="connsiteY2" fmla="*/ 2983705 h 2983705"/>
              <a:gd name="connsiteX3" fmla="*/ 0 w 10307226"/>
              <a:gd name="connsiteY3" fmla="*/ 1812832 h 2983705"/>
              <a:gd name="connsiteX4" fmla="*/ 2576142 w 10307226"/>
              <a:gd name="connsiteY4" fmla="*/ 1812832 h 2983705"/>
              <a:gd name="connsiteX5" fmla="*/ 2576142 w 10307226"/>
              <a:gd name="connsiteY5" fmla="*/ 1205084 h 2983705"/>
              <a:gd name="connsiteX6" fmla="*/ 5149404 w 10307226"/>
              <a:gd name="connsiteY6" fmla="*/ 1205084 h 2983705"/>
              <a:gd name="connsiteX7" fmla="*/ 5149404 w 10307226"/>
              <a:gd name="connsiteY7" fmla="*/ 614534 h 2983705"/>
              <a:gd name="connsiteX8" fmla="*/ 7726158 w 10307226"/>
              <a:gd name="connsiteY8" fmla="*/ 614534 h 2983705"/>
              <a:gd name="connsiteX9" fmla="*/ 7726158 w 10307226"/>
              <a:gd name="connsiteY9" fmla="*/ 0 h 2983705"/>
              <a:gd name="connsiteX10" fmla="*/ 10307226 w 10307226"/>
              <a:gd name="connsiteY10" fmla="*/ 0 h 2983705"/>
              <a:gd name="connsiteX0" fmla="*/ 2581068 w 10307226"/>
              <a:gd name="connsiteY0" fmla="*/ 2983705 h 2983705"/>
              <a:gd name="connsiteX1" fmla="*/ 0 w 10307226"/>
              <a:gd name="connsiteY1" fmla="*/ 2983705 h 2983705"/>
              <a:gd name="connsiteX2" fmla="*/ 0 w 10307226"/>
              <a:gd name="connsiteY2" fmla="*/ 1812832 h 2983705"/>
              <a:gd name="connsiteX3" fmla="*/ 2576142 w 10307226"/>
              <a:gd name="connsiteY3" fmla="*/ 1812832 h 2983705"/>
              <a:gd name="connsiteX4" fmla="*/ 2576142 w 10307226"/>
              <a:gd name="connsiteY4" fmla="*/ 1205084 h 2983705"/>
              <a:gd name="connsiteX5" fmla="*/ 5149404 w 10307226"/>
              <a:gd name="connsiteY5" fmla="*/ 1205084 h 2983705"/>
              <a:gd name="connsiteX6" fmla="*/ 5149404 w 10307226"/>
              <a:gd name="connsiteY6" fmla="*/ 614534 h 2983705"/>
              <a:gd name="connsiteX7" fmla="*/ 7726158 w 10307226"/>
              <a:gd name="connsiteY7" fmla="*/ 614534 h 2983705"/>
              <a:gd name="connsiteX8" fmla="*/ 7726158 w 10307226"/>
              <a:gd name="connsiteY8" fmla="*/ 0 h 2983705"/>
              <a:gd name="connsiteX9" fmla="*/ 10307226 w 10307226"/>
              <a:gd name="connsiteY9" fmla="*/ 0 h 2983705"/>
              <a:gd name="connsiteX0" fmla="*/ 0 w 10307226"/>
              <a:gd name="connsiteY0" fmla="*/ 2983705 h 2983705"/>
              <a:gd name="connsiteX1" fmla="*/ 0 w 10307226"/>
              <a:gd name="connsiteY1" fmla="*/ 1812832 h 2983705"/>
              <a:gd name="connsiteX2" fmla="*/ 2576142 w 10307226"/>
              <a:gd name="connsiteY2" fmla="*/ 1812832 h 2983705"/>
              <a:gd name="connsiteX3" fmla="*/ 2576142 w 10307226"/>
              <a:gd name="connsiteY3" fmla="*/ 1205084 h 2983705"/>
              <a:gd name="connsiteX4" fmla="*/ 5149404 w 10307226"/>
              <a:gd name="connsiteY4" fmla="*/ 1205084 h 2983705"/>
              <a:gd name="connsiteX5" fmla="*/ 5149404 w 10307226"/>
              <a:gd name="connsiteY5" fmla="*/ 614534 h 2983705"/>
              <a:gd name="connsiteX6" fmla="*/ 7726158 w 10307226"/>
              <a:gd name="connsiteY6" fmla="*/ 614534 h 2983705"/>
              <a:gd name="connsiteX7" fmla="*/ 7726158 w 10307226"/>
              <a:gd name="connsiteY7" fmla="*/ 0 h 2983705"/>
              <a:gd name="connsiteX8" fmla="*/ 10307226 w 10307226"/>
              <a:gd name="connsiteY8" fmla="*/ 0 h 2983705"/>
              <a:gd name="connsiteX0" fmla="*/ 5443 w 10312669"/>
              <a:gd name="connsiteY0" fmla="*/ 2983705 h 2983705"/>
              <a:gd name="connsiteX1" fmla="*/ 0 w 10312669"/>
              <a:gd name="connsiteY1" fmla="*/ 2379601 h 2983705"/>
              <a:gd name="connsiteX2" fmla="*/ 5443 w 10312669"/>
              <a:gd name="connsiteY2" fmla="*/ 1812832 h 2983705"/>
              <a:gd name="connsiteX3" fmla="*/ 2581585 w 10312669"/>
              <a:gd name="connsiteY3" fmla="*/ 1812832 h 2983705"/>
              <a:gd name="connsiteX4" fmla="*/ 2581585 w 10312669"/>
              <a:gd name="connsiteY4" fmla="*/ 1205084 h 2983705"/>
              <a:gd name="connsiteX5" fmla="*/ 5154847 w 10312669"/>
              <a:gd name="connsiteY5" fmla="*/ 1205084 h 2983705"/>
              <a:gd name="connsiteX6" fmla="*/ 5154847 w 10312669"/>
              <a:gd name="connsiteY6" fmla="*/ 614534 h 2983705"/>
              <a:gd name="connsiteX7" fmla="*/ 7731601 w 10312669"/>
              <a:gd name="connsiteY7" fmla="*/ 614534 h 2983705"/>
              <a:gd name="connsiteX8" fmla="*/ 7731601 w 10312669"/>
              <a:gd name="connsiteY8" fmla="*/ 0 h 2983705"/>
              <a:gd name="connsiteX9" fmla="*/ 10312669 w 10312669"/>
              <a:gd name="connsiteY9" fmla="*/ 0 h 2983705"/>
              <a:gd name="connsiteX0" fmla="*/ 0 w 10312669"/>
              <a:gd name="connsiteY0" fmla="*/ 2379601 h 2379601"/>
              <a:gd name="connsiteX1" fmla="*/ 5443 w 10312669"/>
              <a:gd name="connsiteY1" fmla="*/ 1812832 h 2379601"/>
              <a:gd name="connsiteX2" fmla="*/ 2581585 w 10312669"/>
              <a:gd name="connsiteY2" fmla="*/ 1812832 h 2379601"/>
              <a:gd name="connsiteX3" fmla="*/ 2581585 w 10312669"/>
              <a:gd name="connsiteY3" fmla="*/ 1205084 h 2379601"/>
              <a:gd name="connsiteX4" fmla="*/ 5154847 w 10312669"/>
              <a:gd name="connsiteY4" fmla="*/ 1205084 h 2379601"/>
              <a:gd name="connsiteX5" fmla="*/ 5154847 w 10312669"/>
              <a:gd name="connsiteY5" fmla="*/ 614534 h 2379601"/>
              <a:gd name="connsiteX6" fmla="*/ 7731601 w 10312669"/>
              <a:gd name="connsiteY6" fmla="*/ 614534 h 2379601"/>
              <a:gd name="connsiteX7" fmla="*/ 7731601 w 10312669"/>
              <a:gd name="connsiteY7" fmla="*/ 0 h 2379601"/>
              <a:gd name="connsiteX8" fmla="*/ 10312669 w 10312669"/>
              <a:gd name="connsiteY8" fmla="*/ 0 h 2379601"/>
              <a:gd name="connsiteX0" fmla="*/ 186149 w 10498818"/>
              <a:gd name="connsiteY0" fmla="*/ 2379601 h 2379601"/>
              <a:gd name="connsiteX1" fmla="*/ 188690 w 10498818"/>
              <a:gd name="connsiteY1" fmla="*/ 2119251 h 2379601"/>
              <a:gd name="connsiteX2" fmla="*/ 191592 w 10498818"/>
              <a:gd name="connsiteY2" fmla="*/ 1812832 h 2379601"/>
              <a:gd name="connsiteX3" fmla="*/ 2767734 w 10498818"/>
              <a:gd name="connsiteY3" fmla="*/ 1812832 h 2379601"/>
              <a:gd name="connsiteX4" fmla="*/ 2767734 w 10498818"/>
              <a:gd name="connsiteY4" fmla="*/ 1205084 h 2379601"/>
              <a:gd name="connsiteX5" fmla="*/ 5340996 w 10498818"/>
              <a:gd name="connsiteY5" fmla="*/ 1205084 h 2379601"/>
              <a:gd name="connsiteX6" fmla="*/ 5340996 w 10498818"/>
              <a:gd name="connsiteY6" fmla="*/ 614534 h 2379601"/>
              <a:gd name="connsiteX7" fmla="*/ 7917750 w 10498818"/>
              <a:gd name="connsiteY7" fmla="*/ 614534 h 2379601"/>
              <a:gd name="connsiteX8" fmla="*/ 7917750 w 10498818"/>
              <a:gd name="connsiteY8" fmla="*/ 0 h 2379601"/>
              <a:gd name="connsiteX9" fmla="*/ 10498818 w 10498818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72 w 10312841"/>
              <a:gd name="connsiteY0" fmla="*/ 2379601 h 2379601"/>
              <a:gd name="connsiteX1" fmla="*/ 2713 w 10312841"/>
              <a:gd name="connsiteY1" fmla="*/ 2119251 h 2379601"/>
              <a:gd name="connsiteX2" fmla="*/ 5615 w 10312841"/>
              <a:gd name="connsiteY2" fmla="*/ 1812832 h 2379601"/>
              <a:gd name="connsiteX3" fmla="*/ 2581757 w 10312841"/>
              <a:gd name="connsiteY3" fmla="*/ 1812832 h 2379601"/>
              <a:gd name="connsiteX4" fmla="*/ 2581757 w 10312841"/>
              <a:gd name="connsiteY4" fmla="*/ 1205084 h 2379601"/>
              <a:gd name="connsiteX5" fmla="*/ 5155019 w 10312841"/>
              <a:gd name="connsiteY5" fmla="*/ 1205084 h 2379601"/>
              <a:gd name="connsiteX6" fmla="*/ 5155019 w 10312841"/>
              <a:gd name="connsiteY6" fmla="*/ 614534 h 2379601"/>
              <a:gd name="connsiteX7" fmla="*/ 7731773 w 10312841"/>
              <a:gd name="connsiteY7" fmla="*/ 614534 h 2379601"/>
              <a:gd name="connsiteX8" fmla="*/ 7731773 w 10312841"/>
              <a:gd name="connsiteY8" fmla="*/ 0 h 2379601"/>
              <a:gd name="connsiteX9" fmla="*/ 10312841 w 10312841"/>
              <a:gd name="connsiteY9" fmla="*/ 0 h 2379601"/>
              <a:gd name="connsiteX0" fmla="*/ 0 w 10569844"/>
              <a:gd name="connsiteY0" fmla="*/ 2385951 h 2385951"/>
              <a:gd name="connsiteX1" fmla="*/ 259716 w 10569844"/>
              <a:gd name="connsiteY1" fmla="*/ 211925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412036"/>
              <a:gd name="connsiteX1" fmla="*/ 262891 w 10569844"/>
              <a:gd name="connsiteY1" fmla="*/ 2376426 h 2412036"/>
              <a:gd name="connsiteX2" fmla="*/ 262618 w 10569844"/>
              <a:gd name="connsiteY2" fmla="*/ 1812832 h 2412036"/>
              <a:gd name="connsiteX3" fmla="*/ 2838760 w 10569844"/>
              <a:gd name="connsiteY3" fmla="*/ 1812832 h 2412036"/>
              <a:gd name="connsiteX4" fmla="*/ 2838760 w 10569844"/>
              <a:gd name="connsiteY4" fmla="*/ 1205084 h 2412036"/>
              <a:gd name="connsiteX5" fmla="*/ 5412022 w 10569844"/>
              <a:gd name="connsiteY5" fmla="*/ 1205084 h 2412036"/>
              <a:gd name="connsiteX6" fmla="*/ 5412022 w 10569844"/>
              <a:gd name="connsiteY6" fmla="*/ 614534 h 2412036"/>
              <a:gd name="connsiteX7" fmla="*/ 7988776 w 10569844"/>
              <a:gd name="connsiteY7" fmla="*/ 614534 h 2412036"/>
              <a:gd name="connsiteX8" fmla="*/ 7988776 w 10569844"/>
              <a:gd name="connsiteY8" fmla="*/ 0 h 2412036"/>
              <a:gd name="connsiteX9" fmla="*/ 10569844 w 10569844"/>
              <a:gd name="connsiteY9" fmla="*/ 0 h 2412036"/>
              <a:gd name="connsiteX0" fmla="*/ 0 w 10569844"/>
              <a:gd name="connsiteY0" fmla="*/ 2385951 h 2404472"/>
              <a:gd name="connsiteX1" fmla="*/ 259716 w 10569844"/>
              <a:gd name="connsiteY1" fmla="*/ 2366901 h 2404472"/>
              <a:gd name="connsiteX2" fmla="*/ 262618 w 10569844"/>
              <a:gd name="connsiteY2" fmla="*/ 1812832 h 2404472"/>
              <a:gd name="connsiteX3" fmla="*/ 2838760 w 10569844"/>
              <a:gd name="connsiteY3" fmla="*/ 1812832 h 2404472"/>
              <a:gd name="connsiteX4" fmla="*/ 2838760 w 10569844"/>
              <a:gd name="connsiteY4" fmla="*/ 1205084 h 2404472"/>
              <a:gd name="connsiteX5" fmla="*/ 5412022 w 10569844"/>
              <a:gd name="connsiteY5" fmla="*/ 1205084 h 2404472"/>
              <a:gd name="connsiteX6" fmla="*/ 5412022 w 10569844"/>
              <a:gd name="connsiteY6" fmla="*/ 614534 h 2404472"/>
              <a:gd name="connsiteX7" fmla="*/ 7988776 w 10569844"/>
              <a:gd name="connsiteY7" fmla="*/ 614534 h 2404472"/>
              <a:gd name="connsiteX8" fmla="*/ 7988776 w 10569844"/>
              <a:gd name="connsiteY8" fmla="*/ 0 h 2404472"/>
              <a:gd name="connsiteX9" fmla="*/ 10569844 w 10569844"/>
              <a:gd name="connsiteY9" fmla="*/ 0 h 2404472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84660"/>
              <a:gd name="connsiteY0" fmla="*/ 2371134 h 2374036"/>
              <a:gd name="connsiteX1" fmla="*/ 274532 w 10584660"/>
              <a:gd name="connsiteY1" fmla="*/ 2366901 h 2374036"/>
              <a:gd name="connsiteX2" fmla="*/ 277434 w 10584660"/>
              <a:gd name="connsiteY2" fmla="*/ 1812832 h 2374036"/>
              <a:gd name="connsiteX3" fmla="*/ 2853576 w 10584660"/>
              <a:gd name="connsiteY3" fmla="*/ 1812832 h 2374036"/>
              <a:gd name="connsiteX4" fmla="*/ 2853576 w 10584660"/>
              <a:gd name="connsiteY4" fmla="*/ 1205084 h 2374036"/>
              <a:gd name="connsiteX5" fmla="*/ 5426838 w 10584660"/>
              <a:gd name="connsiteY5" fmla="*/ 1205084 h 2374036"/>
              <a:gd name="connsiteX6" fmla="*/ 5426838 w 10584660"/>
              <a:gd name="connsiteY6" fmla="*/ 614534 h 2374036"/>
              <a:gd name="connsiteX7" fmla="*/ 8003592 w 10584660"/>
              <a:gd name="connsiteY7" fmla="*/ 614534 h 2374036"/>
              <a:gd name="connsiteX8" fmla="*/ 8003592 w 10584660"/>
              <a:gd name="connsiteY8" fmla="*/ 0 h 2374036"/>
              <a:gd name="connsiteX9" fmla="*/ 10584660 w 10584660"/>
              <a:gd name="connsiteY9" fmla="*/ 0 h 2374036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95244"/>
              <a:gd name="connsiteY0" fmla="*/ 2369017 h 2369017"/>
              <a:gd name="connsiteX1" fmla="*/ 285116 w 10595244"/>
              <a:gd name="connsiteY1" fmla="*/ 2366901 h 2369017"/>
              <a:gd name="connsiteX2" fmla="*/ 288018 w 10595244"/>
              <a:gd name="connsiteY2" fmla="*/ 1812832 h 2369017"/>
              <a:gd name="connsiteX3" fmla="*/ 2864160 w 10595244"/>
              <a:gd name="connsiteY3" fmla="*/ 1812832 h 2369017"/>
              <a:gd name="connsiteX4" fmla="*/ 2864160 w 10595244"/>
              <a:gd name="connsiteY4" fmla="*/ 1205084 h 2369017"/>
              <a:gd name="connsiteX5" fmla="*/ 5437422 w 10595244"/>
              <a:gd name="connsiteY5" fmla="*/ 1205084 h 2369017"/>
              <a:gd name="connsiteX6" fmla="*/ 5437422 w 10595244"/>
              <a:gd name="connsiteY6" fmla="*/ 614534 h 2369017"/>
              <a:gd name="connsiteX7" fmla="*/ 8014176 w 10595244"/>
              <a:gd name="connsiteY7" fmla="*/ 614534 h 2369017"/>
              <a:gd name="connsiteX8" fmla="*/ 8014176 w 10595244"/>
              <a:gd name="connsiteY8" fmla="*/ 0 h 2369017"/>
              <a:gd name="connsiteX9" fmla="*/ 10595244 w 10595244"/>
              <a:gd name="connsiteY9" fmla="*/ 0 h 2369017"/>
              <a:gd name="connsiteX0" fmla="*/ 2713 w 10312841"/>
              <a:gd name="connsiteY0" fmla="*/ 2366901 h 2366901"/>
              <a:gd name="connsiteX1" fmla="*/ 5615 w 10312841"/>
              <a:gd name="connsiteY1" fmla="*/ 1812832 h 2366901"/>
              <a:gd name="connsiteX2" fmla="*/ 2581757 w 10312841"/>
              <a:gd name="connsiteY2" fmla="*/ 1812832 h 2366901"/>
              <a:gd name="connsiteX3" fmla="*/ 2581757 w 10312841"/>
              <a:gd name="connsiteY3" fmla="*/ 1205084 h 2366901"/>
              <a:gd name="connsiteX4" fmla="*/ 5155019 w 10312841"/>
              <a:gd name="connsiteY4" fmla="*/ 1205084 h 2366901"/>
              <a:gd name="connsiteX5" fmla="*/ 5155019 w 10312841"/>
              <a:gd name="connsiteY5" fmla="*/ 614534 h 2366901"/>
              <a:gd name="connsiteX6" fmla="*/ 7731773 w 10312841"/>
              <a:gd name="connsiteY6" fmla="*/ 614534 h 2366901"/>
              <a:gd name="connsiteX7" fmla="*/ 7731773 w 10312841"/>
              <a:gd name="connsiteY7" fmla="*/ 0 h 2366901"/>
              <a:gd name="connsiteX8" fmla="*/ 10312841 w 10312841"/>
              <a:gd name="connsiteY8" fmla="*/ 0 h 2366901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3750 w 10307528"/>
              <a:gd name="connsiteY0" fmla="*/ 3001901 h 3001901"/>
              <a:gd name="connsiteX1" fmla="*/ 302 w 10307528"/>
              <a:gd name="connsiteY1" fmla="*/ 1812832 h 3001901"/>
              <a:gd name="connsiteX2" fmla="*/ 2576444 w 10307528"/>
              <a:gd name="connsiteY2" fmla="*/ 1812832 h 3001901"/>
              <a:gd name="connsiteX3" fmla="*/ 2576444 w 10307528"/>
              <a:gd name="connsiteY3" fmla="*/ 1205084 h 3001901"/>
              <a:gd name="connsiteX4" fmla="*/ 5149706 w 10307528"/>
              <a:gd name="connsiteY4" fmla="*/ 1205084 h 3001901"/>
              <a:gd name="connsiteX5" fmla="*/ 5149706 w 10307528"/>
              <a:gd name="connsiteY5" fmla="*/ 614534 h 3001901"/>
              <a:gd name="connsiteX6" fmla="*/ 7726460 w 10307528"/>
              <a:gd name="connsiteY6" fmla="*/ 614534 h 3001901"/>
              <a:gd name="connsiteX7" fmla="*/ 7726460 w 10307528"/>
              <a:gd name="connsiteY7" fmla="*/ 0 h 3001901"/>
              <a:gd name="connsiteX8" fmla="*/ 10307528 w 10307528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4877 w 10308655"/>
              <a:gd name="connsiteY0" fmla="*/ 3001901 h 3001901"/>
              <a:gd name="connsiteX1" fmla="*/ 1429 w 10308655"/>
              <a:gd name="connsiteY1" fmla="*/ 1812832 h 3001901"/>
              <a:gd name="connsiteX2" fmla="*/ 2577571 w 10308655"/>
              <a:gd name="connsiteY2" fmla="*/ 1812832 h 3001901"/>
              <a:gd name="connsiteX3" fmla="*/ 2577571 w 10308655"/>
              <a:gd name="connsiteY3" fmla="*/ 1205084 h 3001901"/>
              <a:gd name="connsiteX4" fmla="*/ 5150833 w 10308655"/>
              <a:gd name="connsiteY4" fmla="*/ 1205084 h 3001901"/>
              <a:gd name="connsiteX5" fmla="*/ 5150833 w 10308655"/>
              <a:gd name="connsiteY5" fmla="*/ 614534 h 3001901"/>
              <a:gd name="connsiteX6" fmla="*/ 7727587 w 10308655"/>
              <a:gd name="connsiteY6" fmla="*/ 614534 h 3001901"/>
              <a:gd name="connsiteX7" fmla="*/ 7727587 w 10308655"/>
              <a:gd name="connsiteY7" fmla="*/ 0 h 3001901"/>
              <a:gd name="connsiteX8" fmla="*/ 10308655 w 10308655"/>
              <a:gd name="connsiteY8" fmla="*/ 0 h 3001901"/>
              <a:gd name="connsiteX0" fmla="*/ 0 w 10307226"/>
              <a:gd name="connsiteY0" fmla="*/ 1812832 h 1812832"/>
              <a:gd name="connsiteX1" fmla="*/ 2576142 w 10307226"/>
              <a:gd name="connsiteY1" fmla="*/ 1812832 h 1812832"/>
              <a:gd name="connsiteX2" fmla="*/ 2576142 w 10307226"/>
              <a:gd name="connsiteY2" fmla="*/ 1205084 h 1812832"/>
              <a:gd name="connsiteX3" fmla="*/ 5149404 w 10307226"/>
              <a:gd name="connsiteY3" fmla="*/ 1205084 h 1812832"/>
              <a:gd name="connsiteX4" fmla="*/ 5149404 w 10307226"/>
              <a:gd name="connsiteY4" fmla="*/ 614534 h 1812832"/>
              <a:gd name="connsiteX5" fmla="*/ 7726158 w 10307226"/>
              <a:gd name="connsiteY5" fmla="*/ 614534 h 1812832"/>
              <a:gd name="connsiteX6" fmla="*/ 7726158 w 10307226"/>
              <a:gd name="connsiteY6" fmla="*/ 0 h 1812832"/>
              <a:gd name="connsiteX7" fmla="*/ 10307226 w 10307226"/>
              <a:gd name="connsiteY7" fmla="*/ 0 h 1812832"/>
              <a:gd name="connsiteX0" fmla="*/ 0 w 7731084"/>
              <a:gd name="connsiteY0" fmla="*/ 1812832 h 1812832"/>
              <a:gd name="connsiteX1" fmla="*/ 0 w 7731084"/>
              <a:gd name="connsiteY1" fmla="*/ 1205084 h 1812832"/>
              <a:gd name="connsiteX2" fmla="*/ 2573262 w 7731084"/>
              <a:gd name="connsiteY2" fmla="*/ 1205084 h 1812832"/>
              <a:gd name="connsiteX3" fmla="*/ 2573262 w 7731084"/>
              <a:gd name="connsiteY3" fmla="*/ 614534 h 1812832"/>
              <a:gd name="connsiteX4" fmla="*/ 5150016 w 7731084"/>
              <a:gd name="connsiteY4" fmla="*/ 614534 h 1812832"/>
              <a:gd name="connsiteX5" fmla="*/ 5150016 w 7731084"/>
              <a:gd name="connsiteY5" fmla="*/ 0 h 1812832"/>
              <a:gd name="connsiteX6" fmla="*/ 7731084 w 7731084"/>
              <a:gd name="connsiteY6" fmla="*/ 0 h 1812832"/>
              <a:gd name="connsiteX0" fmla="*/ 0 w 7741667"/>
              <a:gd name="connsiteY0" fmla="*/ 1376799 h 1376799"/>
              <a:gd name="connsiteX1" fmla="*/ 10583 w 7741667"/>
              <a:gd name="connsiteY1" fmla="*/ 1205084 h 1376799"/>
              <a:gd name="connsiteX2" fmla="*/ 2583845 w 7741667"/>
              <a:gd name="connsiteY2" fmla="*/ 1205084 h 1376799"/>
              <a:gd name="connsiteX3" fmla="*/ 2583845 w 7741667"/>
              <a:gd name="connsiteY3" fmla="*/ 614534 h 1376799"/>
              <a:gd name="connsiteX4" fmla="*/ 5160599 w 7741667"/>
              <a:gd name="connsiteY4" fmla="*/ 614534 h 1376799"/>
              <a:gd name="connsiteX5" fmla="*/ 5160599 w 7741667"/>
              <a:gd name="connsiteY5" fmla="*/ 0 h 1376799"/>
              <a:gd name="connsiteX6" fmla="*/ 7741667 w 7741667"/>
              <a:gd name="connsiteY6" fmla="*/ 0 h 1376799"/>
              <a:gd name="connsiteX0" fmla="*/ 0 w 7731084"/>
              <a:gd name="connsiteY0" fmla="*/ 1372566 h 1372566"/>
              <a:gd name="connsiteX1" fmla="*/ 0 w 7731084"/>
              <a:gd name="connsiteY1" fmla="*/ 1205084 h 1372566"/>
              <a:gd name="connsiteX2" fmla="*/ 2573262 w 7731084"/>
              <a:gd name="connsiteY2" fmla="*/ 1205084 h 1372566"/>
              <a:gd name="connsiteX3" fmla="*/ 2573262 w 7731084"/>
              <a:gd name="connsiteY3" fmla="*/ 614534 h 1372566"/>
              <a:gd name="connsiteX4" fmla="*/ 5150016 w 7731084"/>
              <a:gd name="connsiteY4" fmla="*/ 614534 h 1372566"/>
              <a:gd name="connsiteX5" fmla="*/ 5150016 w 7731084"/>
              <a:gd name="connsiteY5" fmla="*/ 0 h 1372566"/>
              <a:gd name="connsiteX6" fmla="*/ 7731084 w 7731084"/>
              <a:gd name="connsiteY6" fmla="*/ 0 h 1372566"/>
              <a:gd name="connsiteX0" fmla="*/ 1881 w 7732965"/>
              <a:gd name="connsiteY0" fmla="*/ 1372566 h 1372566"/>
              <a:gd name="connsiteX1" fmla="*/ 1881 w 7732965"/>
              <a:gd name="connsiteY1" fmla="*/ 1205084 h 1372566"/>
              <a:gd name="connsiteX2" fmla="*/ 2575143 w 7732965"/>
              <a:gd name="connsiteY2" fmla="*/ 1205084 h 1372566"/>
              <a:gd name="connsiteX3" fmla="*/ 2575143 w 7732965"/>
              <a:gd name="connsiteY3" fmla="*/ 614534 h 1372566"/>
              <a:gd name="connsiteX4" fmla="*/ 5151897 w 7732965"/>
              <a:gd name="connsiteY4" fmla="*/ 614534 h 1372566"/>
              <a:gd name="connsiteX5" fmla="*/ 5151897 w 7732965"/>
              <a:gd name="connsiteY5" fmla="*/ 0 h 1372566"/>
              <a:gd name="connsiteX6" fmla="*/ 7732965 w 7732965"/>
              <a:gd name="connsiteY6" fmla="*/ 0 h 1372566"/>
              <a:gd name="connsiteX0" fmla="*/ 863 w 7740413"/>
              <a:gd name="connsiteY0" fmla="*/ 1370449 h 1370449"/>
              <a:gd name="connsiteX1" fmla="*/ 9329 w 7740413"/>
              <a:gd name="connsiteY1" fmla="*/ 1205084 h 1370449"/>
              <a:gd name="connsiteX2" fmla="*/ 2582591 w 7740413"/>
              <a:gd name="connsiteY2" fmla="*/ 1205084 h 1370449"/>
              <a:gd name="connsiteX3" fmla="*/ 2582591 w 7740413"/>
              <a:gd name="connsiteY3" fmla="*/ 614534 h 1370449"/>
              <a:gd name="connsiteX4" fmla="*/ 5159345 w 7740413"/>
              <a:gd name="connsiteY4" fmla="*/ 614534 h 1370449"/>
              <a:gd name="connsiteX5" fmla="*/ 5159345 w 7740413"/>
              <a:gd name="connsiteY5" fmla="*/ 0 h 1370449"/>
              <a:gd name="connsiteX6" fmla="*/ 7740413 w 7740413"/>
              <a:gd name="connsiteY6" fmla="*/ 0 h 1370449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1456 w 7728306"/>
              <a:gd name="connsiteY0" fmla="*/ 1374682 h 1374682"/>
              <a:gd name="connsiteX1" fmla="*/ 3572 w 7728306"/>
              <a:gd name="connsiteY1" fmla="*/ 1201909 h 1374682"/>
              <a:gd name="connsiteX2" fmla="*/ 2570484 w 7728306"/>
              <a:gd name="connsiteY2" fmla="*/ 1205084 h 1374682"/>
              <a:gd name="connsiteX3" fmla="*/ 2570484 w 7728306"/>
              <a:gd name="connsiteY3" fmla="*/ 614534 h 1374682"/>
              <a:gd name="connsiteX4" fmla="*/ 5147238 w 7728306"/>
              <a:gd name="connsiteY4" fmla="*/ 614534 h 1374682"/>
              <a:gd name="connsiteX5" fmla="*/ 5147238 w 7728306"/>
              <a:gd name="connsiteY5" fmla="*/ 0 h 1374682"/>
              <a:gd name="connsiteX6" fmla="*/ 7728306 w 7728306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4734"/>
              <a:gd name="connsiteY0" fmla="*/ 1201909 h 1205084"/>
              <a:gd name="connsiteX1" fmla="*/ 2566912 w 7724734"/>
              <a:gd name="connsiteY1" fmla="*/ 1205084 h 1205084"/>
              <a:gd name="connsiteX2" fmla="*/ 2566912 w 7724734"/>
              <a:gd name="connsiteY2" fmla="*/ 614534 h 1205084"/>
              <a:gd name="connsiteX3" fmla="*/ 5143666 w 7724734"/>
              <a:gd name="connsiteY3" fmla="*/ 614534 h 1205084"/>
              <a:gd name="connsiteX4" fmla="*/ 5143666 w 7724734"/>
              <a:gd name="connsiteY4" fmla="*/ 0 h 1205084"/>
              <a:gd name="connsiteX5" fmla="*/ 7724734 w 7724734"/>
              <a:gd name="connsiteY5" fmla="*/ 0 h 1205084"/>
              <a:gd name="connsiteX0" fmla="*/ 0 w 5157822"/>
              <a:gd name="connsiteY0" fmla="*/ 1205084 h 1205084"/>
              <a:gd name="connsiteX1" fmla="*/ 0 w 5157822"/>
              <a:gd name="connsiteY1" fmla="*/ 614534 h 1205084"/>
              <a:gd name="connsiteX2" fmla="*/ 2576754 w 5157822"/>
              <a:gd name="connsiteY2" fmla="*/ 614534 h 1205084"/>
              <a:gd name="connsiteX3" fmla="*/ 2576754 w 5157822"/>
              <a:gd name="connsiteY3" fmla="*/ 0 h 1205084"/>
              <a:gd name="connsiteX4" fmla="*/ 5157822 w 5157822"/>
              <a:gd name="connsiteY4" fmla="*/ 0 h 1205084"/>
              <a:gd name="connsiteX0" fmla="*/ 2881 w 5160703"/>
              <a:gd name="connsiteY0" fmla="*/ 1205084 h 1205084"/>
              <a:gd name="connsiteX1" fmla="*/ 0 w 5160703"/>
              <a:gd name="connsiteY1" fmla="*/ 764585 h 1205084"/>
              <a:gd name="connsiteX2" fmla="*/ 2881 w 5160703"/>
              <a:gd name="connsiteY2" fmla="*/ 614534 h 1205084"/>
              <a:gd name="connsiteX3" fmla="*/ 2579635 w 5160703"/>
              <a:gd name="connsiteY3" fmla="*/ 614534 h 1205084"/>
              <a:gd name="connsiteX4" fmla="*/ 2579635 w 5160703"/>
              <a:gd name="connsiteY4" fmla="*/ 0 h 1205084"/>
              <a:gd name="connsiteX5" fmla="*/ 5160703 w 5160703"/>
              <a:gd name="connsiteY5" fmla="*/ 0 h 1205084"/>
              <a:gd name="connsiteX0" fmla="*/ 0 w 5160703"/>
              <a:gd name="connsiteY0" fmla="*/ 764585 h 764585"/>
              <a:gd name="connsiteX1" fmla="*/ 2881 w 5160703"/>
              <a:gd name="connsiteY1" fmla="*/ 614534 h 764585"/>
              <a:gd name="connsiteX2" fmla="*/ 2579635 w 5160703"/>
              <a:gd name="connsiteY2" fmla="*/ 614534 h 764585"/>
              <a:gd name="connsiteX3" fmla="*/ 2579635 w 5160703"/>
              <a:gd name="connsiteY3" fmla="*/ 0 h 764585"/>
              <a:gd name="connsiteX4" fmla="*/ 5160703 w 5160703"/>
              <a:gd name="connsiteY4" fmla="*/ 0 h 764585"/>
              <a:gd name="connsiteX0" fmla="*/ 0 w 2579635"/>
              <a:gd name="connsiteY0" fmla="*/ 764585 h 764585"/>
              <a:gd name="connsiteX1" fmla="*/ 2881 w 2579635"/>
              <a:gd name="connsiteY1" fmla="*/ 614534 h 764585"/>
              <a:gd name="connsiteX2" fmla="*/ 2579635 w 2579635"/>
              <a:gd name="connsiteY2" fmla="*/ 614534 h 764585"/>
              <a:gd name="connsiteX3" fmla="*/ 2579635 w 2579635"/>
              <a:gd name="connsiteY3" fmla="*/ 0 h 764585"/>
              <a:gd name="connsiteX0" fmla="*/ 0 w 2580217"/>
              <a:gd name="connsiteY0" fmla="*/ 764585 h 764585"/>
              <a:gd name="connsiteX1" fmla="*/ 2881 w 2580217"/>
              <a:gd name="connsiteY1" fmla="*/ 614534 h 764585"/>
              <a:gd name="connsiteX2" fmla="*/ 2579635 w 2580217"/>
              <a:gd name="connsiteY2" fmla="*/ 614534 h 764585"/>
              <a:gd name="connsiteX3" fmla="*/ 2580217 w 2580217"/>
              <a:gd name="connsiteY3" fmla="*/ 413220 h 764585"/>
              <a:gd name="connsiteX4" fmla="*/ 2579635 w 2580217"/>
              <a:gd name="connsiteY4" fmla="*/ 0 h 764585"/>
              <a:gd name="connsiteX0" fmla="*/ 0 w 2580217"/>
              <a:gd name="connsiteY0" fmla="*/ 351365 h 351365"/>
              <a:gd name="connsiteX1" fmla="*/ 2881 w 2580217"/>
              <a:gd name="connsiteY1" fmla="*/ 201314 h 351365"/>
              <a:gd name="connsiteX2" fmla="*/ 2579635 w 2580217"/>
              <a:gd name="connsiteY2" fmla="*/ 201314 h 351365"/>
              <a:gd name="connsiteX3" fmla="*/ 2580217 w 2580217"/>
              <a:gd name="connsiteY3" fmla="*/ 0 h 35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0217" h="351365" extrusionOk="0">
                <a:moveTo>
                  <a:pt x="0" y="351365"/>
                </a:moveTo>
                <a:cubicBezTo>
                  <a:pt x="960" y="301348"/>
                  <a:pt x="1921" y="251331"/>
                  <a:pt x="2881" y="201314"/>
                </a:cubicBezTo>
                <a:lnTo>
                  <a:pt x="2579635" y="201314"/>
                </a:lnTo>
                <a:lnTo>
                  <a:pt x="2580217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Muller Bold" pitchFamily="2" charset="-52"/>
            </a:endParaRPr>
          </a:p>
        </p:txBody>
      </p:sp>
      <p:sp>
        <p:nvSpPr>
          <p:cNvPr id="97" name="Полилиния 96"/>
          <p:cNvSpPr/>
          <p:nvPr/>
        </p:nvSpPr>
        <p:spPr bwMode="auto">
          <a:xfrm>
            <a:off x="8631766" y="3004291"/>
            <a:ext cx="2582603" cy="171920"/>
          </a:xfrm>
          <a:custGeom>
            <a:avLst/>
            <a:gdLst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5149404 w 10307226"/>
              <a:gd name="connsiteY6" fmla="*/ 2983705 h 2983706"/>
              <a:gd name="connsiteX7" fmla="*/ 2581068 w 10307226"/>
              <a:gd name="connsiteY7" fmla="*/ 2983705 h 2983706"/>
              <a:gd name="connsiteX8" fmla="*/ 2576142 w 10307226"/>
              <a:gd name="connsiteY8" fmla="*/ 2983705 h 2983706"/>
              <a:gd name="connsiteX9" fmla="*/ 0 w 10307226"/>
              <a:gd name="connsiteY9" fmla="*/ 2983705 h 2983706"/>
              <a:gd name="connsiteX10" fmla="*/ 0 w 10307226"/>
              <a:gd name="connsiteY10" fmla="*/ 1812832 h 2983706"/>
              <a:gd name="connsiteX11" fmla="*/ 2576142 w 10307226"/>
              <a:gd name="connsiteY11" fmla="*/ 1812832 h 2983706"/>
              <a:gd name="connsiteX12" fmla="*/ 2576142 w 10307226"/>
              <a:gd name="connsiteY12" fmla="*/ 1205084 h 2983706"/>
              <a:gd name="connsiteX13" fmla="*/ 5149404 w 10307226"/>
              <a:gd name="connsiteY13" fmla="*/ 1205084 h 2983706"/>
              <a:gd name="connsiteX14" fmla="*/ 5149404 w 10307226"/>
              <a:gd name="connsiteY14" fmla="*/ 614534 h 2983706"/>
              <a:gd name="connsiteX15" fmla="*/ 7726158 w 10307226"/>
              <a:gd name="connsiteY15" fmla="*/ 614534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7726158 w 10307226"/>
              <a:gd name="connsiteY3" fmla="*/ 2983705 h 2983706"/>
              <a:gd name="connsiteX4" fmla="*/ 5157210 w 10307226"/>
              <a:gd name="connsiteY4" fmla="*/ 2983705 h 2983706"/>
              <a:gd name="connsiteX5" fmla="*/ 5149404 w 10307226"/>
              <a:gd name="connsiteY5" fmla="*/ 2983705 h 2983706"/>
              <a:gd name="connsiteX6" fmla="*/ 2581068 w 10307226"/>
              <a:gd name="connsiteY6" fmla="*/ 2983705 h 2983706"/>
              <a:gd name="connsiteX7" fmla="*/ 2576142 w 10307226"/>
              <a:gd name="connsiteY7" fmla="*/ 2983705 h 2983706"/>
              <a:gd name="connsiteX8" fmla="*/ 0 w 10307226"/>
              <a:gd name="connsiteY8" fmla="*/ 2983705 h 2983706"/>
              <a:gd name="connsiteX9" fmla="*/ 0 w 10307226"/>
              <a:gd name="connsiteY9" fmla="*/ 1812832 h 2983706"/>
              <a:gd name="connsiteX10" fmla="*/ 2576142 w 10307226"/>
              <a:gd name="connsiteY10" fmla="*/ 1812832 h 2983706"/>
              <a:gd name="connsiteX11" fmla="*/ 2576142 w 10307226"/>
              <a:gd name="connsiteY11" fmla="*/ 1205084 h 2983706"/>
              <a:gd name="connsiteX12" fmla="*/ 5149404 w 10307226"/>
              <a:gd name="connsiteY12" fmla="*/ 1205084 h 2983706"/>
              <a:gd name="connsiteX13" fmla="*/ 5149404 w 10307226"/>
              <a:gd name="connsiteY13" fmla="*/ 614534 h 2983706"/>
              <a:gd name="connsiteX14" fmla="*/ 7726158 w 10307226"/>
              <a:gd name="connsiteY14" fmla="*/ 614534 h 2983706"/>
              <a:gd name="connsiteX15" fmla="*/ 7726158 w 10307226"/>
              <a:gd name="connsiteY15" fmla="*/ 0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5157210 w 10307226"/>
              <a:gd name="connsiteY3" fmla="*/ 2983705 h 2983706"/>
              <a:gd name="connsiteX4" fmla="*/ 5149404 w 10307226"/>
              <a:gd name="connsiteY4" fmla="*/ 2983705 h 2983706"/>
              <a:gd name="connsiteX5" fmla="*/ 2581068 w 10307226"/>
              <a:gd name="connsiteY5" fmla="*/ 2983705 h 2983706"/>
              <a:gd name="connsiteX6" fmla="*/ 2576142 w 10307226"/>
              <a:gd name="connsiteY6" fmla="*/ 2983705 h 2983706"/>
              <a:gd name="connsiteX7" fmla="*/ 0 w 10307226"/>
              <a:gd name="connsiteY7" fmla="*/ 2983705 h 2983706"/>
              <a:gd name="connsiteX8" fmla="*/ 0 w 10307226"/>
              <a:gd name="connsiteY8" fmla="*/ 1812832 h 2983706"/>
              <a:gd name="connsiteX9" fmla="*/ 2576142 w 10307226"/>
              <a:gd name="connsiteY9" fmla="*/ 1812832 h 2983706"/>
              <a:gd name="connsiteX10" fmla="*/ 2576142 w 10307226"/>
              <a:gd name="connsiteY10" fmla="*/ 1205084 h 2983706"/>
              <a:gd name="connsiteX11" fmla="*/ 5149404 w 10307226"/>
              <a:gd name="connsiteY11" fmla="*/ 1205084 h 2983706"/>
              <a:gd name="connsiteX12" fmla="*/ 5149404 w 10307226"/>
              <a:gd name="connsiteY12" fmla="*/ 614534 h 2983706"/>
              <a:gd name="connsiteX13" fmla="*/ 7726158 w 10307226"/>
              <a:gd name="connsiteY13" fmla="*/ 614534 h 2983706"/>
              <a:gd name="connsiteX14" fmla="*/ 7726158 w 10307226"/>
              <a:gd name="connsiteY14" fmla="*/ 0 h 2983706"/>
              <a:gd name="connsiteX0" fmla="*/ 7726158 w 10307226"/>
              <a:gd name="connsiteY0" fmla="*/ 0 h 2983705"/>
              <a:gd name="connsiteX1" fmla="*/ 10307226 w 10307226"/>
              <a:gd name="connsiteY1" fmla="*/ 0 h 2983705"/>
              <a:gd name="connsiteX2" fmla="*/ 5157210 w 10307226"/>
              <a:gd name="connsiteY2" fmla="*/ 2983705 h 2983705"/>
              <a:gd name="connsiteX3" fmla="*/ 5149404 w 10307226"/>
              <a:gd name="connsiteY3" fmla="*/ 2983705 h 2983705"/>
              <a:gd name="connsiteX4" fmla="*/ 2581068 w 10307226"/>
              <a:gd name="connsiteY4" fmla="*/ 2983705 h 2983705"/>
              <a:gd name="connsiteX5" fmla="*/ 2576142 w 10307226"/>
              <a:gd name="connsiteY5" fmla="*/ 2983705 h 2983705"/>
              <a:gd name="connsiteX6" fmla="*/ 0 w 10307226"/>
              <a:gd name="connsiteY6" fmla="*/ 2983705 h 2983705"/>
              <a:gd name="connsiteX7" fmla="*/ 0 w 10307226"/>
              <a:gd name="connsiteY7" fmla="*/ 1812832 h 2983705"/>
              <a:gd name="connsiteX8" fmla="*/ 2576142 w 10307226"/>
              <a:gd name="connsiteY8" fmla="*/ 1812832 h 2983705"/>
              <a:gd name="connsiteX9" fmla="*/ 2576142 w 10307226"/>
              <a:gd name="connsiteY9" fmla="*/ 1205084 h 2983705"/>
              <a:gd name="connsiteX10" fmla="*/ 5149404 w 10307226"/>
              <a:gd name="connsiteY10" fmla="*/ 1205084 h 2983705"/>
              <a:gd name="connsiteX11" fmla="*/ 5149404 w 10307226"/>
              <a:gd name="connsiteY11" fmla="*/ 614534 h 2983705"/>
              <a:gd name="connsiteX12" fmla="*/ 7726158 w 10307226"/>
              <a:gd name="connsiteY12" fmla="*/ 614534 h 2983705"/>
              <a:gd name="connsiteX13" fmla="*/ 7726158 w 10307226"/>
              <a:gd name="connsiteY13" fmla="*/ 0 h 2983705"/>
              <a:gd name="connsiteX0" fmla="*/ 5149404 w 10307226"/>
              <a:gd name="connsiteY0" fmla="*/ 2983705 h 3075145"/>
              <a:gd name="connsiteX1" fmla="*/ 2581068 w 10307226"/>
              <a:gd name="connsiteY1" fmla="*/ 2983705 h 3075145"/>
              <a:gd name="connsiteX2" fmla="*/ 2576142 w 10307226"/>
              <a:gd name="connsiteY2" fmla="*/ 2983705 h 3075145"/>
              <a:gd name="connsiteX3" fmla="*/ 0 w 10307226"/>
              <a:gd name="connsiteY3" fmla="*/ 2983705 h 3075145"/>
              <a:gd name="connsiteX4" fmla="*/ 0 w 10307226"/>
              <a:gd name="connsiteY4" fmla="*/ 1812832 h 3075145"/>
              <a:gd name="connsiteX5" fmla="*/ 2576142 w 10307226"/>
              <a:gd name="connsiteY5" fmla="*/ 1812832 h 3075145"/>
              <a:gd name="connsiteX6" fmla="*/ 2576142 w 10307226"/>
              <a:gd name="connsiteY6" fmla="*/ 1205084 h 3075145"/>
              <a:gd name="connsiteX7" fmla="*/ 5149404 w 10307226"/>
              <a:gd name="connsiteY7" fmla="*/ 1205084 h 3075145"/>
              <a:gd name="connsiteX8" fmla="*/ 5149404 w 10307226"/>
              <a:gd name="connsiteY8" fmla="*/ 614534 h 3075145"/>
              <a:gd name="connsiteX9" fmla="*/ 7726158 w 10307226"/>
              <a:gd name="connsiteY9" fmla="*/ 614534 h 3075145"/>
              <a:gd name="connsiteX10" fmla="*/ 7726158 w 10307226"/>
              <a:gd name="connsiteY10" fmla="*/ 0 h 3075145"/>
              <a:gd name="connsiteX11" fmla="*/ 10307226 w 10307226"/>
              <a:gd name="connsiteY11" fmla="*/ 0 h 3075145"/>
              <a:gd name="connsiteX12" fmla="*/ 5157210 w 10307226"/>
              <a:gd name="connsiteY12" fmla="*/ 2983705 h 3075145"/>
              <a:gd name="connsiteX13" fmla="*/ 5240844 w 10307226"/>
              <a:gd name="connsiteY13" fmla="*/ 3075145 h 307514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12" fmla="*/ 5157210 w 10307226"/>
              <a:gd name="connsiteY12" fmla="*/ 2983705 h 298370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0" fmla="*/ 2581068 w 10307226"/>
              <a:gd name="connsiteY0" fmla="*/ 2983705 h 2983705"/>
              <a:gd name="connsiteX1" fmla="*/ 2576142 w 10307226"/>
              <a:gd name="connsiteY1" fmla="*/ 2983705 h 2983705"/>
              <a:gd name="connsiteX2" fmla="*/ 0 w 10307226"/>
              <a:gd name="connsiteY2" fmla="*/ 2983705 h 2983705"/>
              <a:gd name="connsiteX3" fmla="*/ 0 w 10307226"/>
              <a:gd name="connsiteY3" fmla="*/ 1812832 h 2983705"/>
              <a:gd name="connsiteX4" fmla="*/ 2576142 w 10307226"/>
              <a:gd name="connsiteY4" fmla="*/ 1812832 h 2983705"/>
              <a:gd name="connsiteX5" fmla="*/ 2576142 w 10307226"/>
              <a:gd name="connsiteY5" fmla="*/ 1205084 h 2983705"/>
              <a:gd name="connsiteX6" fmla="*/ 5149404 w 10307226"/>
              <a:gd name="connsiteY6" fmla="*/ 1205084 h 2983705"/>
              <a:gd name="connsiteX7" fmla="*/ 5149404 w 10307226"/>
              <a:gd name="connsiteY7" fmla="*/ 614534 h 2983705"/>
              <a:gd name="connsiteX8" fmla="*/ 7726158 w 10307226"/>
              <a:gd name="connsiteY8" fmla="*/ 614534 h 2983705"/>
              <a:gd name="connsiteX9" fmla="*/ 7726158 w 10307226"/>
              <a:gd name="connsiteY9" fmla="*/ 0 h 2983705"/>
              <a:gd name="connsiteX10" fmla="*/ 10307226 w 10307226"/>
              <a:gd name="connsiteY10" fmla="*/ 0 h 2983705"/>
              <a:gd name="connsiteX0" fmla="*/ 2581068 w 10307226"/>
              <a:gd name="connsiteY0" fmla="*/ 2983705 h 2983705"/>
              <a:gd name="connsiteX1" fmla="*/ 0 w 10307226"/>
              <a:gd name="connsiteY1" fmla="*/ 2983705 h 2983705"/>
              <a:gd name="connsiteX2" fmla="*/ 0 w 10307226"/>
              <a:gd name="connsiteY2" fmla="*/ 1812832 h 2983705"/>
              <a:gd name="connsiteX3" fmla="*/ 2576142 w 10307226"/>
              <a:gd name="connsiteY3" fmla="*/ 1812832 h 2983705"/>
              <a:gd name="connsiteX4" fmla="*/ 2576142 w 10307226"/>
              <a:gd name="connsiteY4" fmla="*/ 1205084 h 2983705"/>
              <a:gd name="connsiteX5" fmla="*/ 5149404 w 10307226"/>
              <a:gd name="connsiteY5" fmla="*/ 1205084 h 2983705"/>
              <a:gd name="connsiteX6" fmla="*/ 5149404 w 10307226"/>
              <a:gd name="connsiteY6" fmla="*/ 614534 h 2983705"/>
              <a:gd name="connsiteX7" fmla="*/ 7726158 w 10307226"/>
              <a:gd name="connsiteY7" fmla="*/ 614534 h 2983705"/>
              <a:gd name="connsiteX8" fmla="*/ 7726158 w 10307226"/>
              <a:gd name="connsiteY8" fmla="*/ 0 h 2983705"/>
              <a:gd name="connsiteX9" fmla="*/ 10307226 w 10307226"/>
              <a:gd name="connsiteY9" fmla="*/ 0 h 2983705"/>
              <a:gd name="connsiteX0" fmla="*/ 0 w 10307226"/>
              <a:gd name="connsiteY0" fmla="*/ 2983705 h 2983705"/>
              <a:gd name="connsiteX1" fmla="*/ 0 w 10307226"/>
              <a:gd name="connsiteY1" fmla="*/ 1812832 h 2983705"/>
              <a:gd name="connsiteX2" fmla="*/ 2576142 w 10307226"/>
              <a:gd name="connsiteY2" fmla="*/ 1812832 h 2983705"/>
              <a:gd name="connsiteX3" fmla="*/ 2576142 w 10307226"/>
              <a:gd name="connsiteY3" fmla="*/ 1205084 h 2983705"/>
              <a:gd name="connsiteX4" fmla="*/ 5149404 w 10307226"/>
              <a:gd name="connsiteY4" fmla="*/ 1205084 h 2983705"/>
              <a:gd name="connsiteX5" fmla="*/ 5149404 w 10307226"/>
              <a:gd name="connsiteY5" fmla="*/ 614534 h 2983705"/>
              <a:gd name="connsiteX6" fmla="*/ 7726158 w 10307226"/>
              <a:gd name="connsiteY6" fmla="*/ 614534 h 2983705"/>
              <a:gd name="connsiteX7" fmla="*/ 7726158 w 10307226"/>
              <a:gd name="connsiteY7" fmla="*/ 0 h 2983705"/>
              <a:gd name="connsiteX8" fmla="*/ 10307226 w 10307226"/>
              <a:gd name="connsiteY8" fmla="*/ 0 h 2983705"/>
              <a:gd name="connsiteX0" fmla="*/ 5443 w 10312669"/>
              <a:gd name="connsiteY0" fmla="*/ 2983705 h 2983705"/>
              <a:gd name="connsiteX1" fmla="*/ 0 w 10312669"/>
              <a:gd name="connsiteY1" fmla="*/ 2379601 h 2983705"/>
              <a:gd name="connsiteX2" fmla="*/ 5443 w 10312669"/>
              <a:gd name="connsiteY2" fmla="*/ 1812832 h 2983705"/>
              <a:gd name="connsiteX3" fmla="*/ 2581585 w 10312669"/>
              <a:gd name="connsiteY3" fmla="*/ 1812832 h 2983705"/>
              <a:gd name="connsiteX4" fmla="*/ 2581585 w 10312669"/>
              <a:gd name="connsiteY4" fmla="*/ 1205084 h 2983705"/>
              <a:gd name="connsiteX5" fmla="*/ 5154847 w 10312669"/>
              <a:gd name="connsiteY5" fmla="*/ 1205084 h 2983705"/>
              <a:gd name="connsiteX6" fmla="*/ 5154847 w 10312669"/>
              <a:gd name="connsiteY6" fmla="*/ 614534 h 2983705"/>
              <a:gd name="connsiteX7" fmla="*/ 7731601 w 10312669"/>
              <a:gd name="connsiteY7" fmla="*/ 614534 h 2983705"/>
              <a:gd name="connsiteX8" fmla="*/ 7731601 w 10312669"/>
              <a:gd name="connsiteY8" fmla="*/ 0 h 2983705"/>
              <a:gd name="connsiteX9" fmla="*/ 10312669 w 10312669"/>
              <a:gd name="connsiteY9" fmla="*/ 0 h 2983705"/>
              <a:gd name="connsiteX0" fmla="*/ 0 w 10312669"/>
              <a:gd name="connsiteY0" fmla="*/ 2379601 h 2379601"/>
              <a:gd name="connsiteX1" fmla="*/ 5443 w 10312669"/>
              <a:gd name="connsiteY1" fmla="*/ 1812832 h 2379601"/>
              <a:gd name="connsiteX2" fmla="*/ 2581585 w 10312669"/>
              <a:gd name="connsiteY2" fmla="*/ 1812832 h 2379601"/>
              <a:gd name="connsiteX3" fmla="*/ 2581585 w 10312669"/>
              <a:gd name="connsiteY3" fmla="*/ 1205084 h 2379601"/>
              <a:gd name="connsiteX4" fmla="*/ 5154847 w 10312669"/>
              <a:gd name="connsiteY4" fmla="*/ 1205084 h 2379601"/>
              <a:gd name="connsiteX5" fmla="*/ 5154847 w 10312669"/>
              <a:gd name="connsiteY5" fmla="*/ 614534 h 2379601"/>
              <a:gd name="connsiteX6" fmla="*/ 7731601 w 10312669"/>
              <a:gd name="connsiteY6" fmla="*/ 614534 h 2379601"/>
              <a:gd name="connsiteX7" fmla="*/ 7731601 w 10312669"/>
              <a:gd name="connsiteY7" fmla="*/ 0 h 2379601"/>
              <a:gd name="connsiteX8" fmla="*/ 10312669 w 10312669"/>
              <a:gd name="connsiteY8" fmla="*/ 0 h 2379601"/>
              <a:gd name="connsiteX0" fmla="*/ 186149 w 10498818"/>
              <a:gd name="connsiteY0" fmla="*/ 2379601 h 2379601"/>
              <a:gd name="connsiteX1" fmla="*/ 188690 w 10498818"/>
              <a:gd name="connsiteY1" fmla="*/ 2119251 h 2379601"/>
              <a:gd name="connsiteX2" fmla="*/ 191592 w 10498818"/>
              <a:gd name="connsiteY2" fmla="*/ 1812832 h 2379601"/>
              <a:gd name="connsiteX3" fmla="*/ 2767734 w 10498818"/>
              <a:gd name="connsiteY3" fmla="*/ 1812832 h 2379601"/>
              <a:gd name="connsiteX4" fmla="*/ 2767734 w 10498818"/>
              <a:gd name="connsiteY4" fmla="*/ 1205084 h 2379601"/>
              <a:gd name="connsiteX5" fmla="*/ 5340996 w 10498818"/>
              <a:gd name="connsiteY5" fmla="*/ 1205084 h 2379601"/>
              <a:gd name="connsiteX6" fmla="*/ 5340996 w 10498818"/>
              <a:gd name="connsiteY6" fmla="*/ 614534 h 2379601"/>
              <a:gd name="connsiteX7" fmla="*/ 7917750 w 10498818"/>
              <a:gd name="connsiteY7" fmla="*/ 614534 h 2379601"/>
              <a:gd name="connsiteX8" fmla="*/ 7917750 w 10498818"/>
              <a:gd name="connsiteY8" fmla="*/ 0 h 2379601"/>
              <a:gd name="connsiteX9" fmla="*/ 10498818 w 10498818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72 w 10312841"/>
              <a:gd name="connsiteY0" fmla="*/ 2379601 h 2379601"/>
              <a:gd name="connsiteX1" fmla="*/ 2713 w 10312841"/>
              <a:gd name="connsiteY1" fmla="*/ 2119251 h 2379601"/>
              <a:gd name="connsiteX2" fmla="*/ 5615 w 10312841"/>
              <a:gd name="connsiteY2" fmla="*/ 1812832 h 2379601"/>
              <a:gd name="connsiteX3" fmla="*/ 2581757 w 10312841"/>
              <a:gd name="connsiteY3" fmla="*/ 1812832 h 2379601"/>
              <a:gd name="connsiteX4" fmla="*/ 2581757 w 10312841"/>
              <a:gd name="connsiteY4" fmla="*/ 1205084 h 2379601"/>
              <a:gd name="connsiteX5" fmla="*/ 5155019 w 10312841"/>
              <a:gd name="connsiteY5" fmla="*/ 1205084 h 2379601"/>
              <a:gd name="connsiteX6" fmla="*/ 5155019 w 10312841"/>
              <a:gd name="connsiteY6" fmla="*/ 614534 h 2379601"/>
              <a:gd name="connsiteX7" fmla="*/ 7731773 w 10312841"/>
              <a:gd name="connsiteY7" fmla="*/ 614534 h 2379601"/>
              <a:gd name="connsiteX8" fmla="*/ 7731773 w 10312841"/>
              <a:gd name="connsiteY8" fmla="*/ 0 h 2379601"/>
              <a:gd name="connsiteX9" fmla="*/ 10312841 w 10312841"/>
              <a:gd name="connsiteY9" fmla="*/ 0 h 2379601"/>
              <a:gd name="connsiteX0" fmla="*/ 0 w 10569844"/>
              <a:gd name="connsiteY0" fmla="*/ 2385951 h 2385951"/>
              <a:gd name="connsiteX1" fmla="*/ 259716 w 10569844"/>
              <a:gd name="connsiteY1" fmla="*/ 211925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412036"/>
              <a:gd name="connsiteX1" fmla="*/ 262891 w 10569844"/>
              <a:gd name="connsiteY1" fmla="*/ 2376426 h 2412036"/>
              <a:gd name="connsiteX2" fmla="*/ 262618 w 10569844"/>
              <a:gd name="connsiteY2" fmla="*/ 1812832 h 2412036"/>
              <a:gd name="connsiteX3" fmla="*/ 2838760 w 10569844"/>
              <a:gd name="connsiteY3" fmla="*/ 1812832 h 2412036"/>
              <a:gd name="connsiteX4" fmla="*/ 2838760 w 10569844"/>
              <a:gd name="connsiteY4" fmla="*/ 1205084 h 2412036"/>
              <a:gd name="connsiteX5" fmla="*/ 5412022 w 10569844"/>
              <a:gd name="connsiteY5" fmla="*/ 1205084 h 2412036"/>
              <a:gd name="connsiteX6" fmla="*/ 5412022 w 10569844"/>
              <a:gd name="connsiteY6" fmla="*/ 614534 h 2412036"/>
              <a:gd name="connsiteX7" fmla="*/ 7988776 w 10569844"/>
              <a:gd name="connsiteY7" fmla="*/ 614534 h 2412036"/>
              <a:gd name="connsiteX8" fmla="*/ 7988776 w 10569844"/>
              <a:gd name="connsiteY8" fmla="*/ 0 h 2412036"/>
              <a:gd name="connsiteX9" fmla="*/ 10569844 w 10569844"/>
              <a:gd name="connsiteY9" fmla="*/ 0 h 2412036"/>
              <a:gd name="connsiteX0" fmla="*/ 0 w 10569844"/>
              <a:gd name="connsiteY0" fmla="*/ 2385951 h 2404472"/>
              <a:gd name="connsiteX1" fmla="*/ 259716 w 10569844"/>
              <a:gd name="connsiteY1" fmla="*/ 2366901 h 2404472"/>
              <a:gd name="connsiteX2" fmla="*/ 262618 w 10569844"/>
              <a:gd name="connsiteY2" fmla="*/ 1812832 h 2404472"/>
              <a:gd name="connsiteX3" fmla="*/ 2838760 w 10569844"/>
              <a:gd name="connsiteY3" fmla="*/ 1812832 h 2404472"/>
              <a:gd name="connsiteX4" fmla="*/ 2838760 w 10569844"/>
              <a:gd name="connsiteY4" fmla="*/ 1205084 h 2404472"/>
              <a:gd name="connsiteX5" fmla="*/ 5412022 w 10569844"/>
              <a:gd name="connsiteY5" fmla="*/ 1205084 h 2404472"/>
              <a:gd name="connsiteX6" fmla="*/ 5412022 w 10569844"/>
              <a:gd name="connsiteY6" fmla="*/ 614534 h 2404472"/>
              <a:gd name="connsiteX7" fmla="*/ 7988776 w 10569844"/>
              <a:gd name="connsiteY7" fmla="*/ 614534 h 2404472"/>
              <a:gd name="connsiteX8" fmla="*/ 7988776 w 10569844"/>
              <a:gd name="connsiteY8" fmla="*/ 0 h 2404472"/>
              <a:gd name="connsiteX9" fmla="*/ 10569844 w 10569844"/>
              <a:gd name="connsiteY9" fmla="*/ 0 h 2404472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84660"/>
              <a:gd name="connsiteY0" fmla="*/ 2371134 h 2374036"/>
              <a:gd name="connsiteX1" fmla="*/ 274532 w 10584660"/>
              <a:gd name="connsiteY1" fmla="*/ 2366901 h 2374036"/>
              <a:gd name="connsiteX2" fmla="*/ 277434 w 10584660"/>
              <a:gd name="connsiteY2" fmla="*/ 1812832 h 2374036"/>
              <a:gd name="connsiteX3" fmla="*/ 2853576 w 10584660"/>
              <a:gd name="connsiteY3" fmla="*/ 1812832 h 2374036"/>
              <a:gd name="connsiteX4" fmla="*/ 2853576 w 10584660"/>
              <a:gd name="connsiteY4" fmla="*/ 1205084 h 2374036"/>
              <a:gd name="connsiteX5" fmla="*/ 5426838 w 10584660"/>
              <a:gd name="connsiteY5" fmla="*/ 1205084 h 2374036"/>
              <a:gd name="connsiteX6" fmla="*/ 5426838 w 10584660"/>
              <a:gd name="connsiteY6" fmla="*/ 614534 h 2374036"/>
              <a:gd name="connsiteX7" fmla="*/ 8003592 w 10584660"/>
              <a:gd name="connsiteY7" fmla="*/ 614534 h 2374036"/>
              <a:gd name="connsiteX8" fmla="*/ 8003592 w 10584660"/>
              <a:gd name="connsiteY8" fmla="*/ 0 h 2374036"/>
              <a:gd name="connsiteX9" fmla="*/ 10584660 w 10584660"/>
              <a:gd name="connsiteY9" fmla="*/ 0 h 2374036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95244"/>
              <a:gd name="connsiteY0" fmla="*/ 2369017 h 2369017"/>
              <a:gd name="connsiteX1" fmla="*/ 285116 w 10595244"/>
              <a:gd name="connsiteY1" fmla="*/ 2366901 h 2369017"/>
              <a:gd name="connsiteX2" fmla="*/ 288018 w 10595244"/>
              <a:gd name="connsiteY2" fmla="*/ 1812832 h 2369017"/>
              <a:gd name="connsiteX3" fmla="*/ 2864160 w 10595244"/>
              <a:gd name="connsiteY3" fmla="*/ 1812832 h 2369017"/>
              <a:gd name="connsiteX4" fmla="*/ 2864160 w 10595244"/>
              <a:gd name="connsiteY4" fmla="*/ 1205084 h 2369017"/>
              <a:gd name="connsiteX5" fmla="*/ 5437422 w 10595244"/>
              <a:gd name="connsiteY5" fmla="*/ 1205084 h 2369017"/>
              <a:gd name="connsiteX6" fmla="*/ 5437422 w 10595244"/>
              <a:gd name="connsiteY6" fmla="*/ 614534 h 2369017"/>
              <a:gd name="connsiteX7" fmla="*/ 8014176 w 10595244"/>
              <a:gd name="connsiteY7" fmla="*/ 614534 h 2369017"/>
              <a:gd name="connsiteX8" fmla="*/ 8014176 w 10595244"/>
              <a:gd name="connsiteY8" fmla="*/ 0 h 2369017"/>
              <a:gd name="connsiteX9" fmla="*/ 10595244 w 10595244"/>
              <a:gd name="connsiteY9" fmla="*/ 0 h 2369017"/>
              <a:gd name="connsiteX0" fmla="*/ 2713 w 10312841"/>
              <a:gd name="connsiteY0" fmla="*/ 2366901 h 2366901"/>
              <a:gd name="connsiteX1" fmla="*/ 5615 w 10312841"/>
              <a:gd name="connsiteY1" fmla="*/ 1812832 h 2366901"/>
              <a:gd name="connsiteX2" fmla="*/ 2581757 w 10312841"/>
              <a:gd name="connsiteY2" fmla="*/ 1812832 h 2366901"/>
              <a:gd name="connsiteX3" fmla="*/ 2581757 w 10312841"/>
              <a:gd name="connsiteY3" fmla="*/ 1205084 h 2366901"/>
              <a:gd name="connsiteX4" fmla="*/ 5155019 w 10312841"/>
              <a:gd name="connsiteY4" fmla="*/ 1205084 h 2366901"/>
              <a:gd name="connsiteX5" fmla="*/ 5155019 w 10312841"/>
              <a:gd name="connsiteY5" fmla="*/ 614534 h 2366901"/>
              <a:gd name="connsiteX6" fmla="*/ 7731773 w 10312841"/>
              <a:gd name="connsiteY6" fmla="*/ 614534 h 2366901"/>
              <a:gd name="connsiteX7" fmla="*/ 7731773 w 10312841"/>
              <a:gd name="connsiteY7" fmla="*/ 0 h 2366901"/>
              <a:gd name="connsiteX8" fmla="*/ 10312841 w 10312841"/>
              <a:gd name="connsiteY8" fmla="*/ 0 h 2366901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3750 w 10307528"/>
              <a:gd name="connsiteY0" fmla="*/ 3001901 h 3001901"/>
              <a:gd name="connsiteX1" fmla="*/ 302 w 10307528"/>
              <a:gd name="connsiteY1" fmla="*/ 1812832 h 3001901"/>
              <a:gd name="connsiteX2" fmla="*/ 2576444 w 10307528"/>
              <a:gd name="connsiteY2" fmla="*/ 1812832 h 3001901"/>
              <a:gd name="connsiteX3" fmla="*/ 2576444 w 10307528"/>
              <a:gd name="connsiteY3" fmla="*/ 1205084 h 3001901"/>
              <a:gd name="connsiteX4" fmla="*/ 5149706 w 10307528"/>
              <a:gd name="connsiteY4" fmla="*/ 1205084 h 3001901"/>
              <a:gd name="connsiteX5" fmla="*/ 5149706 w 10307528"/>
              <a:gd name="connsiteY5" fmla="*/ 614534 h 3001901"/>
              <a:gd name="connsiteX6" fmla="*/ 7726460 w 10307528"/>
              <a:gd name="connsiteY6" fmla="*/ 614534 h 3001901"/>
              <a:gd name="connsiteX7" fmla="*/ 7726460 w 10307528"/>
              <a:gd name="connsiteY7" fmla="*/ 0 h 3001901"/>
              <a:gd name="connsiteX8" fmla="*/ 10307528 w 10307528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4877 w 10308655"/>
              <a:gd name="connsiteY0" fmla="*/ 3001901 h 3001901"/>
              <a:gd name="connsiteX1" fmla="*/ 1429 w 10308655"/>
              <a:gd name="connsiteY1" fmla="*/ 1812832 h 3001901"/>
              <a:gd name="connsiteX2" fmla="*/ 2577571 w 10308655"/>
              <a:gd name="connsiteY2" fmla="*/ 1812832 h 3001901"/>
              <a:gd name="connsiteX3" fmla="*/ 2577571 w 10308655"/>
              <a:gd name="connsiteY3" fmla="*/ 1205084 h 3001901"/>
              <a:gd name="connsiteX4" fmla="*/ 5150833 w 10308655"/>
              <a:gd name="connsiteY4" fmla="*/ 1205084 h 3001901"/>
              <a:gd name="connsiteX5" fmla="*/ 5150833 w 10308655"/>
              <a:gd name="connsiteY5" fmla="*/ 614534 h 3001901"/>
              <a:gd name="connsiteX6" fmla="*/ 7727587 w 10308655"/>
              <a:gd name="connsiteY6" fmla="*/ 614534 h 3001901"/>
              <a:gd name="connsiteX7" fmla="*/ 7727587 w 10308655"/>
              <a:gd name="connsiteY7" fmla="*/ 0 h 3001901"/>
              <a:gd name="connsiteX8" fmla="*/ 10308655 w 10308655"/>
              <a:gd name="connsiteY8" fmla="*/ 0 h 3001901"/>
              <a:gd name="connsiteX0" fmla="*/ 0 w 10307226"/>
              <a:gd name="connsiteY0" fmla="*/ 1812832 h 1812832"/>
              <a:gd name="connsiteX1" fmla="*/ 2576142 w 10307226"/>
              <a:gd name="connsiteY1" fmla="*/ 1812832 h 1812832"/>
              <a:gd name="connsiteX2" fmla="*/ 2576142 w 10307226"/>
              <a:gd name="connsiteY2" fmla="*/ 1205084 h 1812832"/>
              <a:gd name="connsiteX3" fmla="*/ 5149404 w 10307226"/>
              <a:gd name="connsiteY3" fmla="*/ 1205084 h 1812832"/>
              <a:gd name="connsiteX4" fmla="*/ 5149404 w 10307226"/>
              <a:gd name="connsiteY4" fmla="*/ 614534 h 1812832"/>
              <a:gd name="connsiteX5" fmla="*/ 7726158 w 10307226"/>
              <a:gd name="connsiteY5" fmla="*/ 614534 h 1812832"/>
              <a:gd name="connsiteX6" fmla="*/ 7726158 w 10307226"/>
              <a:gd name="connsiteY6" fmla="*/ 0 h 1812832"/>
              <a:gd name="connsiteX7" fmla="*/ 10307226 w 10307226"/>
              <a:gd name="connsiteY7" fmla="*/ 0 h 1812832"/>
              <a:gd name="connsiteX0" fmla="*/ 0 w 7731084"/>
              <a:gd name="connsiteY0" fmla="*/ 1812832 h 1812832"/>
              <a:gd name="connsiteX1" fmla="*/ 0 w 7731084"/>
              <a:gd name="connsiteY1" fmla="*/ 1205084 h 1812832"/>
              <a:gd name="connsiteX2" fmla="*/ 2573262 w 7731084"/>
              <a:gd name="connsiteY2" fmla="*/ 1205084 h 1812832"/>
              <a:gd name="connsiteX3" fmla="*/ 2573262 w 7731084"/>
              <a:gd name="connsiteY3" fmla="*/ 614534 h 1812832"/>
              <a:gd name="connsiteX4" fmla="*/ 5150016 w 7731084"/>
              <a:gd name="connsiteY4" fmla="*/ 614534 h 1812832"/>
              <a:gd name="connsiteX5" fmla="*/ 5150016 w 7731084"/>
              <a:gd name="connsiteY5" fmla="*/ 0 h 1812832"/>
              <a:gd name="connsiteX6" fmla="*/ 7731084 w 7731084"/>
              <a:gd name="connsiteY6" fmla="*/ 0 h 1812832"/>
              <a:gd name="connsiteX0" fmla="*/ 0 w 7741667"/>
              <a:gd name="connsiteY0" fmla="*/ 1376799 h 1376799"/>
              <a:gd name="connsiteX1" fmla="*/ 10583 w 7741667"/>
              <a:gd name="connsiteY1" fmla="*/ 1205084 h 1376799"/>
              <a:gd name="connsiteX2" fmla="*/ 2583845 w 7741667"/>
              <a:gd name="connsiteY2" fmla="*/ 1205084 h 1376799"/>
              <a:gd name="connsiteX3" fmla="*/ 2583845 w 7741667"/>
              <a:gd name="connsiteY3" fmla="*/ 614534 h 1376799"/>
              <a:gd name="connsiteX4" fmla="*/ 5160599 w 7741667"/>
              <a:gd name="connsiteY4" fmla="*/ 614534 h 1376799"/>
              <a:gd name="connsiteX5" fmla="*/ 5160599 w 7741667"/>
              <a:gd name="connsiteY5" fmla="*/ 0 h 1376799"/>
              <a:gd name="connsiteX6" fmla="*/ 7741667 w 7741667"/>
              <a:gd name="connsiteY6" fmla="*/ 0 h 1376799"/>
              <a:gd name="connsiteX0" fmla="*/ 0 w 7731084"/>
              <a:gd name="connsiteY0" fmla="*/ 1372566 h 1372566"/>
              <a:gd name="connsiteX1" fmla="*/ 0 w 7731084"/>
              <a:gd name="connsiteY1" fmla="*/ 1205084 h 1372566"/>
              <a:gd name="connsiteX2" fmla="*/ 2573262 w 7731084"/>
              <a:gd name="connsiteY2" fmla="*/ 1205084 h 1372566"/>
              <a:gd name="connsiteX3" fmla="*/ 2573262 w 7731084"/>
              <a:gd name="connsiteY3" fmla="*/ 614534 h 1372566"/>
              <a:gd name="connsiteX4" fmla="*/ 5150016 w 7731084"/>
              <a:gd name="connsiteY4" fmla="*/ 614534 h 1372566"/>
              <a:gd name="connsiteX5" fmla="*/ 5150016 w 7731084"/>
              <a:gd name="connsiteY5" fmla="*/ 0 h 1372566"/>
              <a:gd name="connsiteX6" fmla="*/ 7731084 w 7731084"/>
              <a:gd name="connsiteY6" fmla="*/ 0 h 1372566"/>
              <a:gd name="connsiteX0" fmla="*/ 1881 w 7732965"/>
              <a:gd name="connsiteY0" fmla="*/ 1372566 h 1372566"/>
              <a:gd name="connsiteX1" fmla="*/ 1881 w 7732965"/>
              <a:gd name="connsiteY1" fmla="*/ 1205084 h 1372566"/>
              <a:gd name="connsiteX2" fmla="*/ 2575143 w 7732965"/>
              <a:gd name="connsiteY2" fmla="*/ 1205084 h 1372566"/>
              <a:gd name="connsiteX3" fmla="*/ 2575143 w 7732965"/>
              <a:gd name="connsiteY3" fmla="*/ 614534 h 1372566"/>
              <a:gd name="connsiteX4" fmla="*/ 5151897 w 7732965"/>
              <a:gd name="connsiteY4" fmla="*/ 614534 h 1372566"/>
              <a:gd name="connsiteX5" fmla="*/ 5151897 w 7732965"/>
              <a:gd name="connsiteY5" fmla="*/ 0 h 1372566"/>
              <a:gd name="connsiteX6" fmla="*/ 7732965 w 7732965"/>
              <a:gd name="connsiteY6" fmla="*/ 0 h 1372566"/>
              <a:gd name="connsiteX0" fmla="*/ 863 w 7740413"/>
              <a:gd name="connsiteY0" fmla="*/ 1370449 h 1370449"/>
              <a:gd name="connsiteX1" fmla="*/ 9329 w 7740413"/>
              <a:gd name="connsiteY1" fmla="*/ 1205084 h 1370449"/>
              <a:gd name="connsiteX2" fmla="*/ 2582591 w 7740413"/>
              <a:gd name="connsiteY2" fmla="*/ 1205084 h 1370449"/>
              <a:gd name="connsiteX3" fmla="*/ 2582591 w 7740413"/>
              <a:gd name="connsiteY3" fmla="*/ 614534 h 1370449"/>
              <a:gd name="connsiteX4" fmla="*/ 5159345 w 7740413"/>
              <a:gd name="connsiteY4" fmla="*/ 614534 h 1370449"/>
              <a:gd name="connsiteX5" fmla="*/ 5159345 w 7740413"/>
              <a:gd name="connsiteY5" fmla="*/ 0 h 1370449"/>
              <a:gd name="connsiteX6" fmla="*/ 7740413 w 7740413"/>
              <a:gd name="connsiteY6" fmla="*/ 0 h 1370449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1456 w 7728306"/>
              <a:gd name="connsiteY0" fmla="*/ 1374682 h 1374682"/>
              <a:gd name="connsiteX1" fmla="*/ 3572 w 7728306"/>
              <a:gd name="connsiteY1" fmla="*/ 1201909 h 1374682"/>
              <a:gd name="connsiteX2" fmla="*/ 2570484 w 7728306"/>
              <a:gd name="connsiteY2" fmla="*/ 1205084 h 1374682"/>
              <a:gd name="connsiteX3" fmla="*/ 2570484 w 7728306"/>
              <a:gd name="connsiteY3" fmla="*/ 614534 h 1374682"/>
              <a:gd name="connsiteX4" fmla="*/ 5147238 w 7728306"/>
              <a:gd name="connsiteY4" fmla="*/ 614534 h 1374682"/>
              <a:gd name="connsiteX5" fmla="*/ 5147238 w 7728306"/>
              <a:gd name="connsiteY5" fmla="*/ 0 h 1374682"/>
              <a:gd name="connsiteX6" fmla="*/ 7728306 w 7728306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4734"/>
              <a:gd name="connsiteY0" fmla="*/ 1201909 h 1205084"/>
              <a:gd name="connsiteX1" fmla="*/ 2566912 w 7724734"/>
              <a:gd name="connsiteY1" fmla="*/ 1205084 h 1205084"/>
              <a:gd name="connsiteX2" fmla="*/ 2566912 w 7724734"/>
              <a:gd name="connsiteY2" fmla="*/ 614534 h 1205084"/>
              <a:gd name="connsiteX3" fmla="*/ 5143666 w 7724734"/>
              <a:gd name="connsiteY3" fmla="*/ 614534 h 1205084"/>
              <a:gd name="connsiteX4" fmla="*/ 5143666 w 7724734"/>
              <a:gd name="connsiteY4" fmla="*/ 0 h 1205084"/>
              <a:gd name="connsiteX5" fmla="*/ 7724734 w 7724734"/>
              <a:gd name="connsiteY5" fmla="*/ 0 h 1205084"/>
              <a:gd name="connsiteX0" fmla="*/ 0 w 5157822"/>
              <a:gd name="connsiteY0" fmla="*/ 1205084 h 1205084"/>
              <a:gd name="connsiteX1" fmla="*/ 0 w 5157822"/>
              <a:gd name="connsiteY1" fmla="*/ 614534 h 1205084"/>
              <a:gd name="connsiteX2" fmla="*/ 2576754 w 5157822"/>
              <a:gd name="connsiteY2" fmla="*/ 614534 h 1205084"/>
              <a:gd name="connsiteX3" fmla="*/ 2576754 w 5157822"/>
              <a:gd name="connsiteY3" fmla="*/ 0 h 1205084"/>
              <a:gd name="connsiteX4" fmla="*/ 5157822 w 5157822"/>
              <a:gd name="connsiteY4" fmla="*/ 0 h 1205084"/>
              <a:gd name="connsiteX0" fmla="*/ 2881 w 5160703"/>
              <a:gd name="connsiteY0" fmla="*/ 1205084 h 1205084"/>
              <a:gd name="connsiteX1" fmla="*/ 0 w 5160703"/>
              <a:gd name="connsiteY1" fmla="*/ 764585 h 1205084"/>
              <a:gd name="connsiteX2" fmla="*/ 2881 w 5160703"/>
              <a:gd name="connsiteY2" fmla="*/ 614534 h 1205084"/>
              <a:gd name="connsiteX3" fmla="*/ 2579635 w 5160703"/>
              <a:gd name="connsiteY3" fmla="*/ 614534 h 1205084"/>
              <a:gd name="connsiteX4" fmla="*/ 2579635 w 5160703"/>
              <a:gd name="connsiteY4" fmla="*/ 0 h 1205084"/>
              <a:gd name="connsiteX5" fmla="*/ 5160703 w 5160703"/>
              <a:gd name="connsiteY5" fmla="*/ 0 h 1205084"/>
              <a:gd name="connsiteX0" fmla="*/ 0 w 5160703"/>
              <a:gd name="connsiteY0" fmla="*/ 764585 h 764585"/>
              <a:gd name="connsiteX1" fmla="*/ 2881 w 5160703"/>
              <a:gd name="connsiteY1" fmla="*/ 614534 h 764585"/>
              <a:gd name="connsiteX2" fmla="*/ 2579635 w 5160703"/>
              <a:gd name="connsiteY2" fmla="*/ 614534 h 764585"/>
              <a:gd name="connsiteX3" fmla="*/ 2579635 w 5160703"/>
              <a:gd name="connsiteY3" fmla="*/ 0 h 764585"/>
              <a:gd name="connsiteX4" fmla="*/ 5160703 w 5160703"/>
              <a:gd name="connsiteY4" fmla="*/ 0 h 764585"/>
              <a:gd name="connsiteX0" fmla="*/ 0 w 5157822"/>
              <a:gd name="connsiteY0" fmla="*/ 614534 h 614534"/>
              <a:gd name="connsiteX1" fmla="*/ 2576754 w 5157822"/>
              <a:gd name="connsiteY1" fmla="*/ 614534 h 614534"/>
              <a:gd name="connsiteX2" fmla="*/ 2576754 w 5157822"/>
              <a:gd name="connsiteY2" fmla="*/ 0 h 614534"/>
              <a:gd name="connsiteX3" fmla="*/ 5157822 w 5157822"/>
              <a:gd name="connsiteY3" fmla="*/ 0 h 614534"/>
              <a:gd name="connsiteX0" fmla="*/ 0 w 2581068"/>
              <a:gd name="connsiteY0" fmla="*/ 614534 h 614534"/>
              <a:gd name="connsiteX1" fmla="*/ 0 w 2581068"/>
              <a:gd name="connsiteY1" fmla="*/ 0 h 614534"/>
              <a:gd name="connsiteX2" fmla="*/ 2581068 w 2581068"/>
              <a:gd name="connsiteY2" fmla="*/ 0 h 614534"/>
              <a:gd name="connsiteX0" fmla="*/ 1535 w 2582603"/>
              <a:gd name="connsiteY0" fmla="*/ 614534 h 614534"/>
              <a:gd name="connsiteX1" fmla="*/ 0 w 2582603"/>
              <a:gd name="connsiteY1" fmla="*/ 171920 h 614534"/>
              <a:gd name="connsiteX2" fmla="*/ 1535 w 2582603"/>
              <a:gd name="connsiteY2" fmla="*/ 0 h 614534"/>
              <a:gd name="connsiteX3" fmla="*/ 2582603 w 2582603"/>
              <a:gd name="connsiteY3" fmla="*/ 0 h 614534"/>
              <a:gd name="connsiteX0" fmla="*/ 0 w 2582603"/>
              <a:gd name="connsiteY0" fmla="*/ 171920 h 171920"/>
              <a:gd name="connsiteX1" fmla="*/ 1535 w 2582603"/>
              <a:gd name="connsiteY1" fmla="*/ 0 h 171920"/>
              <a:gd name="connsiteX2" fmla="*/ 2582603 w 2582603"/>
              <a:gd name="connsiteY2" fmla="*/ 0 h 171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82603" h="171920" extrusionOk="0">
                <a:moveTo>
                  <a:pt x="0" y="171920"/>
                </a:moveTo>
                <a:cubicBezTo>
                  <a:pt x="512" y="114613"/>
                  <a:pt x="1023" y="57307"/>
                  <a:pt x="1535" y="0"/>
                </a:cubicBezTo>
                <a:lnTo>
                  <a:pt x="2582603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Muller Bold" pitchFamily="2" charset="-52"/>
            </a:endParaRPr>
          </a:p>
        </p:txBody>
      </p:sp>
      <p:sp>
        <p:nvSpPr>
          <p:cNvPr id="84" name="TextBox 71"/>
          <p:cNvSpPr txBox="1"/>
          <p:nvPr/>
        </p:nvSpPr>
        <p:spPr bwMode="auto">
          <a:xfrm>
            <a:off x="3545214" y="4233946"/>
            <a:ext cx="12602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 smtClean="0">
                <a:solidFill>
                  <a:prstClr val="white"/>
                </a:solidFill>
                <a:latin typeface="Muller Bold" pitchFamily="2" charset="-52"/>
                <a:cs typeface="+mn-ea"/>
              </a:rPr>
              <a:t>ВОДИТЕЛЬ</a:t>
            </a:r>
            <a:br>
              <a:rPr lang="ru-RU" sz="1200" b="1" dirty="0" smtClean="0">
                <a:solidFill>
                  <a:prstClr val="white"/>
                </a:solidFill>
                <a:latin typeface="Muller Bold" pitchFamily="2" charset="-52"/>
                <a:cs typeface="+mn-ea"/>
              </a:rPr>
            </a:br>
            <a:r>
              <a:rPr lang="ru-RU" sz="1200" b="1" dirty="0" smtClean="0">
                <a:solidFill>
                  <a:prstClr val="white"/>
                </a:solidFill>
                <a:latin typeface="Muller Bold" pitchFamily="2" charset="-52"/>
                <a:cs typeface="+mn-ea"/>
              </a:rPr>
              <a:t>ПОГРУЗЧИКА</a:t>
            </a:r>
            <a:endParaRPr lang="ru-RU" sz="1050" b="1" dirty="0">
              <a:solidFill>
                <a:prstClr val="white"/>
              </a:solidFill>
              <a:latin typeface="Muller Bold" pitchFamily="2" charset="-52"/>
              <a:cs typeface="+mn-ea"/>
            </a:endParaRPr>
          </a:p>
        </p:txBody>
      </p:sp>
      <p:grpSp>
        <p:nvGrpSpPr>
          <p:cNvPr id="130" name="Группа 129"/>
          <p:cNvGrpSpPr/>
          <p:nvPr/>
        </p:nvGrpSpPr>
        <p:grpSpPr bwMode="auto">
          <a:xfrm>
            <a:off x="355743" y="1009027"/>
            <a:ext cx="2184775" cy="136549"/>
            <a:chOff x="2174703" y="-596602"/>
            <a:chExt cx="4608512" cy="288032"/>
          </a:xfrm>
        </p:grpSpPr>
        <p:cxnSp>
          <p:nvCxnSpPr>
            <p:cNvPr id="131" name="Прямая соединительная линия 130"/>
            <p:cNvCxnSpPr>
              <a:cxnSpLocks/>
            </p:cNvCxnSpPr>
            <p:nvPr/>
          </p:nvCxnSpPr>
          <p:spPr bwMode="auto">
            <a:xfrm flipV="1">
              <a:off x="2174703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Прямая соединительная линия 131"/>
            <p:cNvCxnSpPr>
              <a:cxnSpLocks/>
            </p:cNvCxnSpPr>
            <p:nvPr/>
          </p:nvCxnSpPr>
          <p:spPr bwMode="auto">
            <a:xfrm flipV="1">
              <a:off x="2462735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Прямая соединительная линия 133"/>
            <p:cNvCxnSpPr>
              <a:cxnSpLocks/>
            </p:cNvCxnSpPr>
            <p:nvPr/>
          </p:nvCxnSpPr>
          <p:spPr bwMode="auto">
            <a:xfrm flipV="1">
              <a:off x="2750767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Прямая соединительная линия 134"/>
            <p:cNvCxnSpPr>
              <a:cxnSpLocks/>
            </p:cNvCxnSpPr>
            <p:nvPr/>
          </p:nvCxnSpPr>
          <p:spPr bwMode="auto">
            <a:xfrm flipV="1">
              <a:off x="3038799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Прямая соединительная линия 148"/>
            <p:cNvCxnSpPr>
              <a:cxnSpLocks/>
            </p:cNvCxnSpPr>
            <p:nvPr/>
          </p:nvCxnSpPr>
          <p:spPr bwMode="auto">
            <a:xfrm flipV="1">
              <a:off x="3326831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Прямая соединительная линия 149"/>
            <p:cNvCxnSpPr>
              <a:cxnSpLocks/>
            </p:cNvCxnSpPr>
            <p:nvPr/>
          </p:nvCxnSpPr>
          <p:spPr bwMode="auto">
            <a:xfrm flipV="1">
              <a:off x="3614863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Прямая соединительная линия 150"/>
            <p:cNvCxnSpPr>
              <a:cxnSpLocks/>
            </p:cNvCxnSpPr>
            <p:nvPr/>
          </p:nvCxnSpPr>
          <p:spPr bwMode="auto">
            <a:xfrm flipV="1">
              <a:off x="3902894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Прямая соединительная линия 153"/>
            <p:cNvCxnSpPr>
              <a:cxnSpLocks/>
            </p:cNvCxnSpPr>
            <p:nvPr/>
          </p:nvCxnSpPr>
          <p:spPr bwMode="auto">
            <a:xfrm flipV="1">
              <a:off x="4190927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Прямая соединительная линия 155"/>
            <p:cNvCxnSpPr>
              <a:cxnSpLocks/>
            </p:cNvCxnSpPr>
            <p:nvPr/>
          </p:nvCxnSpPr>
          <p:spPr bwMode="auto">
            <a:xfrm flipV="1">
              <a:off x="4478959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Прямая соединительная линия 156"/>
            <p:cNvCxnSpPr>
              <a:cxnSpLocks/>
            </p:cNvCxnSpPr>
            <p:nvPr/>
          </p:nvCxnSpPr>
          <p:spPr bwMode="auto">
            <a:xfrm flipV="1">
              <a:off x="4766991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Прямая соединительная линия 157"/>
            <p:cNvCxnSpPr>
              <a:cxnSpLocks/>
            </p:cNvCxnSpPr>
            <p:nvPr/>
          </p:nvCxnSpPr>
          <p:spPr bwMode="auto">
            <a:xfrm flipV="1">
              <a:off x="5055023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Прямая соединительная линия 158"/>
            <p:cNvCxnSpPr>
              <a:cxnSpLocks/>
            </p:cNvCxnSpPr>
            <p:nvPr/>
          </p:nvCxnSpPr>
          <p:spPr bwMode="auto">
            <a:xfrm flipV="1">
              <a:off x="5343055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Прямая соединительная линия 159"/>
            <p:cNvCxnSpPr>
              <a:cxnSpLocks/>
            </p:cNvCxnSpPr>
            <p:nvPr/>
          </p:nvCxnSpPr>
          <p:spPr bwMode="auto">
            <a:xfrm flipV="1">
              <a:off x="5631087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Прямая соединительная линия 160"/>
            <p:cNvCxnSpPr>
              <a:cxnSpLocks/>
            </p:cNvCxnSpPr>
            <p:nvPr/>
          </p:nvCxnSpPr>
          <p:spPr bwMode="auto">
            <a:xfrm flipV="1">
              <a:off x="5919119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Прямая соединительная линия 161"/>
            <p:cNvCxnSpPr>
              <a:cxnSpLocks/>
            </p:cNvCxnSpPr>
            <p:nvPr/>
          </p:nvCxnSpPr>
          <p:spPr bwMode="auto">
            <a:xfrm flipV="1">
              <a:off x="6207151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Прямая соединительная линия 162"/>
            <p:cNvCxnSpPr>
              <a:cxnSpLocks/>
            </p:cNvCxnSpPr>
            <p:nvPr/>
          </p:nvCxnSpPr>
          <p:spPr bwMode="auto">
            <a:xfrm flipV="1">
              <a:off x="6495183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4" name="TextBox 163"/>
          <p:cNvSpPr txBox="1"/>
          <p:nvPr/>
        </p:nvSpPr>
        <p:spPr bwMode="auto">
          <a:xfrm>
            <a:off x="312061" y="436787"/>
            <a:ext cx="9885614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chemeClr val="bg1"/>
                </a:solidFill>
                <a:latin typeface="Muller Bold" pitchFamily="2" charset="-52"/>
              </a:rPr>
              <a:t>Центральный </a:t>
            </a:r>
            <a:r>
              <a:rPr lang="ru-RU" sz="2800" b="1" dirty="0" smtClean="0">
                <a:solidFill>
                  <a:schemeClr val="bg1"/>
                </a:solidFill>
                <a:latin typeface="Muller Bold" pitchFamily="2" charset="-52"/>
              </a:rPr>
              <a:t>склад (новые 4 модуля)</a:t>
            </a:r>
            <a:endParaRPr lang="ru-RU" sz="2800" b="1" dirty="0">
              <a:solidFill>
                <a:schemeClr val="bg1"/>
              </a:solidFill>
              <a:latin typeface="Muller Bold" pitchFamily="2" charset="-52"/>
            </a:endParaRPr>
          </a:p>
        </p:txBody>
      </p:sp>
      <p:sp>
        <p:nvSpPr>
          <p:cNvPr id="86" name="TextBox 85"/>
          <p:cNvSpPr txBox="1"/>
          <p:nvPr/>
        </p:nvSpPr>
        <p:spPr bwMode="auto">
          <a:xfrm>
            <a:off x="2519482" y="4852974"/>
            <a:ext cx="1053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000">
                <a:solidFill>
                  <a:schemeClr val="bg1"/>
                </a:solidFill>
                <a:latin typeface="Muller ExtraBold"/>
                <a:ea typeface="Calibri"/>
                <a:cs typeface="Times New Roman"/>
              </a:defRPr>
            </a:lvl1pPr>
          </a:lstStyle>
          <a:p>
            <a:pPr algn="r">
              <a:defRPr/>
            </a:pPr>
            <a:r>
              <a:rPr lang="ru-RU" sz="1200" dirty="0">
                <a:latin typeface="Muller Bold" pitchFamily="2" charset="-52"/>
              </a:rPr>
              <a:t>100 000 </a:t>
            </a:r>
            <a:r>
              <a:rPr lang="ru-RU" sz="1200" dirty="0">
                <a:latin typeface="Muller Bold" pitchFamily="2" charset="-52"/>
                <a:cs typeface="Calibri"/>
              </a:rPr>
              <a:t>₽</a:t>
            </a:r>
            <a:endParaRPr lang="ru-RU" sz="1200" dirty="0">
              <a:latin typeface="Muller Bold" pitchFamily="2" charset="-52"/>
            </a:endParaRPr>
          </a:p>
        </p:txBody>
      </p:sp>
      <p:sp>
        <p:nvSpPr>
          <p:cNvPr id="87" name="TextBox 86"/>
          <p:cNvSpPr txBox="1"/>
          <p:nvPr/>
        </p:nvSpPr>
        <p:spPr bwMode="auto">
          <a:xfrm>
            <a:off x="10278686" y="3084993"/>
            <a:ext cx="982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000">
                <a:solidFill>
                  <a:schemeClr val="bg1"/>
                </a:solidFill>
                <a:latin typeface="Muller ExtraBold"/>
                <a:ea typeface="Calibri"/>
                <a:cs typeface="Times New Roman"/>
              </a:defRPr>
            </a:lvl1pPr>
          </a:lstStyle>
          <a:p>
            <a:pPr algn="r">
              <a:defRPr/>
            </a:pPr>
            <a:r>
              <a:rPr lang="ru-RU" sz="1200">
                <a:latin typeface="Muller Bold" pitchFamily="2" charset="-52"/>
              </a:rPr>
              <a:t>160 000 </a:t>
            </a:r>
            <a:r>
              <a:rPr lang="ru-RU" sz="1200">
                <a:latin typeface="Muller Bold" pitchFamily="2" charset="-52"/>
                <a:cs typeface="Calibri"/>
              </a:rPr>
              <a:t>₽</a:t>
            </a:r>
            <a:endParaRPr lang="ru-RU" sz="1200">
              <a:latin typeface="Muller Bold" pitchFamily="2" charset="-52"/>
            </a:endParaRPr>
          </a:p>
        </p:txBody>
      </p:sp>
      <p:sp>
        <p:nvSpPr>
          <p:cNvPr id="51" name="TextBox 70"/>
          <p:cNvSpPr txBox="1"/>
          <p:nvPr/>
        </p:nvSpPr>
        <p:spPr bwMode="auto">
          <a:xfrm>
            <a:off x="6198265" y="3698890"/>
            <a:ext cx="18925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sz="1200" b="1" dirty="0">
                <a:solidFill>
                  <a:schemeClr val="bg1"/>
                </a:solidFill>
                <a:latin typeface="Muller Bold" pitchFamily="2" charset="-52"/>
              </a:rPr>
              <a:t>ОПЕРАТОР ИНФОРМАЦИОННОЙ СИСТЕМЫ </a:t>
            </a:r>
            <a:r>
              <a:rPr lang="en-US" sz="1200" b="1" dirty="0">
                <a:solidFill>
                  <a:schemeClr val="bg1"/>
                </a:solidFill>
                <a:latin typeface="Muller Bold" pitchFamily="2" charset="-52"/>
              </a:rPr>
              <a:t>WMS</a:t>
            </a:r>
            <a:endParaRPr sz="1200" dirty="0">
              <a:solidFill>
                <a:schemeClr val="bg1"/>
              </a:solidFill>
              <a:latin typeface="Muller Bold" pitchFamily="2" charset="-52"/>
            </a:endParaRPr>
          </a:p>
        </p:txBody>
      </p:sp>
      <p:sp>
        <p:nvSpPr>
          <p:cNvPr id="52" name="TextBox 70"/>
          <p:cNvSpPr txBox="1"/>
          <p:nvPr/>
        </p:nvSpPr>
        <p:spPr bwMode="auto">
          <a:xfrm>
            <a:off x="8872008" y="3086152"/>
            <a:ext cx="1910520" cy="274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>
                <a:solidFill>
                  <a:schemeClr val="bg1"/>
                </a:solidFill>
                <a:latin typeface="Muller Bold" pitchFamily="2" charset="-52"/>
              </a:rPr>
              <a:t>БРИГАДИР</a:t>
            </a:r>
            <a:endParaRPr sz="1200" b="1">
              <a:solidFill>
                <a:schemeClr val="bg1"/>
              </a:solidFill>
              <a:latin typeface="Muller Bold" pitchFamily="2" charset="-52"/>
            </a:endParaRPr>
          </a:p>
        </p:txBody>
      </p:sp>
      <p:sp>
        <p:nvSpPr>
          <p:cNvPr id="54" name="Прямоугольник 53"/>
          <p:cNvSpPr/>
          <p:nvPr/>
        </p:nvSpPr>
        <p:spPr bwMode="auto">
          <a:xfrm>
            <a:off x="8698633" y="750966"/>
            <a:ext cx="2582603" cy="1554903"/>
          </a:xfrm>
          <a:prstGeom prst="rect">
            <a:avLst/>
          </a:prstGeom>
          <a:solidFill>
            <a:srgbClr val="00B4F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Muller Bold" pitchFamily="2" charset="-52"/>
            </a:endParaRPr>
          </a:p>
        </p:txBody>
      </p:sp>
      <p:sp>
        <p:nvSpPr>
          <p:cNvPr id="53" name="Rectangle 99"/>
          <p:cNvSpPr/>
          <p:nvPr/>
        </p:nvSpPr>
        <p:spPr>
          <a:xfrm>
            <a:off x="8746396" y="1009027"/>
            <a:ext cx="25512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Рассмотрение кандидата на повышение 1 раз в 6 месяцев.</a:t>
            </a:r>
            <a:endParaRPr lang="ru-RU" sz="1200" b="1" dirty="0">
              <a:solidFill>
                <a:schemeClr val="bg1"/>
              </a:solidFill>
              <a:latin typeface="Muller Bold" pitchFamily="2" charset="-5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40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Picture 2" descr="P:\Никита\!!НОВАЯ ПРЕЗЕНТАЦИЯ\Фоны\6.jpg">
            <a:extLst>
              <a:ext uri="{FF2B5EF4-FFF2-40B4-BE49-F238E27FC236}">
                <a16:creationId xmlns:a16="http://schemas.microsoft.com/office/drawing/2014/main" id="{2F48C97A-8309-41EA-BE78-968C4DA06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-14466" y="-12699"/>
            <a:ext cx="12202736" cy="687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" name="Полилиния 94"/>
          <p:cNvSpPr/>
          <p:nvPr/>
        </p:nvSpPr>
        <p:spPr>
          <a:xfrm>
            <a:off x="907143" y="3025831"/>
            <a:ext cx="10308813" cy="3021805"/>
          </a:xfrm>
          <a:custGeom>
            <a:avLst/>
            <a:gdLst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5149404 w 10307226"/>
              <a:gd name="connsiteY6" fmla="*/ 2983705 h 2983706"/>
              <a:gd name="connsiteX7" fmla="*/ 2581068 w 10307226"/>
              <a:gd name="connsiteY7" fmla="*/ 2983705 h 2983706"/>
              <a:gd name="connsiteX8" fmla="*/ 2576142 w 10307226"/>
              <a:gd name="connsiteY8" fmla="*/ 2983705 h 2983706"/>
              <a:gd name="connsiteX9" fmla="*/ 0 w 10307226"/>
              <a:gd name="connsiteY9" fmla="*/ 2983705 h 2983706"/>
              <a:gd name="connsiteX10" fmla="*/ 0 w 10307226"/>
              <a:gd name="connsiteY10" fmla="*/ 1812832 h 2983706"/>
              <a:gd name="connsiteX11" fmla="*/ 2576142 w 10307226"/>
              <a:gd name="connsiteY11" fmla="*/ 1812832 h 2983706"/>
              <a:gd name="connsiteX12" fmla="*/ 2576142 w 10307226"/>
              <a:gd name="connsiteY12" fmla="*/ 1205084 h 2983706"/>
              <a:gd name="connsiteX13" fmla="*/ 5149404 w 10307226"/>
              <a:gd name="connsiteY13" fmla="*/ 1205084 h 2983706"/>
              <a:gd name="connsiteX14" fmla="*/ 5149404 w 10307226"/>
              <a:gd name="connsiteY14" fmla="*/ 614534 h 2983706"/>
              <a:gd name="connsiteX15" fmla="*/ 7726158 w 10307226"/>
              <a:gd name="connsiteY15" fmla="*/ 614534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2581068 w 10307226"/>
              <a:gd name="connsiteY6" fmla="*/ 2983705 h 2983706"/>
              <a:gd name="connsiteX7" fmla="*/ 2576142 w 10307226"/>
              <a:gd name="connsiteY7" fmla="*/ 2983705 h 2983706"/>
              <a:gd name="connsiteX8" fmla="*/ 0 w 10307226"/>
              <a:gd name="connsiteY8" fmla="*/ 2983705 h 2983706"/>
              <a:gd name="connsiteX9" fmla="*/ 0 w 10307226"/>
              <a:gd name="connsiteY9" fmla="*/ 1812832 h 2983706"/>
              <a:gd name="connsiteX10" fmla="*/ 2576142 w 10307226"/>
              <a:gd name="connsiteY10" fmla="*/ 1812832 h 2983706"/>
              <a:gd name="connsiteX11" fmla="*/ 2576142 w 10307226"/>
              <a:gd name="connsiteY11" fmla="*/ 1205084 h 2983706"/>
              <a:gd name="connsiteX12" fmla="*/ 5149404 w 10307226"/>
              <a:gd name="connsiteY12" fmla="*/ 1205084 h 2983706"/>
              <a:gd name="connsiteX13" fmla="*/ 5149404 w 10307226"/>
              <a:gd name="connsiteY13" fmla="*/ 614534 h 2983706"/>
              <a:gd name="connsiteX14" fmla="*/ 7726158 w 10307226"/>
              <a:gd name="connsiteY14" fmla="*/ 614534 h 2983706"/>
              <a:gd name="connsiteX15" fmla="*/ 7726158 w 10307226"/>
              <a:gd name="connsiteY15" fmla="*/ 0 h 2983706"/>
              <a:gd name="connsiteX0" fmla="*/ 7726158 w 10307226"/>
              <a:gd name="connsiteY0" fmla="*/ 0 h 3020217"/>
              <a:gd name="connsiteX1" fmla="*/ 10307226 w 10307226"/>
              <a:gd name="connsiteY1" fmla="*/ 0 h 3020217"/>
              <a:gd name="connsiteX2" fmla="*/ 10307226 w 10307226"/>
              <a:gd name="connsiteY2" fmla="*/ 2983706 h 3020217"/>
              <a:gd name="connsiteX3" fmla="*/ 7726158 w 10307226"/>
              <a:gd name="connsiteY3" fmla="*/ 2983706 h 3020217"/>
              <a:gd name="connsiteX4" fmla="*/ 7726158 w 10307226"/>
              <a:gd name="connsiteY4" fmla="*/ 2983705 h 3020217"/>
              <a:gd name="connsiteX5" fmla="*/ 5160385 w 10307226"/>
              <a:gd name="connsiteY5" fmla="*/ 3020217 h 3020217"/>
              <a:gd name="connsiteX6" fmla="*/ 2581068 w 10307226"/>
              <a:gd name="connsiteY6" fmla="*/ 2983705 h 3020217"/>
              <a:gd name="connsiteX7" fmla="*/ 2576142 w 10307226"/>
              <a:gd name="connsiteY7" fmla="*/ 2983705 h 3020217"/>
              <a:gd name="connsiteX8" fmla="*/ 0 w 10307226"/>
              <a:gd name="connsiteY8" fmla="*/ 2983705 h 3020217"/>
              <a:gd name="connsiteX9" fmla="*/ 0 w 10307226"/>
              <a:gd name="connsiteY9" fmla="*/ 1812832 h 3020217"/>
              <a:gd name="connsiteX10" fmla="*/ 2576142 w 10307226"/>
              <a:gd name="connsiteY10" fmla="*/ 1812832 h 3020217"/>
              <a:gd name="connsiteX11" fmla="*/ 2576142 w 10307226"/>
              <a:gd name="connsiteY11" fmla="*/ 1205084 h 3020217"/>
              <a:gd name="connsiteX12" fmla="*/ 5149404 w 10307226"/>
              <a:gd name="connsiteY12" fmla="*/ 1205084 h 3020217"/>
              <a:gd name="connsiteX13" fmla="*/ 5149404 w 10307226"/>
              <a:gd name="connsiteY13" fmla="*/ 614534 h 3020217"/>
              <a:gd name="connsiteX14" fmla="*/ 7726158 w 10307226"/>
              <a:gd name="connsiteY14" fmla="*/ 614534 h 3020217"/>
              <a:gd name="connsiteX15" fmla="*/ 7726158 w 10307226"/>
              <a:gd name="connsiteY15" fmla="*/ 0 h 3020217"/>
              <a:gd name="connsiteX0" fmla="*/ 7726158 w 10307226"/>
              <a:gd name="connsiteY0" fmla="*/ 0 h 3021805"/>
              <a:gd name="connsiteX1" fmla="*/ 10307226 w 10307226"/>
              <a:gd name="connsiteY1" fmla="*/ 0 h 3021805"/>
              <a:gd name="connsiteX2" fmla="*/ 10307226 w 10307226"/>
              <a:gd name="connsiteY2" fmla="*/ 2983706 h 3021805"/>
              <a:gd name="connsiteX3" fmla="*/ 7726158 w 10307226"/>
              <a:gd name="connsiteY3" fmla="*/ 2983706 h 3021805"/>
              <a:gd name="connsiteX4" fmla="*/ 7740446 w 10307226"/>
              <a:gd name="connsiteY4" fmla="*/ 3021805 h 3021805"/>
              <a:gd name="connsiteX5" fmla="*/ 5160385 w 10307226"/>
              <a:gd name="connsiteY5" fmla="*/ 3020217 h 3021805"/>
              <a:gd name="connsiteX6" fmla="*/ 2581068 w 10307226"/>
              <a:gd name="connsiteY6" fmla="*/ 2983705 h 3021805"/>
              <a:gd name="connsiteX7" fmla="*/ 2576142 w 10307226"/>
              <a:gd name="connsiteY7" fmla="*/ 2983705 h 3021805"/>
              <a:gd name="connsiteX8" fmla="*/ 0 w 10307226"/>
              <a:gd name="connsiteY8" fmla="*/ 2983705 h 3021805"/>
              <a:gd name="connsiteX9" fmla="*/ 0 w 10307226"/>
              <a:gd name="connsiteY9" fmla="*/ 1812832 h 3021805"/>
              <a:gd name="connsiteX10" fmla="*/ 2576142 w 10307226"/>
              <a:gd name="connsiteY10" fmla="*/ 1812832 h 3021805"/>
              <a:gd name="connsiteX11" fmla="*/ 2576142 w 10307226"/>
              <a:gd name="connsiteY11" fmla="*/ 1205084 h 3021805"/>
              <a:gd name="connsiteX12" fmla="*/ 5149404 w 10307226"/>
              <a:gd name="connsiteY12" fmla="*/ 1205084 h 3021805"/>
              <a:gd name="connsiteX13" fmla="*/ 5149404 w 10307226"/>
              <a:gd name="connsiteY13" fmla="*/ 614534 h 3021805"/>
              <a:gd name="connsiteX14" fmla="*/ 7726158 w 10307226"/>
              <a:gd name="connsiteY14" fmla="*/ 614534 h 3021805"/>
              <a:gd name="connsiteX15" fmla="*/ 7726158 w 10307226"/>
              <a:gd name="connsiteY15" fmla="*/ 0 h 3021805"/>
              <a:gd name="connsiteX0" fmla="*/ 7726158 w 10307226"/>
              <a:gd name="connsiteY0" fmla="*/ 0 h 3021805"/>
              <a:gd name="connsiteX1" fmla="*/ 10307226 w 10307226"/>
              <a:gd name="connsiteY1" fmla="*/ 0 h 3021805"/>
              <a:gd name="connsiteX2" fmla="*/ 10307226 w 10307226"/>
              <a:gd name="connsiteY2" fmla="*/ 2983706 h 3021805"/>
              <a:gd name="connsiteX3" fmla="*/ 7740446 w 10307226"/>
              <a:gd name="connsiteY3" fmla="*/ 3021805 h 3021805"/>
              <a:gd name="connsiteX4" fmla="*/ 5160385 w 10307226"/>
              <a:gd name="connsiteY4" fmla="*/ 3020217 h 3021805"/>
              <a:gd name="connsiteX5" fmla="*/ 2581068 w 10307226"/>
              <a:gd name="connsiteY5" fmla="*/ 2983705 h 3021805"/>
              <a:gd name="connsiteX6" fmla="*/ 2576142 w 10307226"/>
              <a:gd name="connsiteY6" fmla="*/ 2983705 h 3021805"/>
              <a:gd name="connsiteX7" fmla="*/ 0 w 10307226"/>
              <a:gd name="connsiteY7" fmla="*/ 2983705 h 3021805"/>
              <a:gd name="connsiteX8" fmla="*/ 0 w 10307226"/>
              <a:gd name="connsiteY8" fmla="*/ 1812832 h 3021805"/>
              <a:gd name="connsiteX9" fmla="*/ 2576142 w 10307226"/>
              <a:gd name="connsiteY9" fmla="*/ 1812832 h 3021805"/>
              <a:gd name="connsiteX10" fmla="*/ 2576142 w 10307226"/>
              <a:gd name="connsiteY10" fmla="*/ 1205084 h 3021805"/>
              <a:gd name="connsiteX11" fmla="*/ 5149404 w 10307226"/>
              <a:gd name="connsiteY11" fmla="*/ 1205084 h 3021805"/>
              <a:gd name="connsiteX12" fmla="*/ 5149404 w 10307226"/>
              <a:gd name="connsiteY12" fmla="*/ 614534 h 3021805"/>
              <a:gd name="connsiteX13" fmla="*/ 7726158 w 10307226"/>
              <a:gd name="connsiteY13" fmla="*/ 614534 h 3021805"/>
              <a:gd name="connsiteX14" fmla="*/ 7726158 w 10307226"/>
              <a:gd name="connsiteY14" fmla="*/ 0 h 3021805"/>
              <a:gd name="connsiteX0" fmla="*/ 7726158 w 10307226"/>
              <a:gd name="connsiteY0" fmla="*/ 0 h 3020217"/>
              <a:gd name="connsiteX1" fmla="*/ 10307226 w 10307226"/>
              <a:gd name="connsiteY1" fmla="*/ 0 h 3020217"/>
              <a:gd name="connsiteX2" fmla="*/ 10307226 w 10307226"/>
              <a:gd name="connsiteY2" fmla="*/ 2983706 h 3020217"/>
              <a:gd name="connsiteX3" fmla="*/ 7734096 w 10307226"/>
              <a:gd name="connsiteY3" fmla="*/ 3018630 h 3020217"/>
              <a:gd name="connsiteX4" fmla="*/ 5160385 w 10307226"/>
              <a:gd name="connsiteY4" fmla="*/ 3020217 h 3020217"/>
              <a:gd name="connsiteX5" fmla="*/ 2581068 w 10307226"/>
              <a:gd name="connsiteY5" fmla="*/ 2983705 h 3020217"/>
              <a:gd name="connsiteX6" fmla="*/ 2576142 w 10307226"/>
              <a:gd name="connsiteY6" fmla="*/ 2983705 h 3020217"/>
              <a:gd name="connsiteX7" fmla="*/ 0 w 10307226"/>
              <a:gd name="connsiteY7" fmla="*/ 2983705 h 3020217"/>
              <a:gd name="connsiteX8" fmla="*/ 0 w 10307226"/>
              <a:gd name="connsiteY8" fmla="*/ 1812832 h 3020217"/>
              <a:gd name="connsiteX9" fmla="*/ 2576142 w 10307226"/>
              <a:gd name="connsiteY9" fmla="*/ 1812832 h 3020217"/>
              <a:gd name="connsiteX10" fmla="*/ 2576142 w 10307226"/>
              <a:gd name="connsiteY10" fmla="*/ 1205084 h 3020217"/>
              <a:gd name="connsiteX11" fmla="*/ 5149404 w 10307226"/>
              <a:gd name="connsiteY11" fmla="*/ 1205084 h 3020217"/>
              <a:gd name="connsiteX12" fmla="*/ 5149404 w 10307226"/>
              <a:gd name="connsiteY12" fmla="*/ 614534 h 3020217"/>
              <a:gd name="connsiteX13" fmla="*/ 7726158 w 10307226"/>
              <a:gd name="connsiteY13" fmla="*/ 614534 h 3020217"/>
              <a:gd name="connsiteX14" fmla="*/ 7726158 w 10307226"/>
              <a:gd name="connsiteY14" fmla="*/ 0 h 3020217"/>
              <a:gd name="connsiteX0" fmla="*/ 7726158 w 10308813"/>
              <a:gd name="connsiteY0" fmla="*/ 0 h 3020217"/>
              <a:gd name="connsiteX1" fmla="*/ 10307226 w 10308813"/>
              <a:gd name="connsiteY1" fmla="*/ 0 h 3020217"/>
              <a:gd name="connsiteX2" fmla="*/ 10308813 w 10308813"/>
              <a:gd name="connsiteY2" fmla="*/ 3015456 h 3020217"/>
              <a:gd name="connsiteX3" fmla="*/ 7734096 w 10308813"/>
              <a:gd name="connsiteY3" fmla="*/ 3018630 h 3020217"/>
              <a:gd name="connsiteX4" fmla="*/ 5160385 w 10308813"/>
              <a:gd name="connsiteY4" fmla="*/ 3020217 h 3020217"/>
              <a:gd name="connsiteX5" fmla="*/ 2581068 w 10308813"/>
              <a:gd name="connsiteY5" fmla="*/ 2983705 h 3020217"/>
              <a:gd name="connsiteX6" fmla="*/ 2576142 w 10308813"/>
              <a:gd name="connsiteY6" fmla="*/ 2983705 h 3020217"/>
              <a:gd name="connsiteX7" fmla="*/ 0 w 10308813"/>
              <a:gd name="connsiteY7" fmla="*/ 2983705 h 3020217"/>
              <a:gd name="connsiteX8" fmla="*/ 0 w 10308813"/>
              <a:gd name="connsiteY8" fmla="*/ 1812832 h 3020217"/>
              <a:gd name="connsiteX9" fmla="*/ 2576142 w 10308813"/>
              <a:gd name="connsiteY9" fmla="*/ 1812832 h 3020217"/>
              <a:gd name="connsiteX10" fmla="*/ 2576142 w 10308813"/>
              <a:gd name="connsiteY10" fmla="*/ 1205084 h 3020217"/>
              <a:gd name="connsiteX11" fmla="*/ 5149404 w 10308813"/>
              <a:gd name="connsiteY11" fmla="*/ 1205084 h 3020217"/>
              <a:gd name="connsiteX12" fmla="*/ 5149404 w 10308813"/>
              <a:gd name="connsiteY12" fmla="*/ 614534 h 3020217"/>
              <a:gd name="connsiteX13" fmla="*/ 7726158 w 10308813"/>
              <a:gd name="connsiteY13" fmla="*/ 614534 h 3020217"/>
              <a:gd name="connsiteX14" fmla="*/ 7726158 w 10308813"/>
              <a:gd name="connsiteY14" fmla="*/ 0 h 3020217"/>
              <a:gd name="connsiteX0" fmla="*/ 7726158 w 10308813"/>
              <a:gd name="connsiteY0" fmla="*/ 0 h 3020217"/>
              <a:gd name="connsiteX1" fmla="*/ 10307226 w 10308813"/>
              <a:gd name="connsiteY1" fmla="*/ 0 h 3020217"/>
              <a:gd name="connsiteX2" fmla="*/ 10308813 w 10308813"/>
              <a:gd name="connsiteY2" fmla="*/ 3015456 h 3020217"/>
              <a:gd name="connsiteX3" fmla="*/ 7734096 w 10308813"/>
              <a:gd name="connsiteY3" fmla="*/ 3018630 h 3020217"/>
              <a:gd name="connsiteX4" fmla="*/ 5160385 w 10308813"/>
              <a:gd name="connsiteY4" fmla="*/ 3020217 h 3020217"/>
              <a:gd name="connsiteX5" fmla="*/ 2581068 w 10308813"/>
              <a:gd name="connsiteY5" fmla="*/ 2983705 h 3020217"/>
              <a:gd name="connsiteX6" fmla="*/ 0 w 10308813"/>
              <a:gd name="connsiteY6" fmla="*/ 2983705 h 3020217"/>
              <a:gd name="connsiteX7" fmla="*/ 0 w 10308813"/>
              <a:gd name="connsiteY7" fmla="*/ 1812832 h 3020217"/>
              <a:gd name="connsiteX8" fmla="*/ 2576142 w 10308813"/>
              <a:gd name="connsiteY8" fmla="*/ 1812832 h 3020217"/>
              <a:gd name="connsiteX9" fmla="*/ 2576142 w 10308813"/>
              <a:gd name="connsiteY9" fmla="*/ 1205084 h 3020217"/>
              <a:gd name="connsiteX10" fmla="*/ 5149404 w 10308813"/>
              <a:gd name="connsiteY10" fmla="*/ 1205084 h 3020217"/>
              <a:gd name="connsiteX11" fmla="*/ 5149404 w 10308813"/>
              <a:gd name="connsiteY11" fmla="*/ 614534 h 3020217"/>
              <a:gd name="connsiteX12" fmla="*/ 7726158 w 10308813"/>
              <a:gd name="connsiteY12" fmla="*/ 614534 h 3020217"/>
              <a:gd name="connsiteX13" fmla="*/ 7726158 w 10308813"/>
              <a:gd name="connsiteY13" fmla="*/ 0 h 3020217"/>
              <a:gd name="connsiteX0" fmla="*/ 7726158 w 10308813"/>
              <a:gd name="connsiteY0" fmla="*/ 0 h 3021805"/>
              <a:gd name="connsiteX1" fmla="*/ 10307226 w 10308813"/>
              <a:gd name="connsiteY1" fmla="*/ 0 h 3021805"/>
              <a:gd name="connsiteX2" fmla="*/ 10308813 w 10308813"/>
              <a:gd name="connsiteY2" fmla="*/ 3015456 h 3021805"/>
              <a:gd name="connsiteX3" fmla="*/ 7734096 w 10308813"/>
              <a:gd name="connsiteY3" fmla="*/ 3018630 h 3021805"/>
              <a:gd name="connsiteX4" fmla="*/ 5160385 w 10308813"/>
              <a:gd name="connsiteY4" fmla="*/ 3020217 h 3021805"/>
              <a:gd name="connsiteX5" fmla="*/ 2576305 w 10308813"/>
              <a:gd name="connsiteY5" fmla="*/ 3021805 h 3021805"/>
              <a:gd name="connsiteX6" fmla="*/ 0 w 10308813"/>
              <a:gd name="connsiteY6" fmla="*/ 2983705 h 3021805"/>
              <a:gd name="connsiteX7" fmla="*/ 0 w 10308813"/>
              <a:gd name="connsiteY7" fmla="*/ 1812832 h 3021805"/>
              <a:gd name="connsiteX8" fmla="*/ 2576142 w 10308813"/>
              <a:gd name="connsiteY8" fmla="*/ 1812832 h 3021805"/>
              <a:gd name="connsiteX9" fmla="*/ 2576142 w 10308813"/>
              <a:gd name="connsiteY9" fmla="*/ 1205084 h 3021805"/>
              <a:gd name="connsiteX10" fmla="*/ 5149404 w 10308813"/>
              <a:gd name="connsiteY10" fmla="*/ 1205084 h 3021805"/>
              <a:gd name="connsiteX11" fmla="*/ 5149404 w 10308813"/>
              <a:gd name="connsiteY11" fmla="*/ 614534 h 3021805"/>
              <a:gd name="connsiteX12" fmla="*/ 7726158 w 10308813"/>
              <a:gd name="connsiteY12" fmla="*/ 614534 h 3021805"/>
              <a:gd name="connsiteX13" fmla="*/ 7726158 w 10308813"/>
              <a:gd name="connsiteY13" fmla="*/ 0 h 3021805"/>
              <a:gd name="connsiteX0" fmla="*/ 7726158 w 10308813"/>
              <a:gd name="connsiteY0" fmla="*/ 0 h 3021805"/>
              <a:gd name="connsiteX1" fmla="*/ 10307226 w 10308813"/>
              <a:gd name="connsiteY1" fmla="*/ 0 h 3021805"/>
              <a:gd name="connsiteX2" fmla="*/ 10308813 w 10308813"/>
              <a:gd name="connsiteY2" fmla="*/ 3015456 h 3021805"/>
              <a:gd name="connsiteX3" fmla="*/ 7734096 w 10308813"/>
              <a:gd name="connsiteY3" fmla="*/ 3018630 h 3021805"/>
              <a:gd name="connsiteX4" fmla="*/ 5160385 w 10308813"/>
              <a:gd name="connsiteY4" fmla="*/ 3020217 h 3021805"/>
              <a:gd name="connsiteX5" fmla="*/ 2576305 w 10308813"/>
              <a:gd name="connsiteY5" fmla="*/ 3021805 h 3021805"/>
              <a:gd name="connsiteX6" fmla="*/ 1587 w 10308813"/>
              <a:gd name="connsiteY6" fmla="*/ 3020218 h 3021805"/>
              <a:gd name="connsiteX7" fmla="*/ 0 w 10308813"/>
              <a:gd name="connsiteY7" fmla="*/ 1812832 h 3021805"/>
              <a:gd name="connsiteX8" fmla="*/ 2576142 w 10308813"/>
              <a:gd name="connsiteY8" fmla="*/ 1812832 h 3021805"/>
              <a:gd name="connsiteX9" fmla="*/ 2576142 w 10308813"/>
              <a:gd name="connsiteY9" fmla="*/ 1205084 h 3021805"/>
              <a:gd name="connsiteX10" fmla="*/ 5149404 w 10308813"/>
              <a:gd name="connsiteY10" fmla="*/ 1205084 h 3021805"/>
              <a:gd name="connsiteX11" fmla="*/ 5149404 w 10308813"/>
              <a:gd name="connsiteY11" fmla="*/ 614534 h 3021805"/>
              <a:gd name="connsiteX12" fmla="*/ 7726158 w 10308813"/>
              <a:gd name="connsiteY12" fmla="*/ 614534 h 3021805"/>
              <a:gd name="connsiteX13" fmla="*/ 7726158 w 10308813"/>
              <a:gd name="connsiteY13" fmla="*/ 0 h 3021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308813" h="3021805">
                <a:moveTo>
                  <a:pt x="7726158" y="0"/>
                </a:moveTo>
                <a:lnTo>
                  <a:pt x="10307226" y="0"/>
                </a:lnTo>
                <a:lnTo>
                  <a:pt x="10308813" y="3015456"/>
                </a:lnTo>
                <a:lnTo>
                  <a:pt x="7734096" y="3018630"/>
                </a:lnTo>
                <a:lnTo>
                  <a:pt x="5160385" y="3020217"/>
                </a:lnTo>
                <a:lnTo>
                  <a:pt x="2576305" y="3021805"/>
                </a:lnTo>
                <a:lnTo>
                  <a:pt x="1587" y="3020218"/>
                </a:lnTo>
                <a:lnTo>
                  <a:pt x="0" y="1812832"/>
                </a:lnTo>
                <a:lnTo>
                  <a:pt x="2576142" y="1812832"/>
                </a:lnTo>
                <a:lnTo>
                  <a:pt x="2576142" y="1205084"/>
                </a:lnTo>
                <a:lnTo>
                  <a:pt x="5149404" y="1205084"/>
                </a:lnTo>
                <a:lnTo>
                  <a:pt x="5149404" y="614534"/>
                </a:lnTo>
                <a:lnTo>
                  <a:pt x="7726158" y="614534"/>
                </a:lnTo>
                <a:lnTo>
                  <a:pt x="7726158" y="0"/>
                </a:lnTo>
                <a:close/>
              </a:path>
            </a:pathLst>
          </a:custGeom>
          <a:gradFill>
            <a:gsLst>
              <a:gs pos="100000">
                <a:srgbClr val="00B0F0">
                  <a:alpha val="15000"/>
                </a:srgbClr>
              </a:gs>
              <a:gs pos="0">
                <a:srgbClr val="012F79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uller Bold" pitchFamily="2" charset="-52"/>
            </a:endParaRPr>
          </a:p>
        </p:txBody>
      </p:sp>
      <p:sp>
        <p:nvSpPr>
          <p:cNvPr id="98" name="Полилиния 97"/>
          <p:cNvSpPr/>
          <p:nvPr/>
        </p:nvSpPr>
        <p:spPr>
          <a:xfrm>
            <a:off x="911653" y="4590378"/>
            <a:ext cx="2571634" cy="1455505"/>
          </a:xfrm>
          <a:custGeom>
            <a:avLst/>
            <a:gdLst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5149404 w 10307226"/>
              <a:gd name="connsiteY6" fmla="*/ 2983705 h 2983706"/>
              <a:gd name="connsiteX7" fmla="*/ 2581068 w 10307226"/>
              <a:gd name="connsiteY7" fmla="*/ 2983705 h 2983706"/>
              <a:gd name="connsiteX8" fmla="*/ 2576142 w 10307226"/>
              <a:gd name="connsiteY8" fmla="*/ 2983705 h 2983706"/>
              <a:gd name="connsiteX9" fmla="*/ 0 w 10307226"/>
              <a:gd name="connsiteY9" fmla="*/ 2983705 h 2983706"/>
              <a:gd name="connsiteX10" fmla="*/ 0 w 10307226"/>
              <a:gd name="connsiteY10" fmla="*/ 1812832 h 2983706"/>
              <a:gd name="connsiteX11" fmla="*/ 2576142 w 10307226"/>
              <a:gd name="connsiteY11" fmla="*/ 1812832 h 2983706"/>
              <a:gd name="connsiteX12" fmla="*/ 2576142 w 10307226"/>
              <a:gd name="connsiteY12" fmla="*/ 1205084 h 2983706"/>
              <a:gd name="connsiteX13" fmla="*/ 5149404 w 10307226"/>
              <a:gd name="connsiteY13" fmla="*/ 1205084 h 2983706"/>
              <a:gd name="connsiteX14" fmla="*/ 5149404 w 10307226"/>
              <a:gd name="connsiteY14" fmla="*/ 614534 h 2983706"/>
              <a:gd name="connsiteX15" fmla="*/ 7726158 w 10307226"/>
              <a:gd name="connsiteY15" fmla="*/ 614534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7726158 w 10307226"/>
              <a:gd name="connsiteY3" fmla="*/ 2983705 h 2983706"/>
              <a:gd name="connsiteX4" fmla="*/ 5157210 w 10307226"/>
              <a:gd name="connsiteY4" fmla="*/ 2983705 h 2983706"/>
              <a:gd name="connsiteX5" fmla="*/ 5149404 w 10307226"/>
              <a:gd name="connsiteY5" fmla="*/ 2983705 h 2983706"/>
              <a:gd name="connsiteX6" fmla="*/ 2581068 w 10307226"/>
              <a:gd name="connsiteY6" fmla="*/ 2983705 h 2983706"/>
              <a:gd name="connsiteX7" fmla="*/ 2576142 w 10307226"/>
              <a:gd name="connsiteY7" fmla="*/ 2983705 h 2983706"/>
              <a:gd name="connsiteX8" fmla="*/ 0 w 10307226"/>
              <a:gd name="connsiteY8" fmla="*/ 2983705 h 2983706"/>
              <a:gd name="connsiteX9" fmla="*/ 0 w 10307226"/>
              <a:gd name="connsiteY9" fmla="*/ 1812832 h 2983706"/>
              <a:gd name="connsiteX10" fmla="*/ 2576142 w 10307226"/>
              <a:gd name="connsiteY10" fmla="*/ 1812832 h 2983706"/>
              <a:gd name="connsiteX11" fmla="*/ 2576142 w 10307226"/>
              <a:gd name="connsiteY11" fmla="*/ 1205084 h 2983706"/>
              <a:gd name="connsiteX12" fmla="*/ 5149404 w 10307226"/>
              <a:gd name="connsiteY12" fmla="*/ 1205084 h 2983706"/>
              <a:gd name="connsiteX13" fmla="*/ 5149404 w 10307226"/>
              <a:gd name="connsiteY13" fmla="*/ 614534 h 2983706"/>
              <a:gd name="connsiteX14" fmla="*/ 7726158 w 10307226"/>
              <a:gd name="connsiteY14" fmla="*/ 614534 h 2983706"/>
              <a:gd name="connsiteX15" fmla="*/ 7726158 w 10307226"/>
              <a:gd name="connsiteY15" fmla="*/ 0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5157210 w 10307226"/>
              <a:gd name="connsiteY3" fmla="*/ 2983705 h 2983706"/>
              <a:gd name="connsiteX4" fmla="*/ 5149404 w 10307226"/>
              <a:gd name="connsiteY4" fmla="*/ 2983705 h 2983706"/>
              <a:gd name="connsiteX5" fmla="*/ 2581068 w 10307226"/>
              <a:gd name="connsiteY5" fmla="*/ 2983705 h 2983706"/>
              <a:gd name="connsiteX6" fmla="*/ 2576142 w 10307226"/>
              <a:gd name="connsiteY6" fmla="*/ 2983705 h 2983706"/>
              <a:gd name="connsiteX7" fmla="*/ 0 w 10307226"/>
              <a:gd name="connsiteY7" fmla="*/ 2983705 h 2983706"/>
              <a:gd name="connsiteX8" fmla="*/ 0 w 10307226"/>
              <a:gd name="connsiteY8" fmla="*/ 1812832 h 2983706"/>
              <a:gd name="connsiteX9" fmla="*/ 2576142 w 10307226"/>
              <a:gd name="connsiteY9" fmla="*/ 1812832 h 2983706"/>
              <a:gd name="connsiteX10" fmla="*/ 2576142 w 10307226"/>
              <a:gd name="connsiteY10" fmla="*/ 1205084 h 2983706"/>
              <a:gd name="connsiteX11" fmla="*/ 5149404 w 10307226"/>
              <a:gd name="connsiteY11" fmla="*/ 1205084 h 2983706"/>
              <a:gd name="connsiteX12" fmla="*/ 5149404 w 10307226"/>
              <a:gd name="connsiteY12" fmla="*/ 614534 h 2983706"/>
              <a:gd name="connsiteX13" fmla="*/ 7726158 w 10307226"/>
              <a:gd name="connsiteY13" fmla="*/ 614534 h 2983706"/>
              <a:gd name="connsiteX14" fmla="*/ 7726158 w 10307226"/>
              <a:gd name="connsiteY14" fmla="*/ 0 h 2983706"/>
              <a:gd name="connsiteX0" fmla="*/ 7726158 w 10307226"/>
              <a:gd name="connsiteY0" fmla="*/ 0 h 2983705"/>
              <a:gd name="connsiteX1" fmla="*/ 10307226 w 10307226"/>
              <a:gd name="connsiteY1" fmla="*/ 0 h 2983705"/>
              <a:gd name="connsiteX2" fmla="*/ 5157210 w 10307226"/>
              <a:gd name="connsiteY2" fmla="*/ 2983705 h 2983705"/>
              <a:gd name="connsiteX3" fmla="*/ 5149404 w 10307226"/>
              <a:gd name="connsiteY3" fmla="*/ 2983705 h 2983705"/>
              <a:gd name="connsiteX4" fmla="*/ 2581068 w 10307226"/>
              <a:gd name="connsiteY4" fmla="*/ 2983705 h 2983705"/>
              <a:gd name="connsiteX5" fmla="*/ 2576142 w 10307226"/>
              <a:gd name="connsiteY5" fmla="*/ 2983705 h 2983705"/>
              <a:gd name="connsiteX6" fmla="*/ 0 w 10307226"/>
              <a:gd name="connsiteY6" fmla="*/ 2983705 h 2983705"/>
              <a:gd name="connsiteX7" fmla="*/ 0 w 10307226"/>
              <a:gd name="connsiteY7" fmla="*/ 1812832 h 2983705"/>
              <a:gd name="connsiteX8" fmla="*/ 2576142 w 10307226"/>
              <a:gd name="connsiteY8" fmla="*/ 1812832 h 2983705"/>
              <a:gd name="connsiteX9" fmla="*/ 2576142 w 10307226"/>
              <a:gd name="connsiteY9" fmla="*/ 1205084 h 2983705"/>
              <a:gd name="connsiteX10" fmla="*/ 5149404 w 10307226"/>
              <a:gd name="connsiteY10" fmla="*/ 1205084 h 2983705"/>
              <a:gd name="connsiteX11" fmla="*/ 5149404 w 10307226"/>
              <a:gd name="connsiteY11" fmla="*/ 614534 h 2983705"/>
              <a:gd name="connsiteX12" fmla="*/ 7726158 w 10307226"/>
              <a:gd name="connsiteY12" fmla="*/ 614534 h 2983705"/>
              <a:gd name="connsiteX13" fmla="*/ 7726158 w 10307226"/>
              <a:gd name="connsiteY13" fmla="*/ 0 h 2983705"/>
              <a:gd name="connsiteX0" fmla="*/ 5149404 w 10307226"/>
              <a:gd name="connsiteY0" fmla="*/ 2983705 h 3075145"/>
              <a:gd name="connsiteX1" fmla="*/ 2581068 w 10307226"/>
              <a:gd name="connsiteY1" fmla="*/ 2983705 h 3075145"/>
              <a:gd name="connsiteX2" fmla="*/ 2576142 w 10307226"/>
              <a:gd name="connsiteY2" fmla="*/ 2983705 h 3075145"/>
              <a:gd name="connsiteX3" fmla="*/ 0 w 10307226"/>
              <a:gd name="connsiteY3" fmla="*/ 2983705 h 3075145"/>
              <a:gd name="connsiteX4" fmla="*/ 0 w 10307226"/>
              <a:gd name="connsiteY4" fmla="*/ 1812832 h 3075145"/>
              <a:gd name="connsiteX5" fmla="*/ 2576142 w 10307226"/>
              <a:gd name="connsiteY5" fmla="*/ 1812832 h 3075145"/>
              <a:gd name="connsiteX6" fmla="*/ 2576142 w 10307226"/>
              <a:gd name="connsiteY6" fmla="*/ 1205084 h 3075145"/>
              <a:gd name="connsiteX7" fmla="*/ 5149404 w 10307226"/>
              <a:gd name="connsiteY7" fmla="*/ 1205084 h 3075145"/>
              <a:gd name="connsiteX8" fmla="*/ 5149404 w 10307226"/>
              <a:gd name="connsiteY8" fmla="*/ 614534 h 3075145"/>
              <a:gd name="connsiteX9" fmla="*/ 7726158 w 10307226"/>
              <a:gd name="connsiteY9" fmla="*/ 614534 h 3075145"/>
              <a:gd name="connsiteX10" fmla="*/ 7726158 w 10307226"/>
              <a:gd name="connsiteY10" fmla="*/ 0 h 3075145"/>
              <a:gd name="connsiteX11" fmla="*/ 10307226 w 10307226"/>
              <a:gd name="connsiteY11" fmla="*/ 0 h 3075145"/>
              <a:gd name="connsiteX12" fmla="*/ 5157210 w 10307226"/>
              <a:gd name="connsiteY12" fmla="*/ 2983705 h 3075145"/>
              <a:gd name="connsiteX13" fmla="*/ 5240844 w 10307226"/>
              <a:gd name="connsiteY13" fmla="*/ 3075145 h 307514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12" fmla="*/ 5157210 w 10307226"/>
              <a:gd name="connsiteY12" fmla="*/ 2983705 h 298370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0" fmla="*/ 2581068 w 10307226"/>
              <a:gd name="connsiteY0" fmla="*/ 2983705 h 2983705"/>
              <a:gd name="connsiteX1" fmla="*/ 2576142 w 10307226"/>
              <a:gd name="connsiteY1" fmla="*/ 2983705 h 2983705"/>
              <a:gd name="connsiteX2" fmla="*/ 0 w 10307226"/>
              <a:gd name="connsiteY2" fmla="*/ 2983705 h 2983705"/>
              <a:gd name="connsiteX3" fmla="*/ 0 w 10307226"/>
              <a:gd name="connsiteY3" fmla="*/ 1812832 h 2983705"/>
              <a:gd name="connsiteX4" fmla="*/ 2576142 w 10307226"/>
              <a:gd name="connsiteY4" fmla="*/ 1812832 h 2983705"/>
              <a:gd name="connsiteX5" fmla="*/ 2576142 w 10307226"/>
              <a:gd name="connsiteY5" fmla="*/ 1205084 h 2983705"/>
              <a:gd name="connsiteX6" fmla="*/ 5149404 w 10307226"/>
              <a:gd name="connsiteY6" fmla="*/ 1205084 h 2983705"/>
              <a:gd name="connsiteX7" fmla="*/ 5149404 w 10307226"/>
              <a:gd name="connsiteY7" fmla="*/ 614534 h 2983705"/>
              <a:gd name="connsiteX8" fmla="*/ 7726158 w 10307226"/>
              <a:gd name="connsiteY8" fmla="*/ 614534 h 2983705"/>
              <a:gd name="connsiteX9" fmla="*/ 7726158 w 10307226"/>
              <a:gd name="connsiteY9" fmla="*/ 0 h 2983705"/>
              <a:gd name="connsiteX10" fmla="*/ 10307226 w 10307226"/>
              <a:gd name="connsiteY10" fmla="*/ 0 h 2983705"/>
              <a:gd name="connsiteX0" fmla="*/ 2581068 w 10307226"/>
              <a:gd name="connsiteY0" fmla="*/ 2983705 h 2983705"/>
              <a:gd name="connsiteX1" fmla="*/ 0 w 10307226"/>
              <a:gd name="connsiteY1" fmla="*/ 2983705 h 2983705"/>
              <a:gd name="connsiteX2" fmla="*/ 0 w 10307226"/>
              <a:gd name="connsiteY2" fmla="*/ 1812832 h 2983705"/>
              <a:gd name="connsiteX3" fmla="*/ 2576142 w 10307226"/>
              <a:gd name="connsiteY3" fmla="*/ 1812832 h 2983705"/>
              <a:gd name="connsiteX4" fmla="*/ 2576142 w 10307226"/>
              <a:gd name="connsiteY4" fmla="*/ 1205084 h 2983705"/>
              <a:gd name="connsiteX5" fmla="*/ 5149404 w 10307226"/>
              <a:gd name="connsiteY5" fmla="*/ 1205084 h 2983705"/>
              <a:gd name="connsiteX6" fmla="*/ 5149404 w 10307226"/>
              <a:gd name="connsiteY6" fmla="*/ 614534 h 2983705"/>
              <a:gd name="connsiteX7" fmla="*/ 7726158 w 10307226"/>
              <a:gd name="connsiteY7" fmla="*/ 614534 h 2983705"/>
              <a:gd name="connsiteX8" fmla="*/ 7726158 w 10307226"/>
              <a:gd name="connsiteY8" fmla="*/ 0 h 2983705"/>
              <a:gd name="connsiteX9" fmla="*/ 10307226 w 10307226"/>
              <a:gd name="connsiteY9" fmla="*/ 0 h 2983705"/>
              <a:gd name="connsiteX0" fmla="*/ 0 w 10307226"/>
              <a:gd name="connsiteY0" fmla="*/ 2983705 h 2983705"/>
              <a:gd name="connsiteX1" fmla="*/ 0 w 10307226"/>
              <a:gd name="connsiteY1" fmla="*/ 1812832 h 2983705"/>
              <a:gd name="connsiteX2" fmla="*/ 2576142 w 10307226"/>
              <a:gd name="connsiteY2" fmla="*/ 1812832 h 2983705"/>
              <a:gd name="connsiteX3" fmla="*/ 2576142 w 10307226"/>
              <a:gd name="connsiteY3" fmla="*/ 1205084 h 2983705"/>
              <a:gd name="connsiteX4" fmla="*/ 5149404 w 10307226"/>
              <a:gd name="connsiteY4" fmla="*/ 1205084 h 2983705"/>
              <a:gd name="connsiteX5" fmla="*/ 5149404 w 10307226"/>
              <a:gd name="connsiteY5" fmla="*/ 614534 h 2983705"/>
              <a:gd name="connsiteX6" fmla="*/ 7726158 w 10307226"/>
              <a:gd name="connsiteY6" fmla="*/ 614534 h 2983705"/>
              <a:gd name="connsiteX7" fmla="*/ 7726158 w 10307226"/>
              <a:gd name="connsiteY7" fmla="*/ 0 h 2983705"/>
              <a:gd name="connsiteX8" fmla="*/ 10307226 w 10307226"/>
              <a:gd name="connsiteY8" fmla="*/ 0 h 2983705"/>
              <a:gd name="connsiteX0" fmla="*/ 5443 w 10312669"/>
              <a:gd name="connsiteY0" fmla="*/ 2983705 h 2983705"/>
              <a:gd name="connsiteX1" fmla="*/ 0 w 10312669"/>
              <a:gd name="connsiteY1" fmla="*/ 2379601 h 2983705"/>
              <a:gd name="connsiteX2" fmla="*/ 5443 w 10312669"/>
              <a:gd name="connsiteY2" fmla="*/ 1812832 h 2983705"/>
              <a:gd name="connsiteX3" fmla="*/ 2581585 w 10312669"/>
              <a:gd name="connsiteY3" fmla="*/ 1812832 h 2983705"/>
              <a:gd name="connsiteX4" fmla="*/ 2581585 w 10312669"/>
              <a:gd name="connsiteY4" fmla="*/ 1205084 h 2983705"/>
              <a:gd name="connsiteX5" fmla="*/ 5154847 w 10312669"/>
              <a:gd name="connsiteY5" fmla="*/ 1205084 h 2983705"/>
              <a:gd name="connsiteX6" fmla="*/ 5154847 w 10312669"/>
              <a:gd name="connsiteY6" fmla="*/ 614534 h 2983705"/>
              <a:gd name="connsiteX7" fmla="*/ 7731601 w 10312669"/>
              <a:gd name="connsiteY7" fmla="*/ 614534 h 2983705"/>
              <a:gd name="connsiteX8" fmla="*/ 7731601 w 10312669"/>
              <a:gd name="connsiteY8" fmla="*/ 0 h 2983705"/>
              <a:gd name="connsiteX9" fmla="*/ 10312669 w 10312669"/>
              <a:gd name="connsiteY9" fmla="*/ 0 h 2983705"/>
              <a:gd name="connsiteX0" fmla="*/ 0 w 10312669"/>
              <a:gd name="connsiteY0" fmla="*/ 2379601 h 2379601"/>
              <a:gd name="connsiteX1" fmla="*/ 5443 w 10312669"/>
              <a:gd name="connsiteY1" fmla="*/ 1812832 h 2379601"/>
              <a:gd name="connsiteX2" fmla="*/ 2581585 w 10312669"/>
              <a:gd name="connsiteY2" fmla="*/ 1812832 h 2379601"/>
              <a:gd name="connsiteX3" fmla="*/ 2581585 w 10312669"/>
              <a:gd name="connsiteY3" fmla="*/ 1205084 h 2379601"/>
              <a:gd name="connsiteX4" fmla="*/ 5154847 w 10312669"/>
              <a:gd name="connsiteY4" fmla="*/ 1205084 h 2379601"/>
              <a:gd name="connsiteX5" fmla="*/ 5154847 w 10312669"/>
              <a:gd name="connsiteY5" fmla="*/ 614534 h 2379601"/>
              <a:gd name="connsiteX6" fmla="*/ 7731601 w 10312669"/>
              <a:gd name="connsiteY6" fmla="*/ 614534 h 2379601"/>
              <a:gd name="connsiteX7" fmla="*/ 7731601 w 10312669"/>
              <a:gd name="connsiteY7" fmla="*/ 0 h 2379601"/>
              <a:gd name="connsiteX8" fmla="*/ 10312669 w 10312669"/>
              <a:gd name="connsiteY8" fmla="*/ 0 h 2379601"/>
              <a:gd name="connsiteX0" fmla="*/ 186149 w 10498818"/>
              <a:gd name="connsiteY0" fmla="*/ 2379601 h 2379601"/>
              <a:gd name="connsiteX1" fmla="*/ 188690 w 10498818"/>
              <a:gd name="connsiteY1" fmla="*/ 2119251 h 2379601"/>
              <a:gd name="connsiteX2" fmla="*/ 191592 w 10498818"/>
              <a:gd name="connsiteY2" fmla="*/ 1812832 h 2379601"/>
              <a:gd name="connsiteX3" fmla="*/ 2767734 w 10498818"/>
              <a:gd name="connsiteY3" fmla="*/ 1812832 h 2379601"/>
              <a:gd name="connsiteX4" fmla="*/ 2767734 w 10498818"/>
              <a:gd name="connsiteY4" fmla="*/ 1205084 h 2379601"/>
              <a:gd name="connsiteX5" fmla="*/ 5340996 w 10498818"/>
              <a:gd name="connsiteY5" fmla="*/ 1205084 h 2379601"/>
              <a:gd name="connsiteX6" fmla="*/ 5340996 w 10498818"/>
              <a:gd name="connsiteY6" fmla="*/ 614534 h 2379601"/>
              <a:gd name="connsiteX7" fmla="*/ 7917750 w 10498818"/>
              <a:gd name="connsiteY7" fmla="*/ 614534 h 2379601"/>
              <a:gd name="connsiteX8" fmla="*/ 7917750 w 10498818"/>
              <a:gd name="connsiteY8" fmla="*/ 0 h 2379601"/>
              <a:gd name="connsiteX9" fmla="*/ 10498818 w 10498818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72 w 10312841"/>
              <a:gd name="connsiteY0" fmla="*/ 2379601 h 2379601"/>
              <a:gd name="connsiteX1" fmla="*/ 2713 w 10312841"/>
              <a:gd name="connsiteY1" fmla="*/ 2119251 h 2379601"/>
              <a:gd name="connsiteX2" fmla="*/ 5615 w 10312841"/>
              <a:gd name="connsiteY2" fmla="*/ 1812832 h 2379601"/>
              <a:gd name="connsiteX3" fmla="*/ 2581757 w 10312841"/>
              <a:gd name="connsiteY3" fmla="*/ 1812832 h 2379601"/>
              <a:gd name="connsiteX4" fmla="*/ 2581757 w 10312841"/>
              <a:gd name="connsiteY4" fmla="*/ 1205084 h 2379601"/>
              <a:gd name="connsiteX5" fmla="*/ 5155019 w 10312841"/>
              <a:gd name="connsiteY5" fmla="*/ 1205084 h 2379601"/>
              <a:gd name="connsiteX6" fmla="*/ 5155019 w 10312841"/>
              <a:gd name="connsiteY6" fmla="*/ 614534 h 2379601"/>
              <a:gd name="connsiteX7" fmla="*/ 7731773 w 10312841"/>
              <a:gd name="connsiteY7" fmla="*/ 614534 h 2379601"/>
              <a:gd name="connsiteX8" fmla="*/ 7731773 w 10312841"/>
              <a:gd name="connsiteY8" fmla="*/ 0 h 2379601"/>
              <a:gd name="connsiteX9" fmla="*/ 10312841 w 10312841"/>
              <a:gd name="connsiteY9" fmla="*/ 0 h 2379601"/>
              <a:gd name="connsiteX0" fmla="*/ 0 w 10569844"/>
              <a:gd name="connsiteY0" fmla="*/ 2385951 h 2385951"/>
              <a:gd name="connsiteX1" fmla="*/ 259716 w 10569844"/>
              <a:gd name="connsiteY1" fmla="*/ 211925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412036"/>
              <a:gd name="connsiteX1" fmla="*/ 262891 w 10569844"/>
              <a:gd name="connsiteY1" fmla="*/ 2376426 h 2412036"/>
              <a:gd name="connsiteX2" fmla="*/ 262618 w 10569844"/>
              <a:gd name="connsiteY2" fmla="*/ 1812832 h 2412036"/>
              <a:gd name="connsiteX3" fmla="*/ 2838760 w 10569844"/>
              <a:gd name="connsiteY3" fmla="*/ 1812832 h 2412036"/>
              <a:gd name="connsiteX4" fmla="*/ 2838760 w 10569844"/>
              <a:gd name="connsiteY4" fmla="*/ 1205084 h 2412036"/>
              <a:gd name="connsiteX5" fmla="*/ 5412022 w 10569844"/>
              <a:gd name="connsiteY5" fmla="*/ 1205084 h 2412036"/>
              <a:gd name="connsiteX6" fmla="*/ 5412022 w 10569844"/>
              <a:gd name="connsiteY6" fmla="*/ 614534 h 2412036"/>
              <a:gd name="connsiteX7" fmla="*/ 7988776 w 10569844"/>
              <a:gd name="connsiteY7" fmla="*/ 614534 h 2412036"/>
              <a:gd name="connsiteX8" fmla="*/ 7988776 w 10569844"/>
              <a:gd name="connsiteY8" fmla="*/ 0 h 2412036"/>
              <a:gd name="connsiteX9" fmla="*/ 10569844 w 10569844"/>
              <a:gd name="connsiteY9" fmla="*/ 0 h 2412036"/>
              <a:gd name="connsiteX0" fmla="*/ 0 w 10569844"/>
              <a:gd name="connsiteY0" fmla="*/ 2385951 h 2404472"/>
              <a:gd name="connsiteX1" fmla="*/ 259716 w 10569844"/>
              <a:gd name="connsiteY1" fmla="*/ 2366901 h 2404472"/>
              <a:gd name="connsiteX2" fmla="*/ 262618 w 10569844"/>
              <a:gd name="connsiteY2" fmla="*/ 1812832 h 2404472"/>
              <a:gd name="connsiteX3" fmla="*/ 2838760 w 10569844"/>
              <a:gd name="connsiteY3" fmla="*/ 1812832 h 2404472"/>
              <a:gd name="connsiteX4" fmla="*/ 2838760 w 10569844"/>
              <a:gd name="connsiteY4" fmla="*/ 1205084 h 2404472"/>
              <a:gd name="connsiteX5" fmla="*/ 5412022 w 10569844"/>
              <a:gd name="connsiteY5" fmla="*/ 1205084 h 2404472"/>
              <a:gd name="connsiteX6" fmla="*/ 5412022 w 10569844"/>
              <a:gd name="connsiteY6" fmla="*/ 614534 h 2404472"/>
              <a:gd name="connsiteX7" fmla="*/ 7988776 w 10569844"/>
              <a:gd name="connsiteY7" fmla="*/ 614534 h 2404472"/>
              <a:gd name="connsiteX8" fmla="*/ 7988776 w 10569844"/>
              <a:gd name="connsiteY8" fmla="*/ 0 h 2404472"/>
              <a:gd name="connsiteX9" fmla="*/ 10569844 w 10569844"/>
              <a:gd name="connsiteY9" fmla="*/ 0 h 2404472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84660"/>
              <a:gd name="connsiteY0" fmla="*/ 2371134 h 2374036"/>
              <a:gd name="connsiteX1" fmla="*/ 274532 w 10584660"/>
              <a:gd name="connsiteY1" fmla="*/ 2366901 h 2374036"/>
              <a:gd name="connsiteX2" fmla="*/ 277434 w 10584660"/>
              <a:gd name="connsiteY2" fmla="*/ 1812832 h 2374036"/>
              <a:gd name="connsiteX3" fmla="*/ 2853576 w 10584660"/>
              <a:gd name="connsiteY3" fmla="*/ 1812832 h 2374036"/>
              <a:gd name="connsiteX4" fmla="*/ 2853576 w 10584660"/>
              <a:gd name="connsiteY4" fmla="*/ 1205084 h 2374036"/>
              <a:gd name="connsiteX5" fmla="*/ 5426838 w 10584660"/>
              <a:gd name="connsiteY5" fmla="*/ 1205084 h 2374036"/>
              <a:gd name="connsiteX6" fmla="*/ 5426838 w 10584660"/>
              <a:gd name="connsiteY6" fmla="*/ 614534 h 2374036"/>
              <a:gd name="connsiteX7" fmla="*/ 8003592 w 10584660"/>
              <a:gd name="connsiteY7" fmla="*/ 614534 h 2374036"/>
              <a:gd name="connsiteX8" fmla="*/ 8003592 w 10584660"/>
              <a:gd name="connsiteY8" fmla="*/ 0 h 2374036"/>
              <a:gd name="connsiteX9" fmla="*/ 10584660 w 10584660"/>
              <a:gd name="connsiteY9" fmla="*/ 0 h 2374036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95244"/>
              <a:gd name="connsiteY0" fmla="*/ 2369017 h 2369017"/>
              <a:gd name="connsiteX1" fmla="*/ 285116 w 10595244"/>
              <a:gd name="connsiteY1" fmla="*/ 2366901 h 2369017"/>
              <a:gd name="connsiteX2" fmla="*/ 288018 w 10595244"/>
              <a:gd name="connsiteY2" fmla="*/ 1812832 h 2369017"/>
              <a:gd name="connsiteX3" fmla="*/ 2864160 w 10595244"/>
              <a:gd name="connsiteY3" fmla="*/ 1812832 h 2369017"/>
              <a:gd name="connsiteX4" fmla="*/ 2864160 w 10595244"/>
              <a:gd name="connsiteY4" fmla="*/ 1205084 h 2369017"/>
              <a:gd name="connsiteX5" fmla="*/ 5437422 w 10595244"/>
              <a:gd name="connsiteY5" fmla="*/ 1205084 h 2369017"/>
              <a:gd name="connsiteX6" fmla="*/ 5437422 w 10595244"/>
              <a:gd name="connsiteY6" fmla="*/ 614534 h 2369017"/>
              <a:gd name="connsiteX7" fmla="*/ 8014176 w 10595244"/>
              <a:gd name="connsiteY7" fmla="*/ 614534 h 2369017"/>
              <a:gd name="connsiteX8" fmla="*/ 8014176 w 10595244"/>
              <a:gd name="connsiteY8" fmla="*/ 0 h 2369017"/>
              <a:gd name="connsiteX9" fmla="*/ 10595244 w 10595244"/>
              <a:gd name="connsiteY9" fmla="*/ 0 h 2369017"/>
              <a:gd name="connsiteX0" fmla="*/ 2713 w 10312841"/>
              <a:gd name="connsiteY0" fmla="*/ 2366901 h 2366901"/>
              <a:gd name="connsiteX1" fmla="*/ 5615 w 10312841"/>
              <a:gd name="connsiteY1" fmla="*/ 1812832 h 2366901"/>
              <a:gd name="connsiteX2" fmla="*/ 2581757 w 10312841"/>
              <a:gd name="connsiteY2" fmla="*/ 1812832 h 2366901"/>
              <a:gd name="connsiteX3" fmla="*/ 2581757 w 10312841"/>
              <a:gd name="connsiteY3" fmla="*/ 1205084 h 2366901"/>
              <a:gd name="connsiteX4" fmla="*/ 5155019 w 10312841"/>
              <a:gd name="connsiteY4" fmla="*/ 1205084 h 2366901"/>
              <a:gd name="connsiteX5" fmla="*/ 5155019 w 10312841"/>
              <a:gd name="connsiteY5" fmla="*/ 614534 h 2366901"/>
              <a:gd name="connsiteX6" fmla="*/ 7731773 w 10312841"/>
              <a:gd name="connsiteY6" fmla="*/ 614534 h 2366901"/>
              <a:gd name="connsiteX7" fmla="*/ 7731773 w 10312841"/>
              <a:gd name="connsiteY7" fmla="*/ 0 h 2366901"/>
              <a:gd name="connsiteX8" fmla="*/ 10312841 w 10312841"/>
              <a:gd name="connsiteY8" fmla="*/ 0 h 2366901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3750 w 10307528"/>
              <a:gd name="connsiteY0" fmla="*/ 3001901 h 3001901"/>
              <a:gd name="connsiteX1" fmla="*/ 302 w 10307528"/>
              <a:gd name="connsiteY1" fmla="*/ 1812832 h 3001901"/>
              <a:gd name="connsiteX2" fmla="*/ 2576444 w 10307528"/>
              <a:gd name="connsiteY2" fmla="*/ 1812832 h 3001901"/>
              <a:gd name="connsiteX3" fmla="*/ 2576444 w 10307528"/>
              <a:gd name="connsiteY3" fmla="*/ 1205084 h 3001901"/>
              <a:gd name="connsiteX4" fmla="*/ 5149706 w 10307528"/>
              <a:gd name="connsiteY4" fmla="*/ 1205084 h 3001901"/>
              <a:gd name="connsiteX5" fmla="*/ 5149706 w 10307528"/>
              <a:gd name="connsiteY5" fmla="*/ 614534 h 3001901"/>
              <a:gd name="connsiteX6" fmla="*/ 7726460 w 10307528"/>
              <a:gd name="connsiteY6" fmla="*/ 614534 h 3001901"/>
              <a:gd name="connsiteX7" fmla="*/ 7726460 w 10307528"/>
              <a:gd name="connsiteY7" fmla="*/ 0 h 3001901"/>
              <a:gd name="connsiteX8" fmla="*/ 10307528 w 10307528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4877 w 10308655"/>
              <a:gd name="connsiteY0" fmla="*/ 3001901 h 3001901"/>
              <a:gd name="connsiteX1" fmla="*/ 1429 w 10308655"/>
              <a:gd name="connsiteY1" fmla="*/ 1812832 h 3001901"/>
              <a:gd name="connsiteX2" fmla="*/ 2577571 w 10308655"/>
              <a:gd name="connsiteY2" fmla="*/ 1812832 h 3001901"/>
              <a:gd name="connsiteX3" fmla="*/ 2577571 w 10308655"/>
              <a:gd name="connsiteY3" fmla="*/ 1205084 h 3001901"/>
              <a:gd name="connsiteX4" fmla="*/ 5150833 w 10308655"/>
              <a:gd name="connsiteY4" fmla="*/ 1205084 h 3001901"/>
              <a:gd name="connsiteX5" fmla="*/ 5150833 w 10308655"/>
              <a:gd name="connsiteY5" fmla="*/ 614534 h 3001901"/>
              <a:gd name="connsiteX6" fmla="*/ 7727587 w 10308655"/>
              <a:gd name="connsiteY6" fmla="*/ 614534 h 3001901"/>
              <a:gd name="connsiteX7" fmla="*/ 7727587 w 10308655"/>
              <a:gd name="connsiteY7" fmla="*/ 0 h 3001901"/>
              <a:gd name="connsiteX8" fmla="*/ 10308655 w 10308655"/>
              <a:gd name="connsiteY8" fmla="*/ 0 h 3001901"/>
              <a:gd name="connsiteX0" fmla="*/ 4877 w 7727587"/>
              <a:gd name="connsiteY0" fmla="*/ 3001901 h 3001901"/>
              <a:gd name="connsiteX1" fmla="*/ 1429 w 7727587"/>
              <a:gd name="connsiteY1" fmla="*/ 1812832 h 3001901"/>
              <a:gd name="connsiteX2" fmla="*/ 2577571 w 7727587"/>
              <a:gd name="connsiteY2" fmla="*/ 1812832 h 3001901"/>
              <a:gd name="connsiteX3" fmla="*/ 2577571 w 7727587"/>
              <a:gd name="connsiteY3" fmla="*/ 1205084 h 3001901"/>
              <a:gd name="connsiteX4" fmla="*/ 5150833 w 7727587"/>
              <a:gd name="connsiteY4" fmla="*/ 1205084 h 3001901"/>
              <a:gd name="connsiteX5" fmla="*/ 5150833 w 7727587"/>
              <a:gd name="connsiteY5" fmla="*/ 614534 h 3001901"/>
              <a:gd name="connsiteX6" fmla="*/ 7727587 w 7727587"/>
              <a:gd name="connsiteY6" fmla="*/ 614534 h 3001901"/>
              <a:gd name="connsiteX7" fmla="*/ 7727587 w 7727587"/>
              <a:gd name="connsiteY7" fmla="*/ 0 h 3001901"/>
              <a:gd name="connsiteX0" fmla="*/ 4877 w 7727587"/>
              <a:gd name="connsiteY0" fmla="*/ 2387367 h 2387367"/>
              <a:gd name="connsiteX1" fmla="*/ 1429 w 7727587"/>
              <a:gd name="connsiteY1" fmla="*/ 1198298 h 2387367"/>
              <a:gd name="connsiteX2" fmla="*/ 2577571 w 7727587"/>
              <a:gd name="connsiteY2" fmla="*/ 1198298 h 2387367"/>
              <a:gd name="connsiteX3" fmla="*/ 2577571 w 7727587"/>
              <a:gd name="connsiteY3" fmla="*/ 590550 h 2387367"/>
              <a:gd name="connsiteX4" fmla="*/ 5150833 w 7727587"/>
              <a:gd name="connsiteY4" fmla="*/ 590550 h 2387367"/>
              <a:gd name="connsiteX5" fmla="*/ 5150833 w 7727587"/>
              <a:gd name="connsiteY5" fmla="*/ 0 h 2387367"/>
              <a:gd name="connsiteX6" fmla="*/ 7727587 w 7727587"/>
              <a:gd name="connsiteY6" fmla="*/ 0 h 2387367"/>
              <a:gd name="connsiteX0" fmla="*/ 4877 w 5150833"/>
              <a:gd name="connsiteY0" fmla="*/ 2387367 h 2387367"/>
              <a:gd name="connsiteX1" fmla="*/ 1429 w 5150833"/>
              <a:gd name="connsiteY1" fmla="*/ 1198298 h 2387367"/>
              <a:gd name="connsiteX2" fmla="*/ 2577571 w 5150833"/>
              <a:gd name="connsiteY2" fmla="*/ 1198298 h 2387367"/>
              <a:gd name="connsiteX3" fmla="*/ 2577571 w 5150833"/>
              <a:gd name="connsiteY3" fmla="*/ 590550 h 2387367"/>
              <a:gd name="connsiteX4" fmla="*/ 5150833 w 5150833"/>
              <a:gd name="connsiteY4" fmla="*/ 590550 h 2387367"/>
              <a:gd name="connsiteX5" fmla="*/ 5150833 w 5150833"/>
              <a:gd name="connsiteY5" fmla="*/ 0 h 2387367"/>
              <a:gd name="connsiteX0" fmla="*/ 4877 w 5150833"/>
              <a:gd name="connsiteY0" fmla="*/ 1796817 h 1796817"/>
              <a:gd name="connsiteX1" fmla="*/ 1429 w 5150833"/>
              <a:gd name="connsiteY1" fmla="*/ 607748 h 1796817"/>
              <a:gd name="connsiteX2" fmla="*/ 2577571 w 5150833"/>
              <a:gd name="connsiteY2" fmla="*/ 607748 h 1796817"/>
              <a:gd name="connsiteX3" fmla="*/ 2577571 w 5150833"/>
              <a:gd name="connsiteY3" fmla="*/ 0 h 1796817"/>
              <a:gd name="connsiteX4" fmla="*/ 5150833 w 5150833"/>
              <a:gd name="connsiteY4" fmla="*/ 0 h 1796817"/>
              <a:gd name="connsiteX0" fmla="*/ 4877 w 2577571"/>
              <a:gd name="connsiteY0" fmla="*/ 1796817 h 1796817"/>
              <a:gd name="connsiteX1" fmla="*/ 1429 w 2577571"/>
              <a:gd name="connsiteY1" fmla="*/ 607748 h 1796817"/>
              <a:gd name="connsiteX2" fmla="*/ 2577571 w 2577571"/>
              <a:gd name="connsiteY2" fmla="*/ 607748 h 1796817"/>
              <a:gd name="connsiteX3" fmla="*/ 2577571 w 2577571"/>
              <a:gd name="connsiteY3" fmla="*/ 0 h 1796817"/>
              <a:gd name="connsiteX0" fmla="*/ 4877 w 2577571"/>
              <a:gd name="connsiteY0" fmla="*/ 1415817 h 1415817"/>
              <a:gd name="connsiteX1" fmla="*/ 1429 w 2577571"/>
              <a:gd name="connsiteY1" fmla="*/ 226748 h 1415817"/>
              <a:gd name="connsiteX2" fmla="*/ 2577571 w 2577571"/>
              <a:gd name="connsiteY2" fmla="*/ 226748 h 1415817"/>
              <a:gd name="connsiteX3" fmla="*/ 2577571 w 2577571"/>
              <a:gd name="connsiteY3" fmla="*/ 0 h 1415817"/>
              <a:gd name="connsiteX0" fmla="*/ 3054 w 2577864"/>
              <a:gd name="connsiteY0" fmla="*/ 1403117 h 1403117"/>
              <a:gd name="connsiteX1" fmla="*/ 1722 w 2577864"/>
              <a:gd name="connsiteY1" fmla="*/ 226748 h 1403117"/>
              <a:gd name="connsiteX2" fmla="*/ 2577864 w 2577864"/>
              <a:gd name="connsiteY2" fmla="*/ 226748 h 1403117"/>
              <a:gd name="connsiteX3" fmla="*/ 2577864 w 2577864"/>
              <a:gd name="connsiteY3" fmla="*/ 0 h 1403117"/>
              <a:gd name="connsiteX0" fmla="*/ 0 w 2579572"/>
              <a:gd name="connsiteY0" fmla="*/ 1457092 h 1457092"/>
              <a:gd name="connsiteX1" fmla="*/ 3430 w 2579572"/>
              <a:gd name="connsiteY1" fmla="*/ 226748 h 1457092"/>
              <a:gd name="connsiteX2" fmla="*/ 2579572 w 2579572"/>
              <a:gd name="connsiteY2" fmla="*/ 226748 h 1457092"/>
              <a:gd name="connsiteX3" fmla="*/ 2579572 w 2579572"/>
              <a:gd name="connsiteY3" fmla="*/ 0 h 1457092"/>
              <a:gd name="connsiteX0" fmla="*/ 1782 w 2578179"/>
              <a:gd name="connsiteY0" fmla="*/ 1457092 h 1457092"/>
              <a:gd name="connsiteX1" fmla="*/ 2037 w 2578179"/>
              <a:gd name="connsiteY1" fmla="*/ 226748 h 1457092"/>
              <a:gd name="connsiteX2" fmla="*/ 2578179 w 2578179"/>
              <a:gd name="connsiteY2" fmla="*/ 226748 h 1457092"/>
              <a:gd name="connsiteX3" fmla="*/ 2578179 w 2578179"/>
              <a:gd name="connsiteY3" fmla="*/ 0 h 1457092"/>
              <a:gd name="connsiteX0" fmla="*/ 0 w 2579572"/>
              <a:gd name="connsiteY0" fmla="*/ 1461855 h 1461855"/>
              <a:gd name="connsiteX1" fmla="*/ 3430 w 2579572"/>
              <a:gd name="connsiteY1" fmla="*/ 226748 h 1461855"/>
              <a:gd name="connsiteX2" fmla="*/ 2579572 w 2579572"/>
              <a:gd name="connsiteY2" fmla="*/ 226748 h 1461855"/>
              <a:gd name="connsiteX3" fmla="*/ 2579572 w 2579572"/>
              <a:gd name="connsiteY3" fmla="*/ 0 h 1461855"/>
              <a:gd name="connsiteX0" fmla="*/ 4413 w 2577635"/>
              <a:gd name="connsiteY0" fmla="*/ 1457093 h 1457093"/>
              <a:gd name="connsiteX1" fmla="*/ 1493 w 2577635"/>
              <a:gd name="connsiteY1" fmla="*/ 226748 h 1457093"/>
              <a:gd name="connsiteX2" fmla="*/ 2577635 w 2577635"/>
              <a:gd name="connsiteY2" fmla="*/ 226748 h 1457093"/>
              <a:gd name="connsiteX3" fmla="*/ 2577635 w 2577635"/>
              <a:gd name="connsiteY3" fmla="*/ 0 h 1457093"/>
              <a:gd name="connsiteX0" fmla="*/ 5826 w 2577460"/>
              <a:gd name="connsiteY0" fmla="*/ 1455505 h 1455505"/>
              <a:gd name="connsiteX1" fmla="*/ 1318 w 2577460"/>
              <a:gd name="connsiteY1" fmla="*/ 226748 h 1455505"/>
              <a:gd name="connsiteX2" fmla="*/ 2577460 w 2577460"/>
              <a:gd name="connsiteY2" fmla="*/ 226748 h 1455505"/>
              <a:gd name="connsiteX3" fmla="*/ 2577460 w 2577460"/>
              <a:gd name="connsiteY3" fmla="*/ 0 h 1455505"/>
              <a:gd name="connsiteX0" fmla="*/ 651 w 2572285"/>
              <a:gd name="connsiteY0" fmla="*/ 1455505 h 1455505"/>
              <a:gd name="connsiteX1" fmla="*/ 2493 w 2572285"/>
              <a:gd name="connsiteY1" fmla="*/ 226748 h 1455505"/>
              <a:gd name="connsiteX2" fmla="*/ 2572285 w 2572285"/>
              <a:gd name="connsiteY2" fmla="*/ 226748 h 1455505"/>
              <a:gd name="connsiteX3" fmla="*/ 2572285 w 2572285"/>
              <a:gd name="connsiteY3" fmla="*/ 0 h 1455505"/>
              <a:gd name="connsiteX0" fmla="*/ 0 w 2571634"/>
              <a:gd name="connsiteY0" fmla="*/ 1455505 h 1455505"/>
              <a:gd name="connsiteX1" fmla="*/ 6604 w 2571634"/>
              <a:gd name="connsiteY1" fmla="*/ 226748 h 1455505"/>
              <a:gd name="connsiteX2" fmla="*/ 2571634 w 2571634"/>
              <a:gd name="connsiteY2" fmla="*/ 226748 h 1455505"/>
              <a:gd name="connsiteX3" fmla="*/ 2571634 w 2571634"/>
              <a:gd name="connsiteY3" fmla="*/ 0 h 1455505"/>
              <a:gd name="connsiteX0" fmla="*/ 0 w 2571634"/>
              <a:gd name="connsiteY0" fmla="*/ 1455505 h 1455505"/>
              <a:gd name="connsiteX1" fmla="*/ 6604 w 2571634"/>
              <a:gd name="connsiteY1" fmla="*/ 226748 h 1455505"/>
              <a:gd name="connsiteX2" fmla="*/ 2571634 w 2571634"/>
              <a:gd name="connsiteY2" fmla="*/ 226748 h 1455505"/>
              <a:gd name="connsiteX3" fmla="*/ 2571634 w 2571634"/>
              <a:gd name="connsiteY3" fmla="*/ 0 h 1455505"/>
              <a:gd name="connsiteX0" fmla="*/ 650 w 2572284"/>
              <a:gd name="connsiteY0" fmla="*/ 1455505 h 1455505"/>
              <a:gd name="connsiteX1" fmla="*/ 2492 w 2572284"/>
              <a:gd name="connsiteY1" fmla="*/ 228336 h 1455505"/>
              <a:gd name="connsiteX2" fmla="*/ 2572284 w 2572284"/>
              <a:gd name="connsiteY2" fmla="*/ 226748 h 1455505"/>
              <a:gd name="connsiteX3" fmla="*/ 2572284 w 2572284"/>
              <a:gd name="connsiteY3" fmla="*/ 0 h 1455505"/>
              <a:gd name="connsiteX0" fmla="*/ 0 w 2571634"/>
              <a:gd name="connsiteY0" fmla="*/ 1455505 h 1455505"/>
              <a:gd name="connsiteX1" fmla="*/ 3430 w 2571634"/>
              <a:gd name="connsiteY1" fmla="*/ 228336 h 1455505"/>
              <a:gd name="connsiteX2" fmla="*/ 2571634 w 2571634"/>
              <a:gd name="connsiteY2" fmla="*/ 226748 h 1455505"/>
              <a:gd name="connsiteX3" fmla="*/ 2571634 w 2571634"/>
              <a:gd name="connsiteY3" fmla="*/ 0 h 145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71634" h="1455505">
                <a:moveTo>
                  <a:pt x="0" y="1455505"/>
                </a:moveTo>
                <a:cubicBezTo>
                  <a:pt x="907" y="1275319"/>
                  <a:pt x="-1444" y="607431"/>
                  <a:pt x="3430" y="228336"/>
                </a:cubicBezTo>
                <a:lnTo>
                  <a:pt x="2571634" y="226748"/>
                </a:lnTo>
                <a:lnTo>
                  <a:pt x="2571634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uller Bold" pitchFamily="2" charset="-52"/>
            </a:endParaRPr>
          </a:p>
        </p:txBody>
      </p:sp>
      <p:sp>
        <p:nvSpPr>
          <p:cNvPr id="133" name="TextBox 70"/>
          <p:cNvSpPr txBox="1"/>
          <p:nvPr/>
        </p:nvSpPr>
        <p:spPr>
          <a:xfrm>
            <a:off x="979069" y="4888151"/>
            <a:ext cx="18939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 smtClean="0">
                <a:solidFill>
                  <a:prstClr val="white"/>
                </a:solidFill>
                <a:latin typeface="Muller Bold" pitchFamily="2" charset="-52"/>
                <a:cs typeface="Times New Roman" panose="02020603050405020304" pitchFamily="18" charset="0"/>
                <a:sym typeface="+mn-lt"/>
              </a:rPr>
              <a:t>ЧЕКЛИСТЕР</a:t>
            </a:r>
            <a:endParaRPr lang="ru-RU" sz="1200" b="1" dirty="0">
              <a:solidFill>
                <a:prstClr val="white"/>
              </a:solidFill>
              <a:latin typeface="Muller Bold" pitchFamily="2" charset="-5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4E074323-34F6-4314-B6CB-3CD0DB15441F}"/>
              </a:ext>
            </a:extLst>
          </p:cNvPr>
          <p:cNvSpPr txBox="1"/>
          <p:nvPr/>
        </p:nvSpPr>
        <p:spPr>
          <a:xfrm>
            <a:off x="4525843" y="4393863"/>
            <a:ext cx="13553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000">
                <a:solidFill>
                  <a:schemeClr val="bg1"/>
                </a:solidFill>
                <a:effectLst/>
                <a:latin typeface="Muller ExtraBold" pitchFamily="50" charset="-52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r"/>
            <a:r>
              <a:rPr lang="ru-RU" sz="1200" dirty="0" smtClean="0">
                <a:latin typeface="Muller Bold" pitchFamily="2" charset="-52"/>
              </a:rPr>
              <a:t>120 </a:t>
            </a:r>
            <a:r>
              <a:rPr lang="ru-RU" sz="1200" dirty="0">
                <a:latin typeface="Muller Bold" pitchFamily="2" charset="-52"/>
              </a:rPr>
              <a:t>000 </a:t>
            </a:r>
            <a:r>
              <a:rPr lang="ru-RU" sz="1200" dirty="0">
                <a:latin typeface="Muller Bold" pitchFamily="2" charset="-52"/>
                <a:cs typeface="Calibri" panose="020F0502020204030204" pitchFamily="34" charset="0"/>
              </a:rPr>
              <a:t>₽</a:t>
            </a:r>
            <a:endParaRPr lang="ru-RU" sz="1200" dirty="0">
              <a:latin typeface="Muller Bold" pitchFamily="2" charset="-52"/>
            </a:endParaRPr>
          </a:p>
        </p:txBody>
      </p:sp>
      <p:sp>
        <p:nvSpPr>
          <p:cNvPr id="145" name="Rectangle 99"/>
          <p:cNvSpPr/>
          <p:nvPr/>
        </p:nvSpPr>
        <p:spPr>
          <a:xfrm>
            <a:off x="962415" y="5365827"/>
            <a:ext cx="249551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Устранение дефектов и уборка территорий, прилегающих к местам проживания сотрудников.</a:t>
            </a:r>
          </a:p>
        </p:txBody>
      </p:sp>
      <p:sp>
        <p:nvSpPr>
          <p:cNvPr id="62" name="Rectangle 99"/>
          <p:cNvSpPr/>
          <p:nvPr/>
        </p:nvSpPr>
        <p:spPr>
          <a:xfrm>
            <a:off x="3587609" y="4888151"/>
            <a:ext cx="187646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Выполнение ремонтных работ на </a:t>
            </a: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объекте</a:t>
            </a:r>
            <a:r>
              <a:rPr lang="en-US" sz="1000" dirty="0" smtClean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;</a:t>
            </a:r>
            <a:endParaRPr lang="ru-RU" sz="1000" dirty="0">
              <a:solidFill>
                <a:schemeClr val="bg1"/>
              </a:solidFill>
              <a:latin typeface="Muller Bold" pitchFamily="2" charset="-52"/>
              <a:cs typeface="Times New Roman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Формирование отчетов о проделанной работе, уборка территории обслуживаемого объекта.</a:t>
            </a:r>
          </a:p>
        </p:txBody>
      </p:sp>
      <p:sp>
        <p:nvSpPr>
          <p:cNvPr id="152" name="Rectangle 99"/>
          <p:cNvSpPr/>
          <p:nvPr/>
        </p:nvSpPr>
        <p:spPr>
          <a:xfrm>
            <a:off x="6243652" y="4311867"/>
            <a:ext cx="241948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Постановка задач по обслуживанию объекта</a:t>
            </a:r>
            <a:r>
              <a:rPr lang="en-US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;</a:t>
            </a:r>
            <a:endParaRPr lang="ru-RU" sz="1000" dirty="0">
              <a:solidFill>
                <a:schemeClr val="bg1"/>
              </a:solidFill>
              <a:latin typeface="Muller Bold" pitchFamily="2" charset="-52"/>
              <a:cs typeface="Times New Roman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Контроль подчиненных сотрудников по выполнению назначенных работ</a:t>
            </a:r>
            <a:r>
              <a:rPr lang="en-US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;</a:t>
            </a:r>
            <a:endParaRPr lang="ru-RU" sz="1000" dirty="0">
              <a:solidFill>
                <a:schemeClr val="bg1"/>
              </a:solidFill>
              <a:latin typeface="Muller Bold" pitchFamily="2" charset="-52"/>
              <a:cs typeface="Times New Roman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Личное участие в устранении дефектов на объекте.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4E074323-34F6-4314-B6CB-3CD0DB15441F}"/>
              </a:ext>
            </a:extLst>
          </p:cNvPr>
          <p:cNvSpPr txBox="1"/>
          <p:nvPr/>
        </p:nvSpPr>
        <p:spPr>
          <a:xfrm>
            <a:off x="7190866" y="3687524"/>
            <a:ext cx="14522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000">
                <a:solidFill>
                  <a:schemeClr val="bg1"/>
                </a:solidFill>
                <a:effectLst/>
                <a:latin typeface="Muller ExtraBold" pitchFamily="50" charset="-52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r"/>
            <a:r>
              <a:rPr lang="ru-RU" sz="1200" dirty="0" smtClean="0">
                <a:latin typeface="Muller Bold" pitchFamily="2" charset="-52"/>
              </a:rPr>
              <a:t>140 </a:t>
            </a:r>
            <a:r>
              <a:rPr lang="ru-RU" sz="1200" dirty="0">
                <a:latin typeface="Muller Bold" pitchFamily="2" charset="-52"/>
              </a:rPr>
              <a:t>000</a:t>
            </a:r>
            <a:r>
              <a:rPr lang="ru-RU" sz="1200" dirty="0">
                <a:latin typeface="Muller Bold" pitchFamily="2" charset="-52"/>
                <a:cs typeface="Calibri" panose="020F0502020204030204" pitchFamily="34" charset="0"/>
              </a:rPr>
              <a:t> ₽</a:t>
            </a:r>
            <a:endParaRPr lang="ru-RU" sz="1200" dirty="0">
              <a:latin typeface="Muller Bold" pitchFamily="2" charset="-52"/>
            </a:endParaRPr>
          </a:p>
        </p:txBody>
      </p:sp>
      <p:sp>
        <p:nvSpPr>
          <p:cNvPr id="153" name="Rectangle 99"/>
          <p:cNvSpPr/>
          <p:nvPr/>
        </p:nvSpPr>
        <p:spPr>
          <a:xfrm>
            <a:off x="8746396" y="3703079"/>
            <a:ext cx="24951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Работа с документацией по объекту</a:t>
            </a:r>
            <a:r>
              <a:rPr lang="en-US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;</a:t>
            </a:r>
            <a:endParaRPr lang="ru-RU" sz="1000" dirty="0">
              <a:solidFill>
                <a:schemeClr val="bg1"/>
              </a:solidFill>
              <a:latin typeface="Muller Bold" pitchFamily="2" charset="-52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Взаимодействие с подразделениями по функциональной работе объекта</a:t>
            </a:r>
            <a:r>
              <a:rPr lang="en-US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;</a:t>
            </a:r>
            <a:endParaRPr lang="ru-RU" sz="1000" dirty="0">
              <a:solidFill>
                <a:schemeClr val="bg1"/>
              </a:solidFill>
              <a:latin typeface="Muller Bold" pitchFamily="2" charset="-52"/>
              <a:cs typeface="Times New Roman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Управление объектом.</a:t>
            </a:r>
          </a:p>
        </p:txBody>
      </p:sp>
      <p:grpSp>
        <p:nvGrpSpPr>
          <p:cNvPr id="6" name="Стрелки"/>
          <p:cNvGrpSpPr/>
          <p:nvPr/>
        </p:nvGrpSpPr>
        <p:grpSpPr>
          <a:xfrm>
            <a:off x="3392580" y="3131569"/>
            <a:ext cx="5330981" cy="1570241"/>
            <a:chOff x="3392580" y="3189625"/>
            <a:chExt cx="5330981" cy="1570241"/>
          </a:xfrm>
        </p:grpSpPr>
        <p:grpSp>
          <p:nvGrpSpPr>
            <p:cNvPr id="103" name="Группа 102"/>
            <p:cNvGrpSpPr/>
            <p:nvPr/>
          </p:nvGrpSpPr>
          <p:grpSpPr>
            <a:xfrm rot="16200000">
              <a:off x="8441140" y="3288934"/>
              <a:ext cx="381729" cy="183112"/>
              <a:chOff x="5074060" y="1174750"/>
              <a:chExt cx="458907" cy="220133"/>
            </a:xfrm>
            <a:solidFill>
              <a:schemeClr val="bg1"/>
            </a:solidFill>
          </p:grpSpPr>
          <p:sp>
            <p:nvSpPr>
              <p:cNvPr id="104" name="Шеврон 103"/>
              <p:cNvSpPr/>
              <p:nvPr/>
            </p:nvSpPr>
            <p:spPr>
              <a:xfrm>
                <a:off x="5361517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05" name="Шеврон 104"/>
              <p:cNvSpPr/>
              <p:nvPr/>
            </p:nvSpPr>
            <p:spPr>
              <a:xfrm>
                <a:off x="5219212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06" name="Шеврон 105"/>
              <p:cNvSpPr/>
              <p:nvPr/>
            </p:nvSpPr>
            <p:spPr>
              <a:xfrm>
                <a:off x="5074060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</p:grpSp>
        <p:grpSp>
          <p:nvGrpSpPr>
            <p:cNvPr id="116" name="Группа 115"/>
            <p:cNvGrpSpPr/>
            <p:nvPr/>
          </p:nvGrpSpPr>
          <p:grpSpPr>
            <a:xfrm rot="16200000">
              <a:off x="5863094" y="3873359"/>
              <a:ext cx="381730" cy="183112"/>
              <a:chOff x="5074060" y="1174750"/>
              <a:chExt cx="458907" cy="220133"/>
            </a:xfrm>
            <a:solidFill>
              <a:schemeClr val="bg1"/>
            </a:solidFill>
          </p:grpSpPr>
          <p:sp>
            <p:nvSpPr>
              <p:cNvPr id="123" name="Шеврон 122"/>
              <p:cNvSpPr/>
              <p:nvPr/>
            </p:nvSpPr>
            <p:spPr>
              <a:xfrm>
                <a:off x="5361517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24" name="Шеврон 123"/>
              <p:cNvSpPr/>
              <p:nvPr/>
            </p:nvSpPr>
            <p:spPr>
              <a:xfrm>
                <a:off x="5219212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25" name="Шеврон 124"/>
              <p:cNvSpPr/>
              <p:nvPr/>
            </p:nvSpPr>
            <p:spPr>
              <a:xfrm>
                <a:off x="5074060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</p:grpSp>
        <p:grpSp>
          <p:nvGrpSpPr>
            <p:cNvPr id="128" name="Группа 127"/>
            <p:cNvGrpSpPr/>
            <p:nvPr/>
          </p:nvGrpSpPr>
          <p:grpSpPr>
            <a:xfrm rot="16200000">
              <a:off x="3293271" y="4477445"/>
              <a:ext cx="381730" cy="183112"/>
              <a:chOff x="5074060" y="1174750"/>
              <a:chExt cx="458907" cy="220133"/>
            </a:xfrm>
            <a:solidFill>
              <a:schemeClr val="bg1"/>
            </a:solidFill>
          </p:grpSpPr>
          <p:sp>
            <p:nvSpPr>
              <p:cNvPr id="136" name="Шеврон 135"/>
              <p:cNvSpPr/>
              <p:nvPr/>
            </p:nvSpPr>
            <p:spPr>
              <a:xfrm>
                <a:off x="5361517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38" name="Шеврон 137"/>
              <p:cNvSpPr/>
              <p:nvPr/>
            </p:nvSpPr>
            <p:spPr>
              <a:xfrm>
                <a:off x="5219212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39" name="Шеврон 138"/>
              <p:cNvSpPr/>
              <p:nvPr/>
            </p:nvSpPr>
            <p:spPr>
              <a:xfrm>
                <a:off x="5074060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</p:grpSp>
      </p:grpSp>
      <p:sp>
        <p:nvSpPr>
          <p:cNvPr id="92" name="Полилиния 91"/>
          <p:cNvSpPr/>
          <p:nvPr/>
        </p:nvSpPr>
        <p:spPr>
          <a:xfrm>
            <a:off x="3487520" y="4001711"/>
            <a:ext cx="2569028" cy="377263"/>
          </a:xfrm>
          <a:custGeom>
            <a:avLst/>
            <a:gdLst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5149404 w 10307226"/>
              <a:gd name="connsiteY6" fmla="*/ 2983705 h 2983706"/>
              <a:gd name="connsiteX7" fmla="*/ 2581068 w 10307226"/>
              <a:gd name="connsiteY7" fmla="*/ 2983705 h 2983706"/>
              <a:gd name="connsiteX8" fmla="*/ 2576142 w 10307226"/>
              <a:gd name="connsiteY8" fmla="*/ 2983705 h 2983706"/>
              <a:gd name="connsiteX9" fmla="*/ 0 w 10307226"/>
              <a:gd name="connsiteY9" fmla="*/ 2983705 h 2983706"/>
              <a:gd name="connsiteX10" fmla="*/ 0 w 10307226"/>
              <a:gd name="connsiteY10" fmla="*/ 1812832 h 2983706"/>
              <a:gd name="connsiteX11" fmla="*/ 2576142 w 10307226"/>
              <a:gd name="connsiteY11" fmla="*/ 1812832 h 2983706"/>
              <a:gd name="connsiteX12" fmla="*/ 2576142 w 10307226"/>
              <a:gd name="connsiteY12" fmla="*/ 1205084 h 2983706"/>
              <a:gd name="connsiteX13" fmla="*/ 5149404 w 10307226"/>
              <a:gd name="connsiteY13" fmla="*/ 1205084 h 2983706"/>
              <a:gd name="connsiteX14" fmla="*/ 5149404 w 10307226"/>
              <a:gd name="connsiteY14" fmla="*/ 614534 h 2983706"/>
              <a:gd name="connsiteX15" fmla="*/ 7726158 w 10307226"/>
              <a:gd name="connsiteY15" fmla="*/ 614534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7726158 w 10307226"/>
              <a:gd name="connsiteY3" fmla="*/ 2983705 h 2983706"/>
              <a:gd name="connsiteX4" fmla="*/ 5157210 w 10307226"/>
              <a:gd name="connsiteY4" fmla="*/ 2983705 h 2983706"/>
              <a:gd name="connsiteX5" fmla="*/ 5149404 w 10307226"/>
              <a:gd name="connsiteY5" fmla="*/ 2983705 h 2983706"/>
              <a:gd name="connsiteX6" fmla="*/ 2581068 w 10307226"/>
              <a:gd name="connsiteY6" fmla="*/ 2983705 h 2983706"/>
              <a:gd name="connsiteX7" fmla="*/ 2576142 w 10307226"/>
              <a:gd name="connsiteY7" fmla="*/ 2983705 h 2983706"/>
              <a:gd name="connsiteX8" fmla="*/ 0 w 10307226"/>
              <a:gd name="connsiteY8" fmla="*/ 2983705 h 2983706"/>
              <a:gd name="connsiteX9" fmla="*/ 0 w 10307226"/>
              <a:gd name="connsiteY9" fmla="*/ 1812832 h 2983706"/>
              <a:gd name="connsiteX10" fmla="*/ 2576142 w 10307226"/>
              <a:gd name="connsiteY10" fmla="*/ 1812832 h 2983706"/>
              <a:gd name="connsiteX11" fmla="*/ 2576142 w 10307226"/>
              <a:gd name="connsiteY11" fmla="*/ 1205084 h 2983706"/>
              <a:gd name="connsiteX12" fmla="*/ 5149404 w 10307226"/>
              <a:gd name="connsiteY12" fmla="*/ 1205084 h 2983706"/>
              <a:gd name="connsiteX13" fmla="*/ 5149404 w 10307226"/>
              <a:gd name="connsiteY13" fmla="*/ 614534 h 2983706"/>
              <a:gd name="connsiteX14" fmla="*/ 7726158 w 10307226"/>
              <a:gd name="connsiteY14" fmla="*/ 614534 h 2983706"/>
              <a:gd name="connsiteX15" fmla="*/ 7726158 w 10307226"/>
              <a:gd name="connsiteY15" fmla="*/ 0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5157210 w 10307226"/>
              <a:gd name="connsiteY3" fmla="*/ 2983705 h 2983706"/>
              <a:gd name="connsiteX4" fmla="*/ 5149404 w 10307226"/>
              <a:gd name="connsiteY4" fmla="*/ 2983705 h 2983706"/>
              <a:gd name="connsiteX5" fmla="*/ 2581068 w 10307226"/>
              <a:gd name="connsiteY5" fmla="*/ 2983705 h 2983706"/>
              <a:gd name="connsiteX6" fmla="*/ 2576142 w 10307226"/>
              <a:gd name="connsiteY6" fmla="*/ 2983705 h 2983706"/>
              <a:gd name="connsiteX7" fmla="*/ 0 w 10307226"/>
              <a:gd name="connsiteY7" fmla="*/ 2983705 h 2983706"/>
              <a:gd name="connsiteX8" fmla="*/ 0 w 10307226"/>
              <a:gd name="connsiteY8" fmla="*/ 1812832 h 2983706"/>
              <a:gd name="connsiteX9" fmla="*/ 2576142 w 10307226"/>
              <a:gd name="connsiteY9" fmla="*/ 1812832 h 2983706"/>
              <a:gd name="connsiteX10" fmla="*/ 2576142 w 10307226"/>
              <a:gd name="connsiteY10" fmla="*/ 1205084 h 2983706"/>
              <a:gd name="connsiteX11" fmla="*/ 5149404 w 10307226"/>
              <a:gd name="connsiteY11" fmla="*/ 1205084 h 2983706"/>
              <a:gd name="connsiteX12" fmla="*/ 5149404 w 10307226"/>
              <a:gd name="connsiteY12" fmla="*/ 614534 h 2983706"/>
              <a:gd name="connsiteX13" fmla="*/ 7726158 w 10307226"/>
              <a:gd name="connsiteY13" fmla="*/ 614534 h 2983706"/>
              <a:gd name="connsiteX14" fmla="*/ 7726158 w 10307226"/>
              <a:gd name="connsiteY14" fmla="*/ 0 h 2983706"/>
              <a:gd name="connsiteX0" fmla="*/ 7726158 w 10307226"/>
              <a:gd name="connsiteY0" fmla="*/ 0 h 2983705"/>
              <a:gd name="connsiteX1" fmla="*/ 10307226 w 10307226"/>
              <a:gd name="connsiteY1" fmla="*/ 0 h 2983705"/>
              <a:gd name="connsiteX2" fmla="*/ 5157210 w 10307226"/>
              <a:gd name="connsiteY2" fmla="*/ 2983705 h 2983705"/>
              <a:gd name="connsiteX3" fmla="*/ 5149404 w 10307226"/>
              <a:gd name="connsiteY3" fmla="*/ 2983705 h 2983705"/>
              <a:gd name="connsiteX4" fmla="*/ 2581068 w 10307226"/>
              <a:gd name="connsiteY4" fmla="*/ 2983705 h 2983705"/>
              <a:gd name="connsiteX5" fmla="*/ 2576142 w 10307226"/>
              <a:gd name="connsiteY5" fmla="*/ 2983705 h 2983705"/>
              <a:gd name="connsiteX6" fmla="*/ 0 w 10307226"/>
              <a:gd name="connsiteY6" fmla="*/ 2983705 h 2983705"/>
              <a:gd name="connsiteX7" fmla="*/ 0 w 10307226"/>
              <a:gd name="connsiteY7" fmla="*/ 1812832 h 2983705"/>
              <a:gd name="connsiteX8" fmla="*/ 2576142 w 10307226"/>
              <a:gd name="connsiteY8" fmla="*/ 1812832 h 2983705"/>
              <a:gd name="connsiteX9" fmla="*/ 2576142 w 10307226"/>
              <a:gd name="connsiteY9" fmla="*/ 1205084 h 2983705"/>
              <a:gd name="connsiteX10" fmla="*/ 5149404 w 10307226"/>
              <a:gd name="connsiteY10" fmla="*/ 1205084 h 2983705"/>
              <a:gd name="connsiteX11" fmla="*/ 5149404 w 10307226"/>
              <a:gd name="connsiteY11" fmla="*/ 614534 h 2983705"/>
              <a:gd name="connsiteX12" fmla="*/ 7726158 w 10307226"/>
              <a:gd name="connsiteY12" fmla="*/ 614534 h 2983705"/>
              <a:gd name="connsiteX13" fmla="*/ 7726158 w 10307226"/>
              <a:gd name="connsiteY13" fmla="*/ 0 h 2983705"/>
              <a:gd name="connsiteX0" fmla="*/ 5149404 w 10307226"/>
              <a:gd name="connsiteY0" fmla="*/ 2983705 h 3075145"/>
              <a:gd name="connsiteX1" fmla="*/ 2581068 w 10307226"/>
              <a:gd name="connsiteY1" fmla="*/ 2983705 h 3075145"/>
              <a:gd name="connsiteX2" fmla="*/ 2576142 w 10307226"/>
              <a:gd name="connsiteY2" fmla="*/ 2983705 h 3075145"/>
              <a:gd name="connsiteX3" fmla="*/ 0 w 10307226"/>
              <a:gd name="connsiteY3" fmla="*/ 2983705 h 3075145"/>
              <a:gd name="connsiteX4" fmla="*/ 0 w 10307226"/>
              <a:gd name="connsiteY4" fmla="*/ 1812832 h 3075145"/>
              <a:gd name="connsiteX5" fmla="*/ 2576142 w 10307226"/>
              <a:gd name="connsiteY5" fmla="*/ 1812832 h 3075145"/>
              <a:gd name="connsiteX6" fmla="*/ 2576142 w 10307226"/>
              <a:gd name="connsiteY6" fmla="*/ 1205084 h 3075145"/>
              <a:gd name="connsiteX7" fmla="*/ 5149404 w 10307226"/>
              <a:gd name="connsiteY7" fmla="*/ 1205084 h 3075145"/>
              <a:gd name="connsiteX8" fmla="*/ 5149404 w 10307226"/>
              <a:gd name="connsiteY8" fmla="*/ 614534 h 3075145"/>
              <a:gd name="connsiteX9" fmla="*/ 7726158 w 10307226"/>
              <a:gd name="connsiteY9" fmla="*/ 614534 h 3075145"/>
              <a:gd name="connsiteX10" fmla="*/ 7726158 w 10307226"/>
              <a:gd name="connsiteY10" fmla="*/ 0 h 3075145"/>
              <a:gd name="connsiteX11" fmla="*/ 10307226 w 10307226"/>
              <a:gd name="connsiteY11" fmla="*/ 0 h 3075145"/>
              <a:gd name="connsiteX12" fmla="*/ 5157210 w 10307226"/>
              <a:gd name="connsiteY12" fmla="*/ 2983705 h 3075145"/>
              <a:gd name="connsiteX13" fmla="*/ 5240844 w 10307226"/>
              <a:gd name="connsiteY13" fmla="*/ 3075145 h 307514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12" fmla="*/ 5157210 w 10307226"/>
              <a:gd name="connsiteY12" fmla="*/ 2983705 h 298370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0" fmla="*/ 2581068 w 10307226"/>
              <a:gd name="connsiteY0" fmla="*/ 2983705 h 2983705"/>
              <a:gd name="connsiteX1" fmla="*/ 2576142 w 10307226"/>
              <a:gd name="connsiteY1" fmla="*/ 2983705 h 2983705"/>
              <a:gd name="connsiteX2" fmla="*/ 0 w 10307226"/>
              <a:gd name="connsiteY2" fmla="*/ 2983705 h 2983705"/>
              <a:gd name="connsiteX3" fmla="*/ 0 w 10307226"/>
              <a:gd name="connsiteY3" fmla="*/ 1812832 h 2983705"/>
              <a:gd name="connsiteX4" fmla="*/ 2576142 w 10307226"/>
              <a:gd name="connsiteY4" fmla="*/ 1812832 h 2983705"/>
              <a:gd name="connsiteX5" fmla="*/ 2576142 w 10307226"/>
              <a:gd name="connsiteY5" fmla="*/ 1205084 h 2983705"/>
              <a:gd name="connsiteX6" fmla="*/ 5149404 w 10307226"/>
              <a:gd name="connsiteY6" fmla="*/ 1205084 h 2983705"/>
              <a:gd name="connsiteX7" fmla="*/ 5149404 w 10307226"/>
              <a:gd name="connsiteY7" fmla="*/ 614534 h 2983705"/>
              <a:gd name="connsiteX8" fmla="*/ 7726158 w 10307226"/>
              <a:gd name="connsiteY8" fmla="*/ 614534 h 2983705"/>
              <a:gd name="connsiteX9" fmla="*/ 7726158 w 10307226"/>
              <a:gd name="connsiteY9" fmla="*/ 0 h 2983705"/>
              <a:gd name="connsiteX10" fmla="*/ 10307226 w 10307226"/>
              <a:gd name="connsiteY10" fmla="*/ 0 h 2983705"/>
              <a:gd name="connsiteX0" fmla="*/ 2581068 w 10307226"/>
              <a:gd name="connsiteY0" fmla="*/ 2983705 h 2983705"/>
              <a:gd name="connsiteX1" fmla="*/ 0 w 10307226"/>
              <a:gd name="connsiteY1" fmla="*/ 2983705 h 2983705"/>
              <a:gd name="connsiteX2" fmla="*/ 0 w 10307226"/>
              <a:gd name="connsiteY2" fmla="*/ 1812832 h 2983705"/>
              <a:gd name="connsiteX3" fmla="*/ 2576142 w 10307226"/>
              <a:gd name="connsiteY3" fmla="*/ 1812832 h 2983705"/>
              <a:gd name="connsiteX4" fmla="*/ 2576142 w 10307226"/>
              <a:gd name="connsiteY4" fmla="*/ 1205084 h 2983705"/>
              <a:gd name="connsiteX5" fmla="*/ 5149404 w 10307226"/>
              <a:gd name="connsiteY5" fmla="*/ 1205084 h 2983705"/>
              <a:gd name="connsiteX6" fmla="*/ 5149404 w 10307226"/>
              <a:gd name="connsiteY6" fmla="*/ 614534 h 2983705"/>
              <a:gd name="connsiteX7" fmla="*/ 7726158 w 10307226"/>
              <a:gd name="connsiteY7" fmla="*/ 614534 h 2983705"/>
              <a:gd name="connsiteX8" fmla="*/ 7726158 w 10307226"/>
              <a:gd name="connsiteY8" fmla="*/ 0 h 2983705"/>
              <a:gd name="connsiteX9" fmla="*/ 10307226 w 10307226"/>
              <a:gd name="connsiteY9" fmla="*/ 0 h 2983705"/>
              <a:gd name="connsiteX0" fmla="*/ 0 w 10307226"/>
              <a:gd name="connsiteY0" fmla="*/ 2983705 h 2983705"/>
              <a:gd name="connsiteX1" fmla="*/ 0 w 10307226"/>
              <a:gd name="connsiteY1" fmla="*/ 1812832 h 2983705"/>
              <a:gd name="connsiteX2" fmla="*/ 2576142 w 10307226"/>
              <a:gd name="connsiteY2" fmla="*/ 1812832 h 2983705"/>
              <a:gd name="connsiteX3" fmla="*/ 2576142 w 10307226"/>
              <a:gd name="connsiteY3" fmla="*/ 1205084 h 2983705"/>
              <a:gd name="connsiteX4" fmla="*/ 5149404 w 10307226"/>
              <a:gd name="connsiteY4" fmla="*/ 1205084 h 2983705"/>
              <a:gd name="connsiteX5" fmla="*/ 5149404 w 10307226"/>
              <a:gd name="connsiteY5" fmla="*/ 614534 h 2983705"/>
              <a:gd name="connsiteX6" fmla="*/ 7726158 w 10307226"/>
              <a:gd name="connsiteY6" fmla="*/ 614534 h 2983705"/>
              <a:gd name="connsiteX7" fmla="*/ 7726158 w 10307226"/>
              <a:gd name="connsiteY7" fmla="*/ 0 h 2983705"/>
              <a:gd name="connsiteX8" fmla="*/ 10307226 w 10307226"/>
              <a:gd name="connsiteY8" fmla="*/ 0 h 2983705"/>
              <a:gd name="connsiteX0" fmla="*/ 5443 w 10312669"/>
              <a:gd name="connsiteY0" fmla="*/ 2983705 h 2983705"/>
              <a:gd name="connsiteX1" fmla="*/ 0 w 10312669"/>
              <a:gd name="connsiteY1" fmla="*/ 2379601 h 2983705"/>
              <a:gd name="connsiteX2" fmla="*/ 5443 w 10312669"/>
              <a:gd name="connsiteY2" fmla="*/ 1812832 h 2983705"/>
              <a:gd name="connsiteX3" fmla="*/ 2581585 w 10312669"/>
              <a:gd name="connsiteY3" fmla="*/ 1812832 h 2983705"/>
              <a:gd name="connsiteX4" fmla="*/ 2581585 w 10312669"/>
              <a:gd name="connsiteY4" fmla="*/ 1205084 h 2983705"/>
              <a:gd name="connsiteX5" fmla="*/ 5154847 w 10312669"/>
              <a:gd name="connsiteY5" fmla="*/ 1205084 h 2983705"/>
              <a:gd name="connsiteX6" fmla="*/ 5154847 w 10312669"/>
              <a:gd name="connsiteY6" fmla="*/ 614534 h 2983705"/>
              <a:gd name="connsiteX7" fmla="*/ 7731601 w 10312669"/>
              <a:gd name="connsiteY7" fmla="*/ 614534 h 2983705"/>
              <a:gd name="connsiteX8" fmla="*/ 7731601 w 10312669"/>
              <a:gd name="connsiteY8" fmla="*/ 0 h 2983705"/>
              <a:gd name="connsiteX9" fmla="*/ 10312669 w 10312669"/>
              <a:gd name="connsiteY9" fmla="*/ 0 h 2983705"/>
              <a:gd name="connsiteX0" fmla="*/ 0 w 10312669"/>
              <a:gd name="connsiteY0" fmla="*/ 2379601 h 2379601"/>
              <a:gd name="connsiteX1" fmla="*/ 5443 w 10312669"/>
              <a:gd name="connsiteY1" fmla="*/ 1812832 h 2379601"/>
              <a:gd name="connsiteX2" fmla="*/ 2581585 w 10312669"/>
              <a:gd name="connsiteY2" fmla="*/ 1812832 h 2379601"/>
              <a:gd name="connsiteX3" fmla="*/ 2581585 w 10312669"/>
              <a:gd name="connsiteY3" fmla="*/ 1205084 h 2379601"/>
              <a:gd name="connsiteX4" fmla="*/ 5154847 w 10312669"/>
              <a:gd name="connsiteY4" fmla="*/ 1205084 h 2379601"/>
              <a:gd name="connsiteX5" fmla="*/ 5154847 w 10312669"/>
              <a:gd name="connsiteY5" fmla="*/ 614534 h 2379601"/>
              <a:gd name="connsiteX6" fmla="*/ 7731601 w 10312669"/>
              <a:gd name="connsiteY6" fmla="*/ 614534 h 2379601"/>
              <a:gd name="connsiteX7" fmla="*/ 7731601 w 10312669"/>
              <a:gd name="connsiteY7" fmla="*/ 0 h 2379601"/>
              <a:gd name="connsiteX8" fmla="*/ 10312669 w 10312669"/>
              <a:gd name="connsiteY8" fmla="*/ 0 h 2379601"/>
              <a:gd name="connsiteX0" fmla="*/ 186149 w 10498818"/>
              <a:gd name="connsiteY0" fmla="*/ 2379601 h 2379601"/>
              <a:gd name="connsiteX1" fmla="*/ 188690 w 10498818"/>
              <a:gd name="connsiteY1" fmla="*/ 2119251 h 2379601"/>
              <a:gd name="connsiteX2" fmla="*/ 191592 w 10498818"/>
              <a:gd name="connsiteY2" fmla="*/ 1812832 h 2379601"/>
              <a:gd name="connsiteX3" fmla="*/ 2767734 w 10498818"/>
              <a:gd name="connsiteY3" fmla="*/ 1812832 h 2379601"/>
              <a:gd name="connsiteX4" fmla="*/ 2767734 w 10498818"/>
              <a:gd name="connsiteY4" fmla="*/ 1205084 h 2379601"/>
              <a:gd name="connsiteX5" fmla="*/ 5340996 w 10498818"/>
              <a:gd name="connsiteY5" fmla="*/ 1205084 h 2379601"/>
              <a:gd name="connsiteX6" fmla="*/ 5340996 w 10498818"/>
              <a:gd name="connsiteY6" fmla="*/ 614534 h 2379601"/>
              <a:gd name="connsiteX7" fmla="*/ 7917750 w 10498818"/>
              <a:gd name="connsiteY7" fmla="*/ 614534 h 2379601"/>
              <a:gd name="connsiteX8" fmla="*/ 7917750 w 10498818"/>
              <a:gd name="connsiteY8" fmla="*/ 0 h 2379601"/>
              <a:gd name="connsiteX9" fmla="*/ 10498818 w 10498818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72 w 10312841"/>
              <a:gd name="connsiteY0" fmla="*/ 2379601 h 2379601"/>
              <a:gd name="connsiteX1" fmla="*/ 2713 w 10312841"/>
              <a:gd name="connsiteY1" fmla="*/ 2119251 h 2379601"/>
              <a:gd name="connsiteX2" fmla="*/ 5615 w 10312841"/>
              <a:gd name="connsiteY2" fmla="*/ 1812832 h 2379601"/>
              <a:gd name="connsiteX3" fmla="*/ 2581757 w 10312841"/>
              <a:gd name="connsiteY3" fmla="*/ 1812832 h 2379601"/>
              <a:gd name="connsiteX4" fmla="*/ 2581757 w 10312841"/>
              <a:gd name="connsiteY4" fmla="*/ 1205084 h 2379601"/>
              <a:gd name="connsiteX5" fmla="*/ 5155019 w 10312841"/>
              <a:gd name="connsiteY5" fmla="*/ 1205084 h 2379601"/>
              <a:gd name="connsiteX6" fmla="*/ 5155019 w 10312841"/>
              <a:gd name="connsiteY6" fmla="*/ 614534 h 2379601"/>
              <a:gd name="connsiteX7" fmla="*/ 7731773 w 10312841"/>
              <a:gd name="connsiteY7" fmla="*/ 614534 h 2379601"/>
              <a:gd name="connsiteX8" fmla="*/ 7731773 w 10312841"/>
              <a:gd name="connsiteY8" fmla="*/ 0 h 2379601"/>
              <a:gd name="connsiteX9" fmla="*/ 10312841 w 10312841"/>
              <a:gd name="connsiteY9" fmla="*/ 0 h 2379601"/>
              <a:gd name="connsiteX0" fmla="*/ 0 w 10569844"/>
              <a:gd name="connsiteY0" fmla="*/ 2385951 h 2385951"/>
              <a:gd name="connsiteX1" fmla="*/ 259716 w 10569844"/>
              <a:gd name="connsiteY1" fmla="*/ 211925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412036"/>
              <a:gd name="connsiteX1" fmla="*/ 262891 w 10569844"/>
              <a:gd name="connsiteY1" fmla="*/ 2376426 h 2412036"/>
              <a:gd name="connsiteX2" fmla="*/ 262618 w 10569844"/>
              <a:gd name="connsiteY2" fmla="*/ 1812832 h 2412036"/>
              <a:gd name="connsiteX3" fmla="*/ 2838760 w 10569844"/>
              <a:gd name="connsiteY3" fmla="*/ 1812832 h 2412036"/>
              <a:gd name="connsiteX4" fmla="*/ 2838760 w 10569844"/>
              <a:gd name="connsiteY4" fmla="*/ 1205084 h 2412036"/>
              <a:gd name="connsiteX5" fmla="*/ 5412022 w 10569844"/>
              <a:gd name="connsiteY5" fmla="*/ 1205084 h 2412036"/>
              <a:gd name="connsiteX6" fmla="*/ 5412022 w 10569844"/>
              <a:gd name="connsiteY6" fmla="*/ 614534 h 2412036"/>
              <a:gd name="connsiteX7" fmla="*/ 7988776 w 10569844"/>
              <a:gd name="connsiteY7" fmla="*/ 614534 h 2412036"/>
              <a:gd name="connsiteX8" fmla="*/ 7988776 w 10569844"/>
              <a:gd name="connsiteY8" fmla="*/ 0 h 2412036"/>
              <a:gd name="connsiteX9" fmla="*/ 10569844 w 10569844"/>
              <a:gd name="connsiteY9" fmla="*/ 0 h 2412036"/>
              <a:gd name="connsiteX0" fmla="*/ 0 w 10569844"/>
              <a:gd name="connsiteY0" fmla="*/ 2385951 h 2404472"/>
              <a:gd name="connsiteX1" fmla="*/ 259716 w 10569844"/>
              <a:gd name="connsiteY1" fmla="*/ 2366901 h 2404472"/>
              <a:gd name="connsiteX2" fmla="*/ 262618 w 10569844"/>
              <a:gd name="connsiteY2" fmla="*/ 1812832 h 2404472"/>
              <a:gd name="connsiteX3" fmla="*/ 2838760 w 10569844"/>
              <a:gd name="connsiteY3" fmla="*/ 1812832 h 2404472"/>
              <a:gd name="connsiteX4" fmla="*/ 2838760 w 10569844"/>
              <a:gd name="connsiteY4" fmla="*/ 1205084 h 2404472"/>
              <a:gd name="connsiteX5" fmla="*/ 5412022 w 10569844"/>
              <a:gd name="connsiteY5" fmla="*/ 1205084 h 2404472"/>
              <a:gd name="connsiteX6" fmla="*/ 5412022 w 10569844"/>
              <a:gd name="connsiteY6" fmla="*/ 614534 h 2404472"/>
              <a:gd name="connsiteX7" fmla="*/ 7988776 w 10569844"/>
              <a:gd name="connsiteY7" fmla="*/ 614534 h 2404472"/>
              <a:gd name="connsiteX8" fmla="*/ 7988776 w 10569844"/>
              <a:gd name="connsiteY8" fmla="*/ 0 h 2404472"/>
              <a:gd name="connsiteX9" fmla="*/ 10569844 w 10569844"/>
              <a:gd name="connsiteY9" fmla="*/ 0 h 2404472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84660"/>
              <a:gd name="connsiteY0" fmla="*/ 2371134 h 2374036"/>
              <a:gd name="connsiteX1" fmla="*/ 274532 w 10584660"/>
              <a:gd name="connsiteY1" fmla="*/ 2366901 h 2374036"/>
              <a:gd name="connsiteX2" fmla="*/ 277434 w 10584660"/>
              <a:gd name="connsiteY2" fmla="*/ 1812832 h 2374036"/>
              <a:gd name="connsiteX3" fmla="*/ 2853576 w 10584660"/>
              <a:gd name="connsiteY3" fmla="*/ 1812832 h 2374036"/>
              <a:gd name="connsiteX4" fmla="*/ 2853576 w 10584660"/>
              <a:gd name="connsiteY4" fmla="*/ 1205084 h 2374036"/>
              <a:gd name="connsiteX5" fmla="*/ 5426838 w 10584660"/>
              <a:gd name="connsiteY5" fmla="*/ 1205084 h 2374036"/>
              <a:gd name="connsiteX6" fmla="*/ 5426838 w 10584660"/>
              <a:gd name="connsiteY6" fmla="*/ 614534 h 2374036"/>
              <a:gd name="connsiteX7" fmla="*/ 8003592 w 10584660"/>
              <a:gd name="connsiteY7" fmla="*/ 614534 h 2374036"/>
              <a:gd name="connsiteX8" fmla="*/ 8003592 w 10584660"/>
              <a:gd name="connsiteY8" fmla="*/ 0 h 2374036"/>
              <a:gd name="connsiteX9" fmla="*/ 10584660 w 10584660"/>
              <a:gd name="connsiteY9" fmla="*/ 0 h 2374036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95244"/>
              <a:gd name="connsiteY0" fmla="*/ 2369017 h 2369017"/>
              <a:gd name="connsiteX1" fmla="*/ 285116 w 10595244"/>
              <a:gd name="connsiteY1" fmla="*/ 2366901 h 2369017"/>
              <a:gd name="connsiteX2" fmla="*/ 288018 w 10595244"/>
              <a:gd name="connsiteY2" fmla="*/ 1812832 h 2369017"/>
              <a:gd name="connsiteX3" fmla="*/ 2864160 w 10595244"/>
              <a:gd name="connsiteY3" fmla="*/ 1812832 h 2369017"/>
              <a:gd name="connsiteX4" fmla="*/ 2864160 w 10595244"/>
              <a:gd name="connsiteY4" fmla="*/ 1205084 h 2369017"/>
              <a:gd name="connsiteX5" fmla="*/ 5437422 w 10595244"/>
              <a:gd name="connsiteY5" fmla="*/ 1205084 h 2369017"/>
              <a:gd name="connsiteX6" fmla="*/ 5437422 w 10595244"/>
              <a:gd name="connsiteY6" fmla="*/ 614534 h 2369017"/>
              <a:gd name="connsiteX7" fmla="*/ 8014176 w 10595244"/>
              <a:gd name="connsiteY7" fmla="*/ 614534 h 2369017"/>
              <a:gd name="connsiteX8" fmla="*/ 8014176 w 10595244"/>
              <a:gd name="connsiteY8" fmla="*/ 0 h 2369017"/>
              <a:gd name="connsiteX9" fmla="*/ 10595244 w 10595244"/>
              <a:gd name="connsiteY9" fmla="*/ 0 h 2369017"/>
              <a:gd name="connsiteX0" fmla="*/ 2713 w 10312841"/>
              <a:gd name="connsiteY0" fmla="*/ 2366901 h 2366901"/>
              <a:gd name="connsiteX1" fmla="*/ 5615 w 10312841"/>
              <a:gd name="connsiteY1" fmla="*/ 1812832 h 2366901"/>
              <a:gd name="connsiteX2" fmla="*/ 2581757 w 10312841"/>
              <a:gd name="connsiteY2" fmla="*/ 1812832 h 2366901"/>
              <a:gd name="connsiteX3" fmla="*/ 2581757 w 10312841"/>
              <a:gd name="connsiteY3" fmla="*/ 1205084 h 2366901"/>
              <a:gd name="connsiteX4" fmla="*/ 5155019 w 10312841"/>
              <a:gd name="connsiteY4" fmla="*/ 1205084 h 2366901"/>
              <a:gd name="connsiteX5" fmla="*/ 5155019 w 10312841"/>
              <a:gd name="connsiteY5" fmla="*/ 614534 h 2366901"/>
              <a:gd name="connsiteX6" fmla="*/ 7731773 w 10312841"/>
              <a:gd name="connsiteY6" fmla="*/ 614534 h 2366901"/>
              <a:gd name="connsiteX7" fmla="*/ 7731773 w 10312841"/>
              <a:gd name="connsiteY7" fmla="*/ 0 h 2366901"/>
              <a:gd name="connsiteX8" fmla="*/ 10312841 w 10312841"/>
              <a:gd name="connsiteY8" fmla="*/ 0 h 2366901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3750 w 10307528"/>
              <a:gd name="connsiteY0" fmla="*/ 3001901 h 3001901"/>
              <a:gd name="connsiteX1" fmla="*/ 302 w 10307528"/>
              <a:gd name="connsiteY1" fmla="*/ 1812832 h 3001901"/>
              <a:gd name="connsiteX2" fmla="*/ 2576444 w 10307528"/>
              <a:gd name="connsiteY2" fmla="*/ 1812832 h 3001901"/>
              <a:gd name="connsiteX3" fmla="*/ 2576444 w 10307528"/>
              <a:gd name="connsiteY3" fmla="*/ 1205084 h 3001901"/>
              <a:gd name="connsiteX4" fmla="*/ 5149706 w 10307528"/>
              <a:gd name="connsiteY4" fmla="*/ 1205084 h 3001901"/>
              <a:gd name="connsiteX5" fmla="*/ 5149706 w 10307528"/>
              <a:gd name="connsiteY5" fmla="*/ 614534 h 3001901"/>
              <a:gd name="connsiteX6" fmla="*/ 7726460 w 10307528"/>
              <a:gd name="connsiteY6" fmla="*/ 614534 h 3001901"/>
              <a:gd name="connsiteX7" fmla="*/ 7726460 w 10307528"/>
              <a:gd name="connsiteY7" fmla="*/ 0 h 3001901"/>
              <a:gd name="connsiteX8" fmla="*/ 10307528 w 10307528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4877 w 10308655"/>
              <a:gd name="connsiteY0" fmla="*/ 3001901 h 3001901"/>
              <a:gd name="connsiteX1" fmla="*/ 1429 w 10308655"/>
              <a:gd name="connsiteY1" fmla="*/ 1812832 h 3001901"/>
              <a:gd name="connsiteX2" fmla="*/ 2577571 w 10308655"/>
              <a:gd name="connsiteY2" fmla="*/ 1812832 h 3001901"/>
              <a:gd name="connsiteX3" fmla="*/ 2577571 w 10308655"/>
              <a:gd name="connsiteY3" fmla="*/ 1205084 h 3001901"/>
              <a:gd name="connsiteX4" fmla="*/ 5150833 w 10308655"/>
              <a:gd name="connsiteY4" fmla="*/ 1205084 h 3001901"/>
              <a:gd name="connsiteX5" fmla="*/ 5150833 w 10308655"/>
              <a:gd name="connsiteY5" fmla="*/ 614534 h 3001901"/>
              <a:gd name="connsiteX6" fmla="*/ 7727587 w 10308655"/>
              <a:gd name="connsiteY6" fmla="*/ 614534 h 3001901"/>
              <a:gd name="connsiteX7" fmla="*/ 7727587 w 10308655"/>
              <a:gd name="connsiteY7" fmla="*/ 0 h 3001901"/>
              <a:gd name="connsiteX8" fmla="*/ 10308655 w 10308655"/>
              <a:gd name="connsiteY8" fmla="*/ 0 h 3001901"/>
              <a:gd name="connsiteX0" fmla="*/ 0 w 10307226"/>
              <a:gd name="connsiteY0" fmla="*/ 1812832 h 1812832"/>
              <a:gd name="connsiteX1" fmla="*/ 2576142 w 10307226"/>
              <a:gd name="connsiteY1" fmla="*/ 1812832 h 1812832"/>
              <a:gd name="connsiteX2" fmla="*/ 2576142 w 10307226"/>
              <a:gd name="connsiteY2" fmla="*/ 1205084 h 1812832"/>
              <a:gd name="connsiteX3" fmla="*/ 5149404 w 10307226"/>
              <a:gd name="connsiteY3" fmla="*/ 1205084 h 1812832"/>
              <a:gd name="connsiteX4" fmla="*/ 5149404 w 10307226"/>
              <a:gd name="connsiteY4" fmla="*/ 614534 h 1812832"/>
              <a:gd name="connsiteX5" fmla="*/ 7726158 w 10307226"/>
              <a:gd name="connsiteY5" fmla="*/ 614534 h 1812832"/>
              <a:gd name="connsiteX6" fmla="*/ 7726158 w 10307226"/>
              <a:gd name="connsiteY6" fmla="*/ 0 h 1812832"/>
              <a:gd name="connsiteX7" fmla="*/ 10307226 w 10307226"/>
              <a:gd name="connsiteY7" fmla="*/ 0 h 1812832"/>
              <a:gd name="connsiteX0" fmla="*/ 0 w 7731084"/>
              <a:gd name="connsiteY0" fmla="*/ 1812832 h 1812832"/>
              <a:gd name="connsiteX1" fmla="*/ 0 w 7731084"/>
              <a:gd name="connsiteY1" fmla="*/ 1205084 h 1812832"/>
              <a:gd name="connsiteX2" fmla="*/ 2573262 w 7731084"/>
              <a:gd name="connsiteY2" fmla="*/ 1205084 h 1812832"/>
              <a:gd name="connsiteX3" fmla="*/ 2573262 w 7731084"/>
              <a:gd name="connsiteY3" fmla="*/ 614534 h 1812832"/>
              <a:gd name="connsiteX4" fmla="*/ 5150016 w 7731084"/>
              <a:gd name="connsiteY4" fmla="*/ 614534 h 1812832"/>
              <a:gd name="connsiteX5" fmla="*/ 5150016 w 7731084"/>
              <a:gd name="connsiteY5" fmla="*/ 0 h 1812832"/>
              <a:gd name="connsiteX6" fmla="*/ 7731084 w 7731084"/>
              <a:gd name="connsiteY6" fmla="*/ 0 h 1812832"/>
              <a:gd name="connsiteX0" fmla="*/ 0 w 7741667"/>
              <a:gd name="connsiteY0" fmla="*/ 1376799 h 1376799"/>
              <a:gd name="connsiteX1" fmla="*/ 10583 w 7741667"/>
              <a:gd name="connsiteY1" fmla="*/ 1205084 h 1376799"/>
              <a:gd name="connsiteX2" fmla="*/ 2583845 w 7741667"/>
              <a:gd name="connsiteY2" fmla="*/ 1205084 h 1376799"/>
              <a:gd name="connsiteX3" fmla="*/ 2583845 w 7741667"/>
              <a:gd name="connsiteY3" fmla="*/ 614534 h 1376799"/>
              <a:gd name="connsiteX4" fmla="*/ 5160599 w 7741667"/>
              <a:gd name="connsiteY4" fmla="*/ 614534 h 1376799"/>
              <a:gd name="connsiteX5" fmla="*/ 5160599 w 7741667"/>
              <a:gd name="connsiteY5" fmla="*/ 0 h 1376799"/>
              <a:gd name="connsiteX6" fmla="*/ 7741667 w 7741667"/>
              <a:gd name="connsiteY6" fmla="*/ 0 h 1376799"/>
              <a:gd name="connsiteX0" fmla="*/ 0 w 7731084"/>
              <a:gd name="connsiteY0" fmla="*/ 1372566 h 1372566"/>
              <a:gd name="connsiteX1" fmla="*/ 0 w 7731084"/>
              <a:gd name="connsiteY1" fmla="*/ 1205084 h 1372566"/>
              <a:gd name="connsiteX2" fmla="*/ 2573262 w 7731084"/>
              <a:gd name="connsiteY2" fmla="*/ 1205084 h 1372566"/>
              <a:gd name="connsiteX3" fmla="*/ 2573262 w 7731084"/>
              <a:gd name="connsiteY3" fmla="*/ 614534 h 1372566"/>
              <a:gd name="connsiteX4" fmla="*/ 5150016 w 7731084"/>
              <a:gd name="connsiteY4" fmla="*/ 614534 h 1372566"/>
              <a:gd name="connsiteX5" fmla="*/ 5150016 w 7731084"/>
              <a:gd name="connsiteY5" fmla="*/ 0 h 1372566"/>
              <a:gd name="connsiteX6" fmla="*/ 7731084 w 7731084"/>
              <a:gd name="connsiteY6" fmla="*/ 0 h 1372566"/>
              <a:gd name="connsiteX0" fmla="*/ 1881 w 7732965"/>
              <a:gd name="connsiteY0" fmla="*/ 1372566 h 1372566"/>
              <a:gd name="connsiteX1" fmla="*/ 1881 w 7732965"/>
              <a:gd name="connsiteY1" fmla="*/ 1205084 h 1372566"/>
              <a:gd name="connsiteX2" fmla="*/ 2575143 w 7732965"/>
              <a:gd name="connsiteY2" fmla="*/ 1205084 h 1372566"/>
              <a:gd name="connsiteX3" fmla="*/ 2575143 w 7732965"/>
              <a:gd name="connsiteY3" fmla="*/ 614534 h 1372566"/>
              <a:gd name="connsiteX4" fmla="*/ 5151897 w 7732965"/>
              <a:gd name="connsiteY4" fmla="*/ 614534 h 1372566"/>
              <a:gd name="connsiteX5" fmla="*/ 5151897 w 7732965"/>
              <a:gd name="connsiteY5" fmla="*/ 0 h 1372566"/>
              <a:gd name="connsiteX6" fmla="*/ 7732965 w 7732965"/>
              <a:gd name="connsiteY6" fmla="*/ 0 h 1372566"/>
              <a:gd name="connsiteX0" fmla="*/ 863 w 7740413"/>
              <a:gd name="connsiteY0" fmla="*/ 1370449 h 1370449"/>
              <a:gd name="connsiteX1" fmla="*/ 9329 w 7740413"/>
              <a:gd name="connsiteY1" fmla="*/ 1205084 h 1370449"/>
              <a:gd name="connsiteX2" fmla="*/ 2582591 w 7740413"/>
              <a:gd name="connsiteY2" fmla="*/ 1205084 h 1370449"/>
              <a:gd name="connsiteX3" fmla="*/ 2582591 w 7740413"/>
              <a:gd name="connsiteY3" fmla="*/ 614534 h 1370449"/>
              <a:gd name="connsiteX4" fmla="*/ 5159345 w 7740413"/>
              <a:gd name="connsiteY4" fmla="*/ 614534 h 1370449"/>
              <a:gd name="connsiteX5" fmla="*/ 5159345 w 7740413"/>
              <a:gd name="connsiteY5" fmla="*/ 0 h 1370449"/>
              <a:gd name="connsiteX6" fmla="*/ 7740413 w 7740413"/>
              <a:gd name="connsiteY6" fmla="*/ 0 h 1370449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1456 w 7728306"/>
              <a:gd name="connsiteY0" fmla="*/ 1374682 h 1374682"/>
              <a:gd name="connsiteX1" fmla="*/ 3572 w 7728306"/>
              <a:gd name="connsiteY1" fmla="*/ 1201909 h 1374682"/>
              <a:gd name="connsiteX2" fmla="*/ 2570484 w 7728306"/>
              <a:gd name="connsiteY2" fmla="*/ 1205084 h 1374682"/>
              <a:gd name="connsiteX3" fmla="*/ 2570484 w 7728306"/>
              <a:gd name="connsiteY3" fmla="*/ 614534 h 1374682"/>
              <a:gd name="connsiteX4" fmla="*/ 5147238 w 7728306"/>
              <a:gd name="connsiteY4" fmla="*/ 614534 h 1374682"/>
              <a:gd name="connsiteX5" fmla="*/ 5147238 w 7728306"/>
              <a:gd name="connsiteY5" fmla="*/ 0 h 1374682"/>
              <a:gd name="connsiteX6" fmla="*/ 7728306 w 7728306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5145782"/>
              <a:gd name="connsiteY0" fmla="*/ 1374682 h 1374682"/>
              <a:gd name="connsiteX1" fmla="*/ 2116 w 5145782"/>
              <a:gd name="connsiteY1" fmla="*/ 1201909 h 1374682"/>
              <a:gd name="connsiteX2" fmla="*/ 2569028 w 5145782"/>
              <a:gd name="connsiteY2" fmla="*/ 1205084 h 1374682"/>
              <a:gd name="connsiteX3" fmla="*/ 2569028 w 5145782"/>
              <a:gd name="connsiteY3" fmla="*/ 614534 h 1374682"/>
              <a:gd name="connsiteX4" fmla="*/ 5145782 w 5145782"/>
              <a:gd name="connsiteY4" fmla="*/ 614534 h 1374682"/>
              <a:gd name="connsiteX5" fmla="*/ 5145782 w 5145782"/>
              <a:gd name="connsiteY5" fmla="*/ 0 h 1374682"/>
              <a:gd name="connsiteX0" fmla="*/ 0 w 5145782"/>
              <a:gd name="connsiteY0" fmla="*/ 760148 h 760148"/>
              <a:gd name="connsiteX1" fmla="*/ 2116 w 5145782"/>
              <a:gd name="connsiteY1" fmla="*/ 587375 h 760148"/>
              <a:gd name="connsiteX2" fmla="*/ 2569028 w 5145782"/>
              <a:gd name="connsiteY2" fmla="*/ 590550 h 760148"/>
              <a:gd name="connsiteX3" fmla="*/ 2569028 w 5145782"/>
              <a:gd name="connsiteY3" fmla="*/ 0 h 760148"/>
              <a:gd name="connsiteX4" fmla="*/ 5145782 w 5145782"/>
              <a:gd name="connsiteY4" fmla="*/ 0 h 760148"/>
              <a:gd name="connsiteX0" fmla="*/ 0 w 2569028"/>
              <a:gd name="connsiteY0" fmla="*/ 760148 h 760148"/>
              <a:gd name="connsiteX1" fmla="*/ 2116 w 2569028"/>
              <a:gd name="connsiteY1" fmla="*/ 587375 h 760148"/>
              <a:gd name="connsiteX2" fmla="*/ 2569028 w 2569028"/>
              <a:gd name="connsiteY2" fmla="*/ 590550 h 760148"/>
              <a:gd name="connsiteX3" fmla="*/ 2569028 w 2569028"/>
              <a:gd name="connsiteY3" fmla="*/ 0 h 760148"/>
              <a:gd name="connsiteX0" fmla="*/ 0 w 2569028"/>
              <a:gd name="connsiteY0" fmla="*/ 760148 h 760148"/>
              <a:gd name="connsiteX1" fmla="*/ 2116 w 2569028"/>
              <a:gd name="connsiteY1" fmla="*/ 587375 h 760148"/>
              <a:gd name="connsiteX2" fmla="*/ 2569028 w 2569028"/>
              <a:gd name="connsiteY2" fmla="*/ 590550 h 760148"/>
              <a:gd name="connsiteX3" fmla="*/ 2568263 w 2569028"/>
              <a:gd name="connsiteY3" fmla="*/ 382885 h 760148"/>
              <a:gd name="connsiteX4" fmla="*/ 2569028 w 2569028"/>
              <a:gd name="connsiteY4" fmla="*/ 0 h 760148"/>
              <a:gd name="connsiteX0" fmla="*/ 0 w 2569028"/>
              <a:gd name="connsiteY0" fmla="*/ 377263 h 377263"/>
              <a:gd name="connsiteX1" fmla="*/ 2116 w 2569028"/>
              <a:gd name="connsiteY1" fmla="*/ 204490 h 377263"/>
              <a:gd name="connsiteX2" fmla="*/ 2569028 w 2569028"/>
              <a:gd name="connsiteY2" fmla="*/ 207665 h 377263"/>
              <a:gd name="connsiteX3" fmla="*/ 2568263 w 2569028"/>
              <a:gd name="connsiteY3" fmla="*/ 0 h 377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9028" h="377263">
                <a:moveTo>
                  <a:pt x="0" y="377263"/>
                </a:moveTo>
                <a:cubicBezTo>
                  <a:pt x="2117" y="302386"/>
                  <a:pt x="2116" y="260317"/>
                  <a:pt x="2116" y="204490"/>
                </a:cubicBezTo>
                <a:lnTo>
                  <a:pt x="2569028" y="207665"/>
                </a:lnTo>
                <a:lnTo>
                  <a:pt x="2568263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uller Bold" pitchFamily="2" charset="-52"/>
            </a:endParaRPr>
          </a:p>
        </p:txBody>
      </p:sp>
      <p:sp>
        <p:nvSpPr>
          <p:cNvPr id="96" name="Полилиния 95"/>
          <p:cNvSpPr/>
          <p:nvPr/>
        </p:nvSpPr>
        <p:spPr>
          <a:xfrm>
            <a:off x="6053666" y="3417511"/>
            <a:ext cx="2580217" cy="351365"/>
          </a:xfrm>
          <a:custGeom>
            <a:avLst/>
            <a:gdLst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5149404 w 10307226"/>
              <a:gd name="connsiteY6" fmla="*/ 2983705 h 2983706"/>
              <a:gd name="connsiteX7" fmla="*/ 2581068 w 10307226"/>
              <a:gd name="connsiteY7" fmla="*/ 2983705 h 2983706"/>
              <a:gd name="connsiteX8" fmla="*/ 2576142 w 10307226"/>
              <a:gd name="connsiteY8" fmla="*/ 2983705 h 2983706"/>
              <a:gd name="connsiteX9" fmla="*/ 0 w 10307226"/>
              <a:gd name="connsiteY9" fmla="*/ 2983705 h 2983706"/>
              <a:gd name="connsiteX10" fmla="*/ 0 w 10307226"/>
              <a:gd name="connsiteY10" fmla="*/ 1812832 h 2983706"/>
              <a:gd name="connsiteX11" fmla="*/ 2576142 w 10307226"/>
              <a:gd name="connsiteY11" fmla="*/ 1812832 h 2983706"/>
              <a:gd name="connsiteX12" fmla="*/ 2576142 w 10307226"/>
              <a:gd name="connsiteY12" fmla="*/ 1205084 h 2983706"/>
              <a:gd name="connsiteX13" fmla="*/ 5149404 w 10307226"/>
              <a:gd name="connsiteY13" fmla="*/ 1205084 h 2983706"/>
              <a:gd name="connsiteX14" fmla="*/ 5149404 w 10307226"/>
              <a:gd name="connsiteY14" fmla="*/ 614534 h 2983706"/>
              <a:gd name="connsiteX15" fmla="*/ 7726158 w 10307226"/>
              <a:gd name="connsiteY15" fmla="*/ 614534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7726158 w 10307226"/>
              <a:gd name="connsiteY3" fmla="*/ 2983705 h 2983706"/>
              <a:gd name="connsiteX4" fmla="*/ 5157210 w 10307226"/>
              <a:gd name="connsiteY4" fmla="*/ 2983705 h 2983706"/>
              <a:gd name="connsiteX5" fmla="*/ 5149404 w 10307226"/>
              <a:gd name="connsiteY5" fmla="*/ 2983705 h 2983706"/>
              <a:gd name="connsiteX6" fmla="*/ 2581068 w 10307226"/>
              <a:gd name="connsiteY6" fmla="*/ 2983705 h 2983706"/>
              <a:gd name="connsiteX7" fmla="*/ 2576142 w 10307226"/>
              <a:gd name="connsiteY7" fmla="*/ 2983705 h 2983706"/>
              <a:gd name="connsiteX8" fmla="*/ 0 w 10307226"/>
              <a:gd name="connsiteY8" fmla="*/ 2983705 h 2983706"/>
              <a:gd name="connsiteX9" fmla="*/ 0 w 10307226"/>
              <a:gd name="connsiteY9" fmla="*/ 1812832 h 2983706"/>
              <a:gd name="connsiteX10" fmla="*/ 2576142 w 10307226"/>
              <a:gd name="connsiteY10" fmla="*/ 1812832 h 2983706"/>
              <a:gd name="connsiteX11" fmla="*/ 2576142 w 10307226"/>
              <a:gd name="connsiteY11" fmla="*/ 1205084 h 2983706"/>
              <a:gd name="connsiteX12" fmla="*/ 5149404 w 10307226"/>
              <a:gd name="connsiteY12" fmla="*/ 1205084 h 2983706"/>
              <a:gd name="connsiteX13" fmla="*/ 5149404 w 10307226"/>
              <a:gd name="connsiteY13" fmla="*/ 614534 h 2983706"/>
              <a:gd name="connsiteX14" fmla="*/ 7726158 w 10307226"/>
              <a:gd name="connsiteY14" fmla="*/ 614534 h 2983706"/>
              <a:gd name="connsiteX15" fmla="*/ 7726158 w 10307226"/>
              <a:gd name="connsiteY15" fmla="*/ 0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5157210 w 10307226"/>
              <a:gd name="connsiteY3" fmla="*/ 2983705 h 2983706"/>
              <a:gd name="connsiteX4" fmla="*/ 5149404 w 10307226"/>
              <a:gd name="connsiteY4" fmla="*/ 2983705 h 2983706"/>
              <a:gd name="connsiteX5" fmla="*/ 2581068 w 10307226"/>
              <a:gd name="connsiteY5" fmla="*/ 2983705 h 2983706"/>
              <a:gd name="connsiteX6" fmla="*/ 2576142 w 10307226"/>
              <a:gd name="connsiteY6" fmla="*/ 2983705 h 2983706"/>
              <a:gd name="connsiteX7" fmla="*/ 0 w 10307226"/>
              <a:gd name="connsiteY7" fmla="*/ 2983705 h 2983706"/>
              <a:gd name="connsiteX8" fmla="*/ 0 w 10307226"/>
              <a:gd name="connsiteY8" fmla="*/ 1812832 h 2983706"/>
              <a:gd name="connsiteX9" fmla="*/ 2576142 w 10307226"/>
              <a:gd name="connsiteY9" fmla="*/ 1812832 h 2983706"/>
              <a:gd name="connsiteX10" fmla="*/ 2576142 w 10307226"/>
              <a:gd name="connsiteY10" fmla="*/ 1205084 h 2983706"/>
              <a:gd name="connsiteX11" fmla="*/ 5149404 w 10307226"/>
              <a:gd name="connsiteY11" fmla="*/ 1205084 h 2983706"/>
              <a:gd name="connsiteX12" fmla="*/ 5149404 w 10307226"/>
              <a:gd name="connsiteY12" fmla="*/ 614534 h 2983706"/>
              <a:gd name="connsiteX13" fmla="*/ 7726158 w 10307226"/>
              <a:gd name="connsiteY13" fmla="*/ 614534 h 2983706"/>
              <a:gd name="connsiteX14" fmla="*/ 7726158 w 10307226"/>
              <a:gd name="connsiteY14" fmla="*/ 0 h 2983706"/>
              <a:gd name="connsiteX0" fmla="*/ 7726158 w 10307226"/>
              <a:gd name="connsiteY0" fmla="*/ 0 h 2983705"/>
              <a:gd name="connsiteX1" fmla="*/ 10307226 w 10307226"/>
              <a:gd name="connsiteY1" fmla="*/ 0 h 2983705"/>
              <a:gd name="connsiteX2" fmla="*/ 5157210 w 10307226"/>
              <a:gd name="connsiteY2" fmla="*/ 2983705 h 2983705"/>
              <a:gd name="connsiteX3" fmla="*/ 5149404 w 10307226"/>
              <a:gd name="connsiteY3" fmla="*/ 2983705 h 2983705"/>
              <a:gd name="connsiteX4" fmla="*/ 2581068 w 10307226"/>
              <a:gd name="connsiteY4" fmla="*/ 2983705 h 2983705"/>
              <a:gd name="connsiteX5" fmla="*/ 2576142 w 10307226"/>
              <a:gd name="connsiteY5" fmla="*/ 2983705 h 2983705"/>
              <a:gd name="connsiteX6" fmla="*/ 0 w 10307226"/>
              <a:gd name="connsiteY6" fmla="*/ 2983705 h 2983705"/>
              <a:gd name="connsiteX7" fmla="*/ 0 w 10307226"/>
              <a:gd name="connsiteY7" fmla="*/ 1812832 h 2983705"/>
              <a:gd name="connsiteX8" fmla="*/ 2576142 w 10307226"/>
              <a:gd name="connsiteY8" fmla="*/ 1812832 h 2983705"/>
              <a:gd name="connsiteX9" fmla="*/ 2576142 w 10307226"/>
              <a:gd name="connsiteY9" fmla="*/ 1205084 h 2983705"/>
              <a:gd name="connsiteX10" fmla="*/ 5149404 w 10307226"/>
              <a:gd name="connsiteY10" fmla="*/ 1205084 h 2983705"/>
              <a:gd name="connsiteX11" fmla="*/ 5149404 w 10307226"/>
              <a:gd name="connsiteY11" fmla="*/ 614534 h 2983705"/>
              <a:gd name="connsiteX12" fmla="*/ 7726158 w 10307226"/>
              <a:gd name="connsiteY12" fmla="*/ 614534 h 2983705"/>
              <a:gd name="connsiteX13" fmla="*/ 7726158 w 10307226"/>
              <a:gd name="connsiteY13" fmla="*/ 0 h 2983705"/>
              <a:gd name="connsiteX0" fmla="*/ 5149404 w 10307226"/>
              <a:gd name="connsiteY0" fmla="*/ 2983705 h 3075145"/>
              <a:gd name="connsiteX1" fmla="*/ 2581068 w 10307226"/>
              <a:gd name="connsiteY1" fmla="*/ 2983705 h 3075145"/>
              <a:gd name="connsiteX2" fmla="*/ 2576142 w 10307226"/>
              <a:gd name="connsiteY2" fmla="*/ 2983705 h 3075145"/>
              <a:gd name="connsiteX3" fmla="*/ 0 w 10307226"/>
              <a:gd name="connsiteY3" fmla="*/ 2983705 h 3075145"/>
              <a:gd name="connsiteX4" fmla="*/ 0 w 10307226"/>
              <a:gd name="connsiteY4" fmla="*/ 1812832 h 3075145"/>
              <a:gd name="connsiteX5" fmla="*/ 2576142 w 10307226"/>
              <a:gd name="connsiteY5" fmla="*/ 1812832 h 3075145"/>
              <a:gd name="connsiteX6" fmla="*/ 2576142 w 10307226"/>
              <a:gd name="connsiteY6" fmla="*/ 1205084 h 3075145"/>
              <a:gd name="connsiteX7" fmla="*/ 5149404 w 10307226"/>
              <a:gd name="connsiteY7" fmla="*/ 1205084 h 3075145"/>
              <a:gd name="connsiteX8" fmla="*/ 5149404 w 10307226"/>
              <a:gd name="connsiteY8" fmla="*/ 614534 h 3075145"/>
              <a:gd name="connsiteX9" fmla="*/ 7726158 w 10307226"/>
              <a:gd name="connsiteY9" fmla="*/ 614534 h 3075145"/>
              <a:gd name="connsiteX10" fmla="*/ 7726158 w 10307226"/>
              <a:gd name="connsiteY10" fmla="*/ 0 h 3075145"/>
              <a:gd name="connsiteX11" fmla="*/ 10307226 w 10307226"/>
              <a:gd name="connsiteY11" fmla="*/ 0 h 3075145"/>
              <a:gd name="connsiteX12" fmla="*/ 5157210 w 10307226"/>
              <a:gd name="connsiteY12" fmla="*/ 2983705 h 3075145"/>
              <a:gd name="connsiteX13" fmla="*/ 5240844 w 10307226"/>
              <a:gd name="connsiteY13" fmla="*/ 3075145 h 307514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12" fmla="*/ 5157210 w 10307226"/>
              <a:gd name="connsiteY12" fmla="*/ 2983705 h 298370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0" fmla="*/ 2581068 w 10307226"/>
              <a:gd name="connsiteY0" fmla="*/ 2983705 h 2983705"/>
              <a:gd name="connsiteX1" fmla="*/ 2576142 w 10307226"/>
              <a:gd name="connsiteY1" fmla="*/ 2983705 h 2983705"/>
              <a:gd name="connsiteX2" fmla="*/ 0 w 10307226"/>
              <a:gd name="connsiteY2" fmla="*/ 2983705 h 2983705"/>
              <a:gd name="connsiteX3" fmla="*/ 0 w 10307226"/>
              <a:gd name="connsiteY3" fmla="*/ 1812832 h 2983705"/>
              <a:gd name="connsiteX4" fmla="*/ 2576142 w 10307226"/>
              <a:gd name="connsiteY4" fmla="*/ 1812832 h 2983705"/>
              <a:gd name="connsiteX5" fmla="*/ 2576142 w 10307226"/>
              <a:gd name="connsiteY5" fmla="*/ 1205084 h 2983705"/>
              <a:gd name="connsiteX6" fmla="*/ 5149404 w 10307226"/>
              <a:gd name="connsiteY6" fmla="*/ 1205084 h 2983705"/>
              <a:gd name="connsiteX7" fmla="*/ 5149404 w 10307226"/>
              <a:gd name="connsiteY7" fmla="*/ 614534 h 2983705"/>
              <a:gd name="connsiteX8" fmla="*/ 7726158 w 10307226"/>
              <a:gd name="connsiteY8" fmla="*/ 614534 h 2983705"/>
              <a:gd name="connsiteX9" fmla="*/ 7726158 w 10307226"/>
              <a:gd name="connsiteY9" fmla="*/ 0 h 2983705"/>
              <a:gd name="connsiteX10" fmla="*/ 10307226 w 10307226"/>
              <a:gd name="connsiteY10" fmla="*/ 0 h 2983705"/>
              <a:gd name="connsiteX0" fmla="*/ 2581068 w 10307226"/>
              <a:gd name="connsiteY0" fmla="*/ 2983705 h 2983705"/>
              <a:gd name="connsiteX1" fmla="*/ 0 w 10307226"/>
              <a:gd name="connsiteY1" fmla="*/ 2983705 h 2983705"/>
              <a:gd name="connsiteX2" fmla="*/ 0 w 10307226"/>
              <a:gd name="connsiteY2" fmla="*/ 1812832 h 2983705"/>
              <a:gd name="connsiteX3" fmla="*/ 2576142 w 10307226"/>
              <a:gd name="connsiteY3" fmla="*/ 1812832 h 2983705"/>
              <a:gd name="connsiteX4" fmla="*/ 2576142 w 10307226"/>
              <a:gd name="connsiteY4" fmla="*/ 1205084 h 2983705"/>
              <a:gd name="connsiteX5" fmla="*/ 5149404 w 10307226"/>
              <a:gd name="connsiteY5" fmla="*/ 1205084 h 2983705"/>
              <a:gd name="connsiteX6" fmla="*/ 5149404 w 10307226"/>
              <a:gd name="connsiteY6" fmla="*/ 614534 h 2983705"/>
              <a:gd name="connsiteX7" fmla="*/ 7726158 w 10307226"/>
              <a:gd name="connsiteY7" fmla="*/ 614534 h 2983705"/>
              <a:gd name="connsiteX8" fmla="*/ 7726158 w 10307226"/>
              <a:gd name="connsiteY8" fmla="*/ 0 h 2983705"/>
              <a:gd name="connsiteX9" fmla="*/ 10307226 w 10307226"/>
              <a:gd name="connsiteY9" fmla="*/ 0 h 2983705"/>
              <a:gd name="connsiteX0" fmla="*/ 0 w 10307226"/>
              <a:gd name="connsiteY0" fmla="*/ 2983705 h 2983705"/>
              <a:gd name="connsiteX1" fmla="*/ 0 w 10307226"/>
              <a:gd name="connsiteY1" fmla="*/ 1812832 h 2983705"/>
              <a:gd name="connsiteX2" fmla="*/ 2576142 w 10307226"/>
              <a:gd name="connsiteY2" fmla="*/ 1812832 h 2983705"/>
              <a:gd name="connsiteX3" fmla="*/ 2576142 w 10307226"/>
              <a:gd name="connsiteY3" fmla="*/ 1205084 h 2983705"/>
              <a:gd name="connsiteX4" fmla="*/ 5149404 w 10307226"/>
              <a:gd name="connsiteY4" fmla="*/ 1205084 h 2983705"/>
              <a:gd name="connsiteX5" fmla="*/ 5149404 w 10307226"/>
              <a:gd name="connsiteY5" fmla="*/ 614534 h 2983705"/>
              <a:gd name="connsiteX6" fmla="*/ 7726158 w 10307226"/>
              <a:gd name="connsiteY6" fmla="*/ 614534 h 2983705"/>
              <a:gd name="connsiteX7" fmla="*/ 7726158 w 10307226"/>
              <a:gd name="connsiteY7" fmla="*/ 0 h 2983705"/>
              <a:gd name="connsiteX8" fmla="*/ 10307226 w 10307226"/>
              <a:gd name="connsiteY8" fmla="*/ 0 h 2983705"/>
              <a:gd name="connsiteX0" fmla="*/ 5443 w 10312669"/>
              <a:gd name="connsiteY0" fmla="*/ 2983705 h 2983705"/>
              <a:gd name="connsiteX1" fmla="*/ 0 w 10312669"/>
              <a:gd name="connsiteY1" fmla="*/ 2379601 h 2983705"/>
              <a:gd name="connsiteX2" fmla="*/ 5443 w 10312669"/>
              <a:gd name="connsiteY2" fmla="*/ 1812832 h 2983705"/>
              <a:gd name="connsiteX3" fmla="*/ 2581585 w 10312669"/>
              <a:gd name="connsiteY3" fmla="*/ 1812832 h 2983705"/>
              <a:gd name="connsiteX4" fmla="*/ 2581585 w 10312669"/>
              <a:gd name="connsiteY4" fmla="*/ 1205084 h 2983705"/>
              <a:gd name="connsiteX5" fmla="*/ 5154847 w 10312669"/>
              <a:gd name="connsiteY5" fmla="*/ 1205084 h 2983705"/>
              <a:gd name="connsiteX6" fmla="*/ 5154847 w 10312669"/>
              <a:gd name="connsiteY6" fmla="*/ 614534 h 2983705"/>
              <a:gd name="connsiteX7" fmla="*/ 7731601 w 10312669"/>
              <a:gd name="connsiteY7" fmla="*/ 614534 h 2983705"/>
              <a:gd name="connsiteX8" fmla="*/ 7731601 w 10312669"/>
              <a:gd name="connsiteY8" fmla="*/ 0 h 2983705"/>
              <a:gd name="connsiteX9" fmla="*/ 10312669 w 10312669"/>
              <a:gd name="connsiteY9" fmla="*/ 0 h 2983705"/>
              <a:gd name="connsiteX0" fmla="*/ 0 w 10312669"/>
              <a:gd name="connsiteY0" fmla="*/ 2379601 h 2379601"/>
              <a:gd name="connsiteX1" fmla="*/ 5443 w 10312669"/>
              <a:gd name="connsiteY1" fmla="*/ 1812832 h 2379601"/>
              <a:gd name="connsiteX2" fmla="*/ 2581585 w 10312669"/>
              <a:gd name="connsiteY2" fmla="*/ 1812832 h 2379601"/>
              <a:gd name="connsiteX3" fmla="*/ 2581585 w 10312669"/>
              <a:gd name="connsiteY3" fmla="*/ 1205084 h 2379601"/>
              <a:gd name="connsiteX4" fmla="*/ 5154847 w 10312669"/>
              <a:gd name="connsiteY4" fmla="*/ 1205084 h 2379601"/>
              <a:gd name="connsiteX5" fmla="*/ 5154847 w 10312669"/>
              <a:gd name="connsiteY5" fmla="*/ 614534 h 2379601"/>
              <a:gd name="connsiteX6" fmla="*/ 7731601 w 10312669"/>
              <a:gd name="connsiteY6" fmla="*/ 614534 h 2379601"/>
              <a:gd name="connsiteX7" fmla="*/ 7731601 w 10312669"/>
              <a:gd name="connsiteY7" fmla="*/ 0 h 2379601"/>
              <a:gd name="connsiteX8" fmla="*/ 10312669 w 10312669"/>
              <a:gd name="connsiteY8" fmla="*/ 0 h 2379601"/>
              <a:gd name="connsiteX0" fmla="*/ 186149 w 10498818"/>
              <a:gd name="connsiteY0" fmla="*/ 2379601 h 2379601"/>
              <a:gd name="connsiteX1" fmla="*/ 188690 w 10498818"/>
              <a:gd name="connsiteY1" fmla="*/ 2119251 h 2379601"/>
              <a:gd name="connsiteX2" fmla="*/ 191592 w 10498818"/>
              <a:gd name="connsiteY2" fmla="*/ 1812832 h 2379601"/>
              <a:gd name="connsiteX3" fmla="*/ 2767734 w 10498818"/>
              <a:gd name="connsiteY3" fmla="*/ 1812832 h 2379601"/>
              <a:gd name="connsiteX4" fmla="*/ 2767734 w 10498818"/>
              <a:gd name="connsiteY4" fmla="*/ 1205084 h 2379601"/>
              <a:gd name="connsiteX5" fmla="*/ 5340996 w 10498818"/>
              <a:gd name="connsiteY5" fmla="*/ 1205084 h 2379601"/>
              <a:gd name="connsiteX6" fmla="*/ 5340996 w 10498818"/>
              <a:gd name="connsiteY6" fmla="*/ 614534 h 2379601"/>
              <a:gd name="connsiteX7" fmla="*/ 7917750 w 10498818"/>
              <a:gd name="connsiteY7" fmla="*/ 614534 h 2379601"/>
              <a:gd name="connsiteX8" fmla="*/ 7917750 w 10498818"/>
              <a:gd name="connsiteY8" fmla="*/ 0 h 2379601"/>
              <a:gd name="connsiteX9" fmla="*/ 10498818 w 10498818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72 w 10312841"/>
              <a:gd name="connsiteY0" fmla="*/ 2379601 h 2379601"/>
              <a:gd name="connsiteX1" fmla="*/ 2713 w 10312841"/>
              <a:gd name="connsiteY1" fmla="*/ 2119251 h 2379601"/>
              <a:gd name="connsiteX2" fmla="*/ 5615 w 10312841"/>
              <a:gd name="connsiteY2" fmla="*/ 1812832 h 2379601"/>
              <a:gd name="connsiteX3" fmla="*/ 2581757 w 10312841"/>
              <a:gd name="connsiteY3" fmla="*/ 1812832 h 2379601"/>
              <a:gd name="connsiteX4" fmla="*/ 2581757 w 10312841"/>
              <a:gd name="connsiteY4" fmla="*/ 1205084 h 2379601"/>
              <a:gd name="connsiteX5" fmla="*/ 5155019 w 10312841"/>
              <a:gd name="connsiteY5" fmla="*/ 1205084 h 2379601"/>
              <a:gd name="connsiteX6" fmla="*/ 5155019 w 10312841"/>
              <a:gd name="connsiteY6" fmla="*/ 614534 h 2379601"/>
              <a:gd name="connsiteX7" fmla="*/ 7731773 w 10312841"/>
              <a:gd name="connsiteY7" fmla="*/ 614534 h 2379601"/>
              <a:gd name="connsiteX8" fmla="*/ 7731773 w 10312841"/>
              <a:gd name="connsiteY8" fmla="*/ 0 h 2379601"/>
              <a:gd name="connsiteX9" fmla="*/ 10312841 w 10312841"/>
              <a:gd name="connsiteY9" fmla="*/ 0 h 2379601"/>
              <a:gd name="connsiteX0" fmla="*/ 0 w 10569844"/>
              <a:gd name="connsiteY0" fmla="*/ 2385951 h 2385951"/>
              <a:gd name="connsiteX1" fmla="*/ 259716 w 10569844"/>
              <a:gd name="connsiteY1" fmla="*/ 211925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412036"/>
              <a:gd name="connsiteX1" fmla="*/ 262891 w 10569844"/>
              <a:gd name="connsiteY1" fmla="*/ 2376426 h 2412036"/>
              <a:gd name="connsiteX2" fmla="*/ 262618 w 10569844"/>
              <a:gd name="connsiteY2" fmla="*/ 1812832 h 2412036"/>
              <a:gd name="connsiteX3" fmla="*/ 2838760 w 10569844"/>
              <a:gd name="connsiteY3" fmla="*/ 1812832 h 2412036"/>
              <a:gd name="connsiteX4" fmla="*/ 2838760 w 10569844"/>
              <a:gd name="connsiteY4" fmla="*/ 1205084 h 2412036"/>
              <a:gd name="connsiteX5" fmla="*/ 5412022 w 10569844"/>
              <a:gd name="connsiteY5" fmla="*/ 1205084 h 2412036"/>
              <a:gd name="connsiteX6" fmla="*/ 5412022 w 10569844"/>
              <a:gd name="connsiteY6" fmla="*/ 614534 h 2412036"/>
              <a:gd name="connsiteX7" fmla="*/ 7988776 w 10569844"/>
              <a:gd name="connsiteY7" fmla="*/ 614534 h 2412036"/>
              <a:gd name="connsiteX8" fmla="*/ 7988776 w 10569844"/>
              <a:gd name="connsiteY8" fmla="*/ 0 h 2412036"/>
              <a:gd name="connsiteX9" fmla="*/ 10569844 w 10569844"/>
              <a:gd name="connsiteY9" fmla="*/ 0 h 2412036"/>
              <a:gd name="connsiteX0" fmla="*/ 0 w 10569844"/>
              <a:gd name="connsiteY0" fmla="*/ 2385951 h 2404472"/>
              <a:gd name="connsiteX1" fmla="*/ 259716 w 10569844"/>
              <a:gd name="connsiteY1" fmla="*/ 2366901 h 2404472"/>
              <a:gd name="connsiteX2" fmla="*/ 262618 w 10569844"/>
              <a:gd name="connsiteY2" fmla="*/ 1812832 h 2404472"/>
              <a:gd name="connsiteX3" fmla="*/ 2838760 w 10569844"/>
              <a:gd name="connsiteY3" fmla="*/ 1812832 h 2404472"/>
              <a:gd name="connsiteX4" fmla="*/ 2838760 w 10569844"/>
              <a:gd name="connsiteY4" fmla="*/ 1205084 h 2404472"/>
              <a:gd name="connsiteX5" fmla="*/ 5412022 w 10569844"/>
              <a:gd name="connsiteY5" fmla="*/ 1205084 h 2404472"/>
              <a:gd name="connsiteX6" fmla="*/ 5412022 w 10569844"/>
              <a:gd name="connsiteY6" fmla="*/ 614534 h 2404472"/>
              <a:gd name="connsiteX7" fmla="*/ 7988776 w 10569844"/>
              <a:gd name="connsiteY7" fmla="*/ 614534 h 2404472"/>
              <a:gd name="connsiteX8" fmla="*/ 7988776 w 10569844"/>
              <a:gd name="connsiteY8" fmla="*/ 0 h 2404472"/>
              <a:gd name="connsiteX9" fmla="*/ 10569844 w 10569844"/>
              <a:gd name="connsiteY9" fmla="*/ 0 h 2404472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84660"/>
              <a:gd name="connsiteY0" fmla="*/ 2371134 h 2374036"/>
              <a:gd name="connsiteX1" fmla="*/ 274532 w 10584660"/>
              <a:gd name="connsiteY1" fmla="*/ 2366901 h 2374036"/>
              <a:gd name="connsiteX2" fmla="*/ 277434 w 10584660"/>
              <a:gd name="connsiteY2" fmla="*/ 1812832 h 2374036"/>
              <a:gd name="connsiteX3" fmla="*/ 2853576 w 10584660"/>
              <a:gd name="connsiteY3" fmla="*/ 1812832 h 2374036"/>
              <a:gd name="connsiteX4" fmla="*/ 2853576 w 10584660"/>
              <a:gd name="connsiteY4" fmla="*/ 1205084 h 2374036"/>
              <a:gd name="connsiteX5" fmla="*/ 5426838 w 10584660"/>
              <a:gd name="connsiteY5" fmla="*/ 1205084 h 2374036"/>
              <a:gd name="connsiteX6" fmla="*/ 5426838 w 10584660"/>
              <a:gd name="connsiteY6" fmla="*/ 614534 h 2374036"/>
              <a:gd name="connsiteX7" fmla="*/ 8003592 w 10584660"/>
              <a:gd name="connsiteY7" fmla="*/ 614534 h 2374036"/>
              <a:gd name="connsiteX8" fmla="*/ 8003592 w 10584660"/>
              <a:gd name="connsiteY8" fmla="*/ 0 h 2374036"/>
              <a:gd name="connsiteX9" fmla="*/ 10584660 w 10584660"/>
              <a:gd name="connsiteY9" fmla="*/ 0 h 2374036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95244"/>
              <a:gd name="connsiteY0" fmla="*/ 2369017 h 2369017"/>
              <a:gd name="connsiteX1" fmla="*/ 285116 w 10595244"/>
              <a:gd name="connsiteY1" fmla="*/ 2366901 h 2369017"/>
              <a:gd name="connsiteX2" fmla="*/ 288018 w 10595244"/>
              <a:gd name="connsiteY2" fmla="*/ 1812832 h 2369017"/>
              <a:gd name="connsiteX3" fmla="*/ 2864160 w 10595244"/>
              <a:gd name="connsiteY3" fmla="*/ 1812832 h 2369017"/>
              <a:gd name="connsiteX4" fmla="*/ 2864160 w 10595244"/>
              <a:gd name="connsiteY4" fmla="*/ 1205084 h 2369017"/>
              <a:gd name="connsiteX5" fmla="*/ 5437422 w 10595244"/>
              <a:gd name="connsiteY5" fmla="*/ 1205084 h 2369017"/>
              <a:gd name="connsiteX6" fmla="*/ 5437422 w 10595244"/>
              <a:gd name="connsiteY6" fmla="*/ 614534 h 2369017"/>
              <a:gd name="connsiteX7" fmla="*/ 8014176 w 10595244"/>
              <a:gd name="connsiteY7" fmla="*/ 614534 h 2369017"/>
              <a:gd name="connsiteX8" fmla="*/ 8014176 w 10595244"/>
              <a:gd name="connsiteY8" fmla="*/ 0 h 2369017"/>
              <a:gd name="connsiteX9" fmla="*/ 10595244 w 10595244"/>
              <a:gd name="connsiteY9" fmla="*/ 0 h 2369017"/>
              <a:gd name="connsiteX0" fmla="*/ 2713 w 10312841"/>
              <a:gd name="connsiteY0" fmla="*/ 2366901 h 2366901"/>
              <a:gd name="connsiteX1" fmla="*/ 5615 w 10312841"/>
              <a:gd name="connsiteY1" fmla="*/ 1812832 h 2366901"/>
              <a:gd name="connsiteX2" fmla="*/ 2581757 w 10312841"/>
              <a:gd name="connsiteY2" fmla="*/ 1812832 h 2366901"/>
              <a:gd name="connsiteX3" fmla="*/ 2581757 w 10312841"/>
              <a:gd name="connsiteY3" fmla="*/ 1205084 h 2366901"/>
              <a:gd name="connsiteX4" fmla="*/ 5155019 w 10312841"/>
              <a:gd name="connsiteY4" fmla="*/ 1205084 h 2366901"/>
              <a:gd name="connsiteX5" fmla="*/ 5155019 w 10312841"/>
              <a:gd name="connsiteY5" fmla="*/ 614534 h 2366901"/>
              <a:gd name="connsiteX6" fmla="*/ 7731773 w 10312841"/>
              <a:gd name="connsiteY6" fmla="*/ 614534 h 2366901"/>
              <a:gd name="connsiteX7" fmla="*/ 7731773 w 10312841"/>
              <a:gd name="connsiteY7" fmla="*/ 0 h 2366901"/>
              <a:gd name="connsiteX8" fmla="*/ 10312841 w 10312841"/>
              <a:gd name="connsiteY8" fmla="*/ 0 h 2366901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3750 w 10307528"/>
              <a:gd name="connsiteY0" fmla="*/ 3001901 h 3001901"/>
              <a:gd name="connsiteX1" fmla="*/ 302 w 10307528"/>
              <a:gd name="connsiteY1" fmla="*/ 1812832 h 3001901"/>
              <a:gd name="connsiteX2" fmla="*/ 2576444 w 10307528"/>
              <a:gd name="connsiteY2" fmla="*/ 1812832 h 3001901"/>
              <a:gd name="connsiteX3" fmla="*/ 2576444 w 10307528"/>
              <a:gd name="connsiteY3" fmla="*/ 1205084 h 3001901"/>
              <a:gd name="connsiteX4" fmla="*/ 5149706 w 10307528"/>
              <a:gd name="connsiteY4" fmla="*/ 1205084 h 3001901"/>
              <a:gd name="connsiteX5" fmla="*/ 5149706 w 10307528"/>
              <a:gd name="connsiteY5" fmla="*/ 614534 h 3001901"/>
              <a:gd name="connsiteX6" fmla="*/ 7726460 w 10307528"/>
              <a:gd name="connsiteY6" fmla="*/ 614534 h 3001901"/>
              <a:gd name="connsiteX7" fmla="*/ 7726460 w 10307528"/>
              <a:gd name="connsiteY7" fmla="*/ 0 h 3001901"/>
              <a:gd name="connsiteX8" fmla="*/ 10307528 w 10307528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4877 w 10308655"/>
              <a:gd name="connsiteY0" fmla="*/ 3001901 h 3001901"/>
              <a:gd name="connsiteX1" fmla="*/ 1429 w 10308655"/>
              <a:gd name="connsiteY1" fmla="*/ 1812832 h 3001901"/>
              <a:gd name="connsiteX2" fmla="*/ 2577571 w 10308655"/>
              <a:gd name="connsiteY2" fmla="*/ 1812832 h 3001901"/>
              <a:gd name="connsiteX3" fmla="*/ 2577571 w 10308655"/>
              <a:gd name="connsiteY3" fmla="*/ 1205084 h 3001901"/>
              <a:gd name="connsiteX4" fmla="*/ 5150833 w 10308655"/>
              <a:gd name="connsiteY4" fmla="*/ 1205084 h 3001901"/>
              <a:gd name="connsiteX5" fmla="*/ 5150833 w 10308655"/>
              <a:gd name="connsiteY5" fmla="*/ 614534 h 3001901"/>
              <a:gd name="connsiteX6" fmla="*/ 7727587 w 10308655"/>
              <a:gd name="connsiteY6" fmla="*/ 614534 h 3001901"/>
              <a:gd name="connsiteX7" fmla="*/ 7727587 w 10308655"/>
              <a:gd name="connsiteY7" fmla="*/ 0 h 3001901"/>
              <a:gd name="connsiteX8" fmla="*/ 10308655 w 10308655"/>
              <a:gd name="connsiteY8" fmla="*/ 0 h 3001901"/>
              <a:gd name="connsiteX0" fmla="*/ 0 w 10307226"/>
              <a:gd name="connsiteY0" fmla="*/ 1812832 h 1812832"/>
              <a:gd name="connsiteX1" fmla="*/ 2576142 w 10307226"/>
              <a:gd name="connsiteY1" fmla="*/ 1812832 h 1812832"/>
              <a:gd name="connsiteX2" fmla="*/ 2576142 w 10307226"/>
              <a:gd name="connsiteY2" fmla="*/ 1205084 h 1812832"/>
              <a:gd name="connsiteX3" fmla="*/ 5149404 w 10307226"/>
              <a:gd name="connsiteY3" fmla="*/ 1205084 h 1812832"/>
              <a:gd name="connsiteX4" fmla="*/ 5149404 w 10307226"/>
              <a:gd name="connsiteY4" fmla="*/ 614534 h 1812832"/>
              <a:gd name="connsiteX5" fmla="*/ 7726158 w 10307226"/>
              <a:gd name="connsiteY5" fmla="*/ 614534 h 1812832"/>
              <a:gd name="connsiteX6" fmla="*/ 7726158 w 10307226"/>
              <a:gd name="connsiteY6" fmla="*/ 0 h 1812832"/>
              <a:gd name="connsiteX7" fmla="*/ 10307226 w 10307226"/>
              <a:gd name="connsiteY7" fmla="*/ 0 h 1812832"/>
              <a:gd name="connsiteX0" fmla="*/ 0 w 7731084"/>
              <a:gd name="connsiteY0" fmla="*/ 1812832 h 1812832"/>
              <a:gd name="connsiteX1" fmla="*/ 0 w 7731084"/>
              <a:gd name="connsiteY1" fmla="*/ 1205084 h 1812832"/>
              <a:gd name="connsiteX2" fmla="*/ 2573262 w 7731084"/>
              <a:gd name="connsiteY2" fmla="*/ 1205084 h 1812832"/>
              <a:gd name="connsiteX3" fmla="*/ 2573262 w 7731084"/>
              <a:gd name="connsiteY3" fmla="*/ 614534 h 1812832"/>
              <a:gd name="connsiteX4" fmla="*/ 5150016 w 7731084"/>
              <a:gd name="connsiteY4" fmla="*/ 614534 h 1812832"/>
              <a:gd name="connsiteX5" fmla="*/ 5150016 w 7731084"/>
              <a:gd name="connsiteY5" fmla="*/ 0 h 1812832"/>
              <a:gd name="connsiteX6" fmla="*/ 7731084 w 7731084"/>
              <a:gd name="connsiteY6" fmla="*/ 0 h 1812832"/>
              <a:gd name="connsiteX0" fmla="*/ 0 w 7741667"/>
              <a:gd name="connsiteY0" fmla="*/ 1376799 h 1376799"/>
              <a:gd name="connsiteX1" fmla="*/ 10583 w 7741667"/>
              <a:gd name="connsiteY1" fmla="*/ 1205084 h 1376799"/>
              <a:gd name="connsiteX2" fmla="*/ 2583845 w 7741667"/>
              <a:gd name="connsiteY2" fmla="*/ 1205084 h 1376799"/>
              <a:gd name="connsiteX3" fmla="*/ 2583845 w 7741667"/>
              <a:gd name="connsiteY3" fmla="*/ 614534 h 1376799"/>
              <a:gd name="connsiteX4" fmla="*/ 5160599 w 7741667"/>
              <a:gd name="connsiteY4" fmla="*/ 614534 h 1376799"/>
              <a:gd name="connsiteX5" fmla="*/ 5160599 w 7741667"/>
              <a:gd name="connsiteY5" fmla="*/ 0 h 1376799"/>
              <a:gd name="connsiteX6" fmla="*/ 7741667 w 7741667"/>
              <a:gd name="connsiteY6" fmla="*/ 0 h 1376799"/>
              <a:gd name="connsiteX0" fmla="*/ 0 w 7731084"/>
              <a:gd name="connsiteY0" fmla="*/ 1372566 h 1372566"/>
              <a:gd name="connsiteX1" fmla="*/ 0 w 7731084"/>
              <a:gd name="connsiteY1" fmla="*/ 1205084 h 1372566"/>
              <a:gd name="connsiteX2" fmla="*/ 2573262 w 7731084"/>
              <a:gd name="connsiteY2" fmla="*/ 1205084 h 1372566"/>
              <a:gd name="connsiteX3" fmla="*/ 2573262 w 7731084"/>
              <a:gd name="connsiteY3" fmla="*/ 614534 h 1372566"/>
              <a:gd name="connsiteX4" fmla="*/ 5150016 w 7731084"/>
              <a:gd name="connsiteY4" fmla="*/ 614534 h 1372566"/>
              <a:gd name="connsiteX5" fmla="*/ 5150016 w 7731084"/>
              <a:gd name="connsiteY5" fmla="*/ 0 h 1372566"/>
              <a:gd name="connsiteX6" fmla="*/ 7731084 w 7731084"/>
              <a:gd name="connsiteY6" fmla="*/ 0 h 1372566"/>
              <a:gd name="connsiteX0" fmla="*/ 1881 w 7732965"/>
              <a:gd name="connsiteY0" fmla="*/ 1372566 h 1372566"/>
              <a:gd name="connsiteX1" fmla="*/ 1881 w 7732965"/>
              <a:gd name="connsiteY1" fmla="*/ 1205084 h 1372566"/>
              <a:gd name="connsiteX2" fmla="*/ 2575143 w 7732965"/>
              <a:gd name="connsiteY2" fmla="*/ 1205084 h 1372566"/>
              <a:gd name="connsiteX3" fmla="*/ 2575143 w 7732965"/>
              <a:gd name="connsiteY3" fmla="*/ 614534 h 1372566"/>
              <a:gd name="connsiteX4" fmla="*/ 5151897 w 7732965"/>
              <a:gd name="connsiteY4" fmla="*/ 614534 h 1372566"/>
              <a:gd name="connsiteX5" fmla="*/ 5151897 w 7732965"/>
              <a:gd name="connsiteY5" fmla="*/ 0 h 1372566"/>
              <a:gd name="connsiteX6" fmla="*/ 7732965 w 7732965"/>
              <a:gd name="connsiteY6" fmla="*/ 0 h 1372566"/>
              <a:gd name="connsiteX0" fmla="*/ 863 w 7740413"/>
              <a:gd name="connsiteY0" fmla="*/ 1370449 h 1370449"/>
              <a:gd name="connsiteX1" fmla="*/ 9329 w 7740413"/>
              <a:gd name="connsiteY1" fmla="*/ 1205084 h 1370449"/>
              <a:gd name="connsiteX2" fmla="*/ 2582591 w 7740413"/>
              <a:gd name="connsiteY2" fmla="*/ 1205084 h 1370449"/>
              <a:gd name="connsiteX3" fmla="*/ 2582591 w 7740413"/>
              <a:gd name="connsiteY3" fmla="*/ 614534 h 1370449"/>
              <a:gd name="connsiteX4" fmla="*/ 5159345 w 7740413"/>
              <a:gd name="connsiteY4" fmla="*/ 614534 h 1370449"/>
              <a:gd name="connsiteX5" fmla="*/ 5159345 w 7740413"/>
              <a:gd name="connsiteY5" fmla="*/ 0 h 1370449"/>
              <a:gd name="connsiteX6" fmla="*/ 7740413 w 7740413"/>
              <a:gd name="connsiteY6" fmla="*/ 0 h 1370449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1456 w 7728306"/>
              <a:gd name="connsiteY0" fmla="*/ 1374682 h 1374682"/>
              <a:gd name="connsiteX1" fmla="*/ 3572 w 7728306"/>
              <a:gd name="connsiteY1" fmla="*/ 1201909 h 1374682"/>
              <a:gd name="connsiteX2" fmla="*/ 2570484 w 7728306"/>
              <a:gd name="connsiteY2" fmla="*/ 1205084 h 1374682"/>
              <a:gd name="connsiteX3" fmla="*/ 2570484 w 7728306"/>
              <a:gd name="connsiteY3" fmla="*/ 614534 h 1374682"/>
              <a:gd name="connsiteX4" fmla="*/ 5147238 w 7728306"/>
              <a:gd name="connsiteY4" fmla="*/ 614534 h 1374682"/>
              <a:gd name="connsiteX5" fmla="*/ 5147238 w 7728306"/>
              <a:gd name="connsiteY5" fmla="*/ 0 h 1374682"/>
              <a:gd name="connsiteX6" fmla="*/ 7728306 w 7728306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4734"/>
              <a:gd name="connsiteY0" fmla="*/ 1201909 h 1205084"/>
              <a:gd name="connsiteX1" fmla="*/ 2566912 w 7724734"/>
              <a:gd name="connsiteY1" fmla="*/ 1205084 h 1205084"/>
              <a:gd name="connsiteX2" fmla="*/ 2566912 w 7724734"/>
              <a:gd name="connsiteY2" fmla="*/ 614534 h 1205084"/>
              <a:gd name="connsiteX3" fmla="*/ 5143666 w 7724734"/>
              <a:gd name="connsiteY3" fmla="*/ 614534 h 1205084"/>
              <a:gd name="connsiteX4" fmla="*/ 5143666 w 7724734"/>
              <a:gd name="connsiteY4" fmla="*/ 0 h 1205084"/>
              <a:gd name="connsiteX5" fmla="*/ 7724734 w 7724734"/>
              <a:gd name="connsiteY5" fmla="*/ 0 h 1205084"/>
              <a:gd name="connsiteX0" fmla="*/ 0 w 5157822"/>
              <a:gd name="connsiteY0" fmla="*/ 1205084 h 1205084"/>
              <a:gd name="connsiteX1" fmla="*/ 0 w 5157822"/>
              <a:gd name="connsiteY1" fmla="*/ 614534 h 1205084"/>
              <a:gd name="connsiteX2" fmla="*/ 2576754 w 5157822"/>
              <a:gd name="connsiteY2" fmla="*/ 614534 h 1205084"/>
              <a:gd name="connsiteX3" fmla="*/ 2576754 w 5157822"/>
              <a:gd name="connsiteY3" fmla="*/ 0 h 1205084"/>
              <a:gd name="connsiteX4" fmla="*/ 5157822 w 5157822"/>
              <a:gd name="connsiteY4" fmla="*/ 0 h 1205084"/>
              <a:gd name="connsiteX0" fmla="*/ 2881 w 5160703"/>
              <a:gd name="connsiteY0" fmla="*/ 1205084 h 1205084"/>
              <a:gd name="connsiteX1" fmla="*/ 0 w 5160703"/>
              <a:gd name="connsiteY1" fmla="*/ 764585 h 1205084"/>
              <a:gd name="connsiteX2" fmla="*/ 2881 w 5160703"/>
              <a:gd name="connsiteY2" fmla="*/ 614534 h 1205084"/>
              <a:gd name="connsiteX3" fmla="*/ 2579635 w 5160703"/>
              <a:gd name="connsiteY3" fmla="*/ 614534 h 1205084"/>
              <a:gd name="connsiteX4" fmla="*/ 2579635 w 5160703"/>
              <a:gd name="connsiteY4" fmla="*/ 0 h 1205084"/>
              <a:gd name="connsiteX5" fmla="*/ 5160703 w 5160703"/>
              <a:gd name="connsiteY5" fmla="*/ 0 h 1205084"/>
              <a:gd name="connsiteX0" fmla="*/ 0 w 5160703"/>
              <a:gd name="connsiteY0" fmla="*/ 764585 h 764585"/>
              <a:gd name="connsiteX1" fmla="*/ 2881 w 5160703"/>
              <a:gd name="connsiteY1" fmla="*/ 614534 h 764585"/>
              <a:gd name="connsiteX2" fmla="*/ 2579635 w 5160703"/>
              <a:gd name="connsiteY2" fmla="*/ 614534 h 764585"/>
              <a:gd name="connsiteX3" fmla="*/ 2579635 w 5160703"/>
              <a:gd name="connsiteY3" fmla="*/ 0 h 764585"/>
              <a:gd name="connsiteX4" fmla="*/ 5160703 w 5160703"/>
              <a:gd name="connsiteY4" fmla="*/ 0 h 764585"/>
              <a:gd name="connsiteX0" fmla="*/ 0 w 2579635"/>
              <a:gd name="connsiteY0" fmla="*/ 764585 h 764585"/>
              <a:gd name="connsiteX1" fmla="*/ 2881 w 2579635"/>
              <a:gd name="connsiteY1" fmla="*/ 614534 h 764585"/>
              <a:gd name="connsiteX2" fmla="*/ 2579635 w 2579635"/>
              <a:gd name="connsiteY2" fmla="*/ 614534 h 764585"/>
              <a:gd name="connsiteX3" fmla="*/ 2579635 w 2579635"/>
              <a:gd name="connsiteY3" fmla="*/ 0 h 764585"/>
              <a:gd name="connsiteX0" fmla="*/ 0 w 2580217"/>
              <a:gd name="connsiteY0" fmla="*/ 764585 h 764585"/>
              <a:gd name="connsiteX1" fmla="*/ 2881 w 2580217"/>
              <a:gd name="connsiteY1" fmla="*/ 614534 h 764585"/>
              <a:gd name="connsiteX2" fmla="*/ 2579635 w 2580217"/>
              <a:gd name="connsiteY2" fmla="*/ 614534 h 764585"/>
              <a:gd name="connsiteX3" fmla="*/ 2580217 w 2580217"/>
              <a:gd name="connsiteY3" fmla="*/ 413220 h 764585"/>
              <a:gd name="connsiteX4" fmla="*/ 2579635 w 2580217"/>
              <a:gd name="connsiteY4" fmla="*/ 0 h 764585"/>
              <a:gd name="connsiteX0" fmla="*/ 0 w 2580217"/>
              <a:gd name="connsiteY0" fmla="*/ 351365 h 351365"/>
              <a:gd name="connsiteX1" fmla="*/ 2881 w 2580217"/>
              <a:gd name="connsiteY1" fmla="*/ 201314 h 351365"/>
              <a:gd name="connsiteX2" fmla="*/ 2579635 w 2580217"/>
              <a:gd name="connsiteY2" fmla="*/ 201314 h 351365"/>
              <a:gd name="connsiteX3" fmla="*/ 2580217 w 2580217"/>
              <a:gd name="connsiteY3" fmla="*/ 0 h 35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0217" h="351365">
                <a:moveTo>
                  <a:pt x="0" y="351365"/>
                </a:moveTo>
                <a:cubicBezTo>
                  <a:pt x="960" y="301348"/>
                  <a:pt x="1921" y="251331"/>
                  <a:pt x="2881" y="201314"/>
                </a:cubicBezTo>
                <a:lnTo>
                  <a:pt x="2579635" y="201314"/>
                </a:lnTo>
                <a:lnTo>
                  <a:pt x="2580217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uller Bold" pitchFamily="2" charset="-52"/>
            </a:endParaRPr>
          </a:p>
        </p:txBody>
      </p:sp>
      <p:sp>
        <p:nvSpPr>
          <p:cNvPr id="97" name="Полилиния 96"/>
          <p:cNvSpPr/>
          <p:nvPr/>
        </p:nvSpPr>
        <p:spPr>
          <a:xfrm>
            <a:off x="8631766" y="3004291"/>
            <a:ext cx="2582603" cy="171920"/>
          </a:xfrm>
          <a:custGeom>
            <a:avLst/>
            <a:gdLst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5149404 w 10307226"/>
              <a:gd name="connsiteY6" fmla="*/ 2983705 h 2983706"/>
              <a:gd name="connsiteX7" fmla="*/ 2581068 w 10307226"/>
              <a:gd name="connsiteY7" fmla="*/ 2983705 h 2983706"/>
              <a:gd name="connsiteX8" fmla="*/ 2576142 w 10307226"/>
              <a:gd name="connsiteY8" fmla="*/ 2983705 h 2983706"/>
              <a:gd name="connsiteX9" fmla="*/ 0 w 10307226"/>
              <a:gd name="connsiteY9" fmla="*/ 2983705 h 2983706"/>
              <a:gd name="connsiteX10" fmla="*/ 0 w 10307226"/>
              <a:gd name="connsiteY10" fmla="*/ 1812832 h 2983706"/>
              <a:gd name="connsiteX11" fmla="*/ 2576142 w 10307226"/>
              <a:gd name="connsiteY11" fmla="*/ 1812832 h 2983706"/>
              <a:gd name="connsiteX12" fmla="*/ 2576142 w 10307226"/>
              <a:gd name="connsiteY12" fmla="*/ 1205084 h 2983706"/>
              <a:gd name="connsiteX13" fmla="*/ 5149404 w 10307226"/>
              <a:gd name="connsiteY13" fmla="*/ 1205084 h 2983706"/>
              <a:gd name="connsiteX14" fmla="*/ 5149404 w 10307226"/>
              <a:gd name="connsiteY14" fmla="*/ 614534 h 2983706"/>
              <a:gd name="connsiteX15" fmla="*/ 7726158 w 10307226"/>
              <a:gd name="connsiteY15" fmla="*/ 614534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7726158 w 10307226"/>
              <a:gd name="connsiteY3" fmla="*/ 2983705 h 2983706"/>
              <a:gd name="connsiteX4" fmla="*/ 5157210 w 10307226"/>
              <a:gd name="connsiteY4" fmla="*/ 2983705 h 2983706"/>
              <a:gd name="connsiteX5" fmla="*/ 5149404 w 10307226"/>
              <a:gd name="connsiteY5" fmla="*/ 2983705 h 2983706"/>
              <a:gd name="connsiteX6" fmla="*/ 2581068 w 10307226"/>
              <a:gd name="connsiteY6" fmla="*/ 2983705 h 2983706"/>
              <a:gd name="connsiteX7" fmla="*/ 2576142 w 10307226"/>
              <a:gd name="connsiteY7" fmla="*/ 2983705 h 2983706"/>
              <a:gd name="connsiteX8" fmla="*/ 0 w 10307226"/>
              <a:gd name="connsiteY8" fmla="*/ 2983705 h 2983706"/>
              <a:gd name="connsiteX9" fmla="*/ 0 w 10307226"/>
              <a:gd name="connsiteY9" fmla="*/ 1812832 h 2983706"/>
              <a:gd name="connsiteX10" fmla="*/ 2576142 w 10307226"/>
              <a:gd name="connsiteY10" fmla="*/ 1812832 h 2983706"/>
              <a:gd name="connsiteX11" fmla="*/ 2576142 w 10307226"/>
              <a:gd name="connsiteY11" fmla="*/ 1205084 h 2983706"/>
              <a:gd name="connsiteX12" fmla="*/ 5149404 w 10307226"/>
              <a:gd name="connsiteY12" fmla="*/ 1205084 h 2983706"/>
              <a:gd name="connsiteX13" fmla="*/ 5149404 w 10307226"/>
              <a:gd name="connsiteY13" fmla="*/ 614534 h 2983706"/>
              <a:gd name="connsiteX14" fmla="*/ 7726158 w 10307226"/>
              <a:gd name="connsiteY14" fmla="*/ 614534 h 2983706"/>
              <a:gd name="connsiteX15" fmla="*/ 7726158 w 10307226"/>
              <a:gd name="connsiteY15" fmla="*/ 0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5157210 w 10307226"/>
              <a:gd name="connsiteY3" fmla="*/ 2983705 h 2983706"/>
              <a:gd name="connsiteX4" fmla="*/ 5149404 w 10307226"/>
              <a:gd name="connsiteY4" fmla="*/ 2983705 h 2983706"/>
              <a:gd name="connsiteX5" fmla="*/ 2581068 w 10307226"/>
              <a:gd name="connsiteY5" fmla="*/ 2983705 h 2983706"/>
              <a:gd name="connsiteX6" fmla="*/ 2576142 w 10307226"/>
              <a:gd name="connsiteY6" fmla="*/ 2983705 h 2983706"/>
              <a:gd name="connsiteX7" fmla="*/ 0 w 10307226"/>
              <a:gd name="connsiteY7" fmla="*/ 2983705 h 2983706"/>
              <a:gd name="connsiteX8" fmla="*/ 0 w 10307226"/>
              <a:gd name="connsiteY8" fmla="*/ 1812832 h 2983706"/>
              <a:gd name="connsiteX9" fmla="*/ 2576142 w 10307226"/>
              <a:gd name="connsiteY9" fmla="*/ 1812832 h 2983706"/>
              <a:gd name="connsiteX10" fmla="*/ 2576142 w 10307226"/>
              <a:gd name="connsiteY10" fmla="*/ 1205084 h 2983706"/>
              <a:gd name="connsiteX11" fmla="*/ 5149404 w 10307226"/>
              <a:gd name="connsiteY11" fmla="*/ 1205084 h 2983706"/>
              <a:gd name="connsiteX12" fmla="*/ 5149404 w 10307226"/>
              <a:gd name="connsiteY12" fmla="*/ 614534 h 2983706"/>
              <a:gd name="connsiteX13" fmla="*/ 7726158 w 10307226"/>
              <a:gd name="connsiteY13" fmla="*/ 614534 h 2983706"/>
              <a:gd name="connsiteX14" fmla="*/ 7726158 w 10307226"/>
              <a:gd name="connsiteY14" fmla="*/ 0 h 2983706"/>
              <a:gd name="connsiteX0" fmla="*/ 7726158 w 10307226"/>
              <a:gd name="connsiteY0" fmla="*/ 0 h 2983705"/>
              <a:gd name="connsiteX1" fmla="*/ 10307226 w 10307226"/>
              <a:gd name="connsiteY1" fmla="*/ 0 h 2983705"/>
              <a:gd name="connsiteX2" fmla="*/ 5157210 w 10307226"/>
              <a:gd name="connsiteY2" fmla="*/ 2983705 h 2983705"/>
              <a:gd name="connsiteX3" fmla="*/ 5149404 w 10307226"/>
              <a:gd name="connsiteY3" fmla="*/ 2983705 h 2983705"/>
              <a:gd name="connsiteX4" fmla="*/ 2581068 w 10307226"/>
              <a:gd name="connsiteY4" fmla="*/ 2983705 h 2983705"/>
              <a:gd name="connsiteX5" fmla="*/ 2576142 w 10307226"/>
              <a:gd name="connsiteY5" fmla="*/ 2983705 h 2983705"/>
              <a:gd name="connsiteX6" fmla="*/ 0 w 10307226"/>
              <a:gd name="connsiteY6" fmla="*/ 2983705 h 2983705"/>
              <a:gd name="connsiteX7" fmla="*/ 0 w 10307226"/>
              <a:gd name="connsiteY7" fmla="*/ 1812832 h 2983705"/>
              <a:gd name="connsiteX8" fmla="*/ 2576142 w 10307226"/>
              <a:gd name="connsiteY8" fmla="*/ 1812832 h 2983705"/>
              <a:gd name="connsiteX9" fmla="*/ 2576142 w 10307226"/>
              <a:gd name="connsiteY9" fmla="*/ 1205084 h 2983705"/>
              <a:gd name="connsiteX10" fmla="*/ 5149404 w 10307226"/>
              <a:gd name="connsiteY10" fmla="*/ 1205084 h 2983705"/>
              <a:gd name="connsiteX11" fmla="*/ 5149404 w 10307226"/>
              <a:gd name="connsiteY11" fmla="*/ 614534 h 2983705"/>
              <a:gd name="connsiteX12" fmla="*/ 7726158 w 10307226"/>
              <a:gd name="connsiteY12" fmla="*/ 614534 h 2983705"/>
              <a:gd name="connsiteX13" fmla="*/ 7726158 w 10307226"/>
              <a:gd name="connsiteY13" fmla="*/ 0 h 2983705"/>
              <a:gd name="connsiteX0" fmla="*/ 5149404 w 10307226"/>
              <a:gd name="connsiteY0" fmla="*/ 2983705 h 3075145"/>
              <a:gd name="connsiteX1" fmla="*/ 2581068 w 10307226"/>
              <a:gd name="connsiteY1" fmla="*/ 2983705 h 3075145"/>
              <a:gd name="connsiteX2" fmla="*/ 2576142 w 10307226"/>
              <a:gd name="connsiteY2" fmla="*/ 2983705 h 3075145"/>
              <a:gd name="connsiteX3" fmla="*/ 0 w 10307226"/>
              <a:gd name="connsiteY3" fmla="*/ 2983705 h 3075145"/>
              <a:gd name="connsiteX4" fmla="*/ 0 w 10307226"/>
              <a:gd name="connsiteY4" fmla="*/ 1812832 h 3075145"/>
              <a:gd name="connsiteX5" fmla="*/ 2576142 w 10307226"/>
              <a:gd name="connsiteY5" fmla="*/ 1812832 h 3075145"/>
              <a:gd name="connsiteX6" fmla="*/ 2576142 w 10307226"/>
              <a:gd name="connsiteY6" fmla="*/ 1205084 h 3075145"/>
              <a:gd name="connsiteX7" fmla="*/ 5149404 w 10307226"/>
              <a:gd name="connsiteY7" fmla="*/ 1205084 h 3075145"/>
              <a:gd name="connsiteX8" fmla="*/ 5149404 w 10307226"/>
              <a:gd name="connsiteY8" fmla="*/ 614534 h 3075145"/>
              <a:gd name="connsiteX9" fmla="*/ 7726158 w 10307226"/>
              <a:gd name="connsiteY9" fmla="*/ 614534 h 3075145"/>
              <a:gd name="connsiteX10" fmla="*/ 7726158 w 10307226"/>
              <a:gd name="connsiteY10" fmla="*/ 0 h 3075145"/>
              <a:gd name="connsiteX11" fmla="*/ 10307226 w 10307226"/>
              <a:gd name="connsiteY11" fmla="*/ 0 h 3075145"/>
              <a:gd name="connsiteX12" fmla="*/ 5157210 w 10307226"/>
              <a:gd name="connsiteY12" fmla="*/ 2983705 h 3075145"/>
              <a:gd name="connsiteX13" fmla="*/ 5240844 w 10307226"/>
              <a:gd name="connsiteY13" fmla="*/ 3075145 h 307514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12" fmla="*/ 5157210 w 10307226"/>
              <a:gd name="connsiteY12" fmla="*/ 2983705 h 298370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0" fmla="*/ 2581068 w 10307226"/>
              <a:gd name="connsiteY0" fmla="*/ 2983705 h 2983705"/>
              <a:gd name="connsiteX1" fmla="*/ 2576142 w 10307226"/>
              <a:gd name="connsiteY1" fmla="*/ 2983705 h 2983705"/>
              <a:gd name="connsiteX2" fmla="*/ 0 w 10307226"/>
              <a:gd name="connsiteY2" fmla="*/ 2983705 h 2983705"/>
              <a:gd name="connsiteX3" fmla="*/ 0 w 10307226"/>
              <a:gd name="connsiteY3" fmla="*/ 1812832 h 2983705"/>
              <a:gd name="connsiteX4" fmla="*/ 2576142 w 10307226"/>
              <a:gd name="connsiteY4" fmla="*/ 1812832 h 2983705"/>
              <a:gd name="connsiteX5" fmla="*/ 2576142 w 10307226"/>
              <a:gd name="connsiteY5" fmla="*/ 1205084 h 2983705"/>
              <a:gd name="connsiteX6" fmla="*/ 5149404 w 10307226"/>
              <a:gd name="connsiteY6" fmla="*/ 1205084 h 2983705"/>
              <a:gd name="connsiteX7" fmla="*/ 5149404 w 10307226"/>
              <a:gd name="connsiteY7" fmla="*/ 614534 h 2983705"/>
              <a:gd name="connsiteX8" fmla="*/ 7726158 w 10307226"/>
              <a:gd name="connsiteY8" fmla="*/ 614534 h 2983705"/>
              <a:gd name="connsiteX9" fmla="*/ 7726158 w 10307226"/>
              <a:gd name="connsiteY9" fmla="*/ 0 h 2983705"/>
              <a:gd name="connsiteX10" fmla="*/ 10307226 w 10307226"/>
              <a:gd name="connsiteY10" fmla="*/ 0 h 2983705"/>
              <a:gd name="connsiteX0" fmla="*/ 2581068 w 10307226"/>
              <a:gd name="connsiteY0" fmla="*/ 2983705 h 2983705"/>
              <a:gd name="connsiteX1" fmla="*/ 0 w 10307226"/>
              <a:gd name="connsiteY1" fmla="*/ 2983705 h 2983705"/>
              <a:gd name="connsiteX2" fmla="*/ 0 w 10307226"/>
              <a:gd name="connsiteY2" fmla="*/ 1812832 h 2983705"/>
              <a:gd name="connsiteX3" fmla="*/ 2576142 w 10307226"/>
              <a:gd name="connsiteY3" fmla="*/ 1812832 h 2983705"/>
              <a:gd name="connsiteX4" fmla="*/ 2576142 w 10307226"/>
              <a:gd name="connsiteY4" fmla="*/ 1205084 h 2983705"/>
              <a:gd name="connsiteX5" fmla="*/ 5149404 w 10307226"/>
              <a:gd name="connsiteY5" fmla="*/ 1205084 h 2983705"/>
              <a:gd name="connsiteX6" fmla="*/ 5149404 w 10307226"/>
              <a:gd name="connsiteY6" fmla="*/ 614534 h 2983705"/>
              <a:gd name="connsiteX7" fmla="*/ 7726158 w 10307226"/>
              <a:gd name="connsiteY7" fmla="*/ 614534 h 2983705"/>
              <a:gd name="connsiteX8" fmla="*/ 7726158 w 10307226"/>
              <a:gd name="connsiteY8" fmla="*/ 0 h 2983705"/>
              <a:gd name="connsiteX9" fmla="*/ 10307226 w 10307226"/>
              <a:gd name="connsiteY9" fmla="*/ 0 h 2983705"/>
              <a:gd name="connsiteX0" fmla="*/ 0 w 10307226"/>
              <a:gd name="connsiteY0" fmla="*/ 2983705 h 2983705"/>
              <a:gd name="connsiteX1" fmla="*/ 0 w 10307226"/>
              <a:gd name="connsiteY1" fmla="*/ 1812832 h 2983705"/>
              <a:gd name="connsiteX2" fmla="*/ 2576142 w 10307226"/>
              <a:gd name="connsiteY2" fmla="*/ 1812832 h 2983705"/>
              <a:gd name="connsiteX3" fmla="*/ 2576142 w 10307226"/>
              <a:gd name="connsiteY3" fmla="*/ 1205084 h 2983705"/>
              <a:gd name="connsiteX4" fmla="*/ 5149404 w 10307226"/>
              <a:gd name="connsiteY4" fmla="*/ 1205084 h 2983705"/>
              <a:gd name="connsiteX5" fmla="*/ 5149404 w 10307226"/>
              <a:gd name="connsiteY5" fmla="*/ 614534 h 2983705"/>
              <a:gd name="connsiteX6" fmla="*/ 7726158 w 10307226"/>
              <a:gd name="connsiteY6" fmla="*/ 614534 h 2983705"/>
              <a:gd name="connsiteX7" fmla="*/ 7726158 w 10307226"/>
              <a:gd name="connsiteY7" fmla="*/ 0 h 2983705"/>
              <a:gd name="connsiteX8" fmla="*/ 10307226 w 10307226"/>
              <a:gd name="connsiteY8" fmla="*/ 0 h 2983705"/>
              <a:gd name="connsiteX0" fmla="*/ 5443 w 10312669"/>
              <a:gd name="connsiteY0" fmla="*/ 2983705 h 2983705"/>
              <a:gd name="connsiteX1" fmla="*/ 0 w 10312669"/>
              <a:gd name="connsiteY1" fmla="*/ 2379601 h 2983705"/>
              <a:gd name="connsiteX2" fmla="*/ 5443 w 10312669"/>
              <a:gd name="connsiteY2" fmla="*/ 1812832 h 2983705"/>
              <a:gd name="connsiteX3" fmla="*/ 2581585 w 10312669"/>
              <a:gd name="connsiteY3" fmla="*/ 1812832 h 2983705"/>
              <a:gd name="connsiteX4" fmla="*/ 2581585 w 10312669"/>
              <a:gd name="connsiteY4" fmla="*/ 1205084 h 2983705"/>
              <a:gd name="connsiteX5" fmla="*/ 5154847 w 10312669"/>
              <a:gd name="connsiteY5" fmla="*/ 1205084 h 2983705"/>
              <a:gd name="connsiteX6" fmla="*/ 5154847 w 10312669"/>
              <a:gd name="connsiteY6" fmla="*/ 614534 h 2983705"/>
              <a:gd name="connsiteX7" fmla="*/ 7731601 w 10312669"/>
              <a:gd name="connsiteY7" fmla="*/ 614534 h 2983705"/>
              <a:gd name="connsiteX8" fmla="*/ 7731601 w 10312669"/>
              <a:gd name="connsiteY8" fmla="*/ 0 h 2983705"/>
              <a:gd name="connsiteX9" fmla="*/ 10312669 w 10312669"/>
              <a:gd name="connsiteY9" fmla="*/ 0 h 2983705"/>
              <a:gd name="connsiteX0" fmla="*/ 0 w 10312669"/>
              <a:gd name="connsiteY0" fmla="*/ 2379601 h 2379601"/>
              <a:gd name="connsiteX1" fmla="*/ 5443 w 10312669"/>
              <a:gd name="connsiteY1" fmla="*/ 1812832 h 2379601"/>
              <a:gd name="connsiteX2" fmla="*/ 2581585 w 10312669"/>
              <a:gd name="connsiteY2" fmla="*/ 1812832 h 2379601"/>
              <a:gd name="connsiteX3" fmla="*/ 2581585 w 10312669"/>
              <a:gd name="connsiteY3" fmla="*/ 1205084 h 2379601"/>
              <a:gd name="connsiteX4" fmla="*/ 5154847 w 10312669"/>
              <a:gd name="connsiteY4" fmla="*/ 1205084 h 2379601"/>
              <a:gd name="connsiteX5" fmla="*/ 5154847 w 10312669"/>
              <a:gd name="connsiteY5" fmla="*/ 614534 h 2379601"/>
              <a:gd name="connsiteX6" fmla="*/ 7731601 w 10312669"/>
              <a:gd name="connsiteY6" fmla="*/ 614534 h 2379601"/>
              <a:gd name="connsiteX7" fmla="*/ 7731601 w 10312669"/>
              <a:gd name="connsiteY7" fmla="*/ 0 h 2379601"/>
              <a:gd name="connsiteX8" fmla="*/ 10312669 w 10312669"/>
              <a:gd name="connsiteY8" fmla="*/ 0 h 2379601"/>
              <a:gd name="connsiteX0" fmla="*/ 186149 w 10498818"/>
              <a:gd name="connsiteY0" fmla="*/ 2379601 h 2379601"/>
              <a:gd name="connsiteX1" fmla="*/ 188690 w 10498818"/>
              <a:gd name="connsiteY1" fmla="*/ 2119251 h 2379601"/>
              <a:gd name="connsiteX2" fmla="*/ 191592 w 10498818"/>
              <a:gd name="connsiteY2" fmla="*/ 1812832 h 2379601"/>
              <a:gd name="connsiteX3" fmla="*/ 2767734 w 10498818"/>
              <a:gd name="connsiteY3" fmla="*/ 1812832 h 2379601"/>
              <a:gd name="connsiteX4" fmla="*/ 2767734 w 10498818"/>
              <a:gd name="connsiteY4" fmla="*/ 1205084 h 2379601"/>
              <a:gd name="connsiteX5" fmla="*/ 5340996 w 10498818"/>
              <a:gd name="connsiteY5" fmla="*/ 1205084 h 2379601"/>
              <a:gd name="connsiteX6" fmla="*/ 5340996 w 10498818"/>
              <a:gd name="connsiteY6" fmla="*/ 614534 h 2379601"/>
              <a:gd name="connsiteX7" fmla="*/ 7917750 w 10498818"/>
              <a:gd name="connsiteY7" fmla="*/ 614534 h 2379601"/>
              <a:gd name="connsiteX8" fmla="*/ 7917750 w 10498818"/>
              <a:gd name="connsiteY8" fmla="*/ 0 h 2379601"/>
              <a:gd name="connsiteX9" fmla="*/ 10498818 w 10498818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72 w 10312841"/>
              <a:gd name="connsiteY0" fmla="*/ 2379601 h 2379601"/>
              <a:gd name="connsiteX1" fmla="*/ 2713 w 10312841"/>
              <a:gd name="connsiteY1" fmla="*/ 2119251 h 2379601"/>
              <a:gd name="connsiteX2" fmla="*/ 5615 w 10312841"/>
              <a:gd name="connsiteY2" fmla="*/ 1812832 h 2379601"/>
              <a:gd name="connsiteX3" fmla="*/ 2581757 w 10312841"/>
              <a:gd name="connsiteY3" fmla="*/ 1812832 h 2379601"/>
              <a:gd name="connsiteX4" fmla="*/ 2581757 w 10312841"/>
              <a:gd name="connsiteY4" fmla="*/ 1205084 h 2379601"/>
              <a:gd name="connsiteX5" fmla="*/ 5155019 w 10312841"/>
              <a:gd name="connsiteY5" fmla="*/ 1205084 h 2379601"/>
              <a:gd name="connsiteX6" fmla="*/ 5155019 w 10312841"/>
              <a:gd name="connsiteY6" fmla="*/ 614534 h 2379601"/>
              <a:gd name="connsiteX7" fmla="*/ 7731773 w 10312841"/>
              <a:gd name="connsiteY7" fmla="*/ 614534 h 2379601"/>
              <a:gd name="connsiteX8" fmla="*/ 7731773 w 10312841"/>
              <a:gd name="connsiteY8" fmla="*/ 0 h 2379601"/>
              <a:gd name="connsiteX9" fmla="*/ 10312841 w 10312841"/>
              <a:gd name="connsiteY9" fmla="*/ 0 h 2379601"/>
              <a:gd name="connsiteX0" fmla="*/ 0 w 10569844"/>
              <a:gd name="connsiteY0" fmla="*/ 2385951 h 2385951"/>
              <a:gd name="connsiteX1" fmla="*/ 259716 w 10569844"/>
              <a:gd name="connsiteY1" fmla="*/ 211925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412036"/>
              <a:gd name="connsiteX1" fmla="*/ 262891 w 10569844"/>
              <a:gd name="connsiteY1" fmla="*/ 2376426 h 2412036"/>
              <a:gd name="connsiteX2" fmla="*/ 262618 w 10569844"/>
              <a:gd name="connsiteY2" fmla="*/ 1812832 h 2412036"/>
              <a:gd name="connsiteX3" fmla="*/ 2838760 w 10569844"/>
              <a:gd name="connsiteY3" fmla="*/ 1812832 h 2412036"/>
              <a:gd name="connsiteX4" fmla="*/ 2838760 w 10569844"/>
              <a:gd name="connsiteY4" fmla="*/ 1205084 h 2412036"/>
              <a:gd name="connsiteX5" fmla="*/ 5412022 w 10569844"/>
              <a:gd name="connsiteY5" fmla="*/ 1205084 h 2412036"/>
              <a:gd name="connsiteX6" fmla="*/ 5412022 w 10569844"/>
              <a:gd name="connsiteY6" fmla="*/ 614534 h 2412036"/>
              <a:gd name="connsiteX7" fmla="*/ 7988776 w 10569844"/>
              <a:gd name="connsiteY7" fmla="*/ 614534 h 2412036"/>
              <a:gd name="connsiteX8" fmla="*/ 7988776 w 10569844"/>
              <a:gd name="connsiteY8" fmla="*/ 0 h 2412036"/>
              <a:gd name="connsiteX9" fmla="*/ 10569844 w 10569844"/>
              <a:gd name="connsiteY9" fmla="*/ 0 h 2412036"/>
              <a:gd name="connsiteX0" fmla="*/ 0 w 10569844"/>
              <a:gd name="connsiteY0" fmla="*/ 2385951 h 2404472"/>
              <a:gd name="connsiteX1" fmla="*/ 259716 w 10569844"/>
              <a:gd name="connsiteY1" fmla="*/ 2366901 h 2404472"/>
              <a:gd name="connsiteX2" fmla="*/ 262618 w 10569844"/>
              <a:gd name="connsiteY2" fmla="*/ 1812832 h 2404472"/>
              <a:gd name="connsiteX3" fmla="*/ 2838760 w 10569844"/>
              <a:gd name="connsiteY3" fmla="*/ 1812832 h 2404472"/>
              <a:gd name="connsiteX4" fmla="*/ 2838760 w 10569844"/>
              <a:gd name="connsiteY4" fmla="*/ 1205084 h 2404472"/>
              <a:gd name="connsiteX5" fmla="*/ 5412022 w 10569844"/>
              <a:gd name="connsiteY5" fmla="*/ 1205084 h 2404472"/>
              <a:gd name="connsiteX6" fmla="*/ 5412022 w 10569844"/>
              <a:gd name="connsiteY6" fmla="*/ 614534 h 2404472"/>
              <a:gd name="connsiteX7" fmla="*/ 7988776 w 10569844"/>
              <a:gd name="connsiteY7" fmla="*/ 614534 h 2404472"/>
              <a:gd name="connsiteX8" fmla="*/ 7988776 w 10569844"/>
              <a:gd name="connsiteY8" fmla="*/ 0 h 2404472"/>
              <a:gd name="connsiteX9" fmla="*/ 10569844 w 10569844"/>
              <a:gd name="connsiteY9" fmla="*/ 0 h 2404472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84660"/>
              <a:gd name="connsiteY0" fmla="*/ 2371134 h 2374036"/>
              <a:gd name="connsiteX1" fmla="*/ 274532 w 10584660"/>
              <a:gd name="connsiteY1" fmla="*/ 2366901 h 2374036"/>
              <a:gd name="connsiteX2" fmla="*/ 277434 w 10584660"/>
              <a:gd name="connsiteY2" fmla="*/ 1812832 h 2374036"/>
              <a:gd name="connsiteX3" fmla="*/ 2853576 w 10584660"/>
              <a:gd name="connsiteY3" fmla="*/ 1812832 h 2374036"/>
              <a:gd name="connsiteX4" fmla="*/ 2853576 w 10584660"/>
              <a:gd name="connsiteY4" fmla="*/ 1205084 h 2374036"/>
              <a:gd name="connsiteX5" fmla="*/ 5426838 w 10584660"/>
              <a:gd name="connsiteY5" fmla="*/ 1205084 h 2374036"/>
              <a:gd name="connsiteX6" fmla="*/ 5426838 w 10584660"/>
              <a:gd name="connsiteY6" fmla="*/ 614534 h 2374036"/>
              <a:gd name="connsiteX7" fmla="*/ 8003592 w 10584660"/>
              <a:gd name="connsiteY7" fmla="*/ 614534 h 2374036"/>
              <a:gd name="connsiteX8" fmla="*/ 8003592 w 10584660"/>
              <a:gd name="connsiteY8" fmla="*/ 0 h 2374036"/>
              <a:gd name="connsiteX9" fmla="*/ 10584660 w 10584660"/>
              <a:gd name="connsiteY9" fmla="*/ 0 h 2374036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95244"/>
              <a:gd name="connsiteY0" fmla="*/ 2369017 h 2369017"/>
              <a:gd name="connsiteX1" fmla="*/ 285116 w 10595244"/>
              <a:gd name="connsiteY1" fmla="*/ 2366901 h 2369017"/>
              <a:gd name="connsiteX2" fmla="*/ 288018 w 10595244"/>
              <a:gd name="connsiteY2" fmla="*/ 1812832 h 2369017"/>
              <a:gd name="connsiteX3" fmla="*/ 2864160 w 10595244"/>
              <a:gd name="connsiteY3" fmla="*/ 1812832 h 2369017"/>
              <a:gd name="connsiteX4" fmla="*/ 2864160 w 10595244"/>
              <a:gd name="connsiteY4" fmla="*/ 1205084 h 2369017"/>
              <a:gd name="connsiteX5" fmla="*/ 5437422 w 10595244"/>
              <a:gd name="connsiteY5" fmla="*/ 1205084 h 2369017"/>
              <a:gd name="connsiteX6" fmla="*/ 5437422 w 10595244"/>
              <a:gd name="connsiteY6" fmla="*/ 614534 h 2369017"/>
              <a:gd name="connsiteX7" fmla="*/ 8014176 w 10595244"/>
              <a:gd name="connsiteY7" fmla="*/ 614534 h 2369017"/>
              <a:gd name="connsiteX8" fmla="*/ 8014176 w 10595244"/>
              <a:gd name="connsiteY8" fmla="*/ 0 h 2369017"/>
              <a:gd name="connsiteX9" fmla="*/ 10595244 w 10595244"/>
              <a:gd name="connsiteY9" fmla="*/ 0 h 2369017"/>
              <a:gd name="connsiteX0" fmla="*/ 2713 w 10312841"/>
              <a:gd name="connsiteY0" fmla="*/ 2366901 h 2366901"/>
              <a:gd name="connsiteX1" fmla="*/ 5615 w 10312841"/>
              <a:gd name="connsiteY1" fmla="*/ 1812832 h 2366901"/>
              <a:gd name="connsiteX2" fmla="*/ 2581757 w 10312841"/>
              <a:gd name="connsiteY2" fmla="*/ 1812832 h 2366901"/>
              <a:gd name="connsiteX3" fmla="*/ 2581757 w 10312841"/>
              <a:gd name="connsiteY3" fmla="*/ 1205084 h 2366901"/>
              <a:gd name="connsiteX4" fmla="*/ 5155019 w 10312841"/>
              <a:gd name="connsiteY4" fmla="*/ 1205084 h 2366901"/>
              <a:gd name="connsiteX5" fmla="*/ 5155019 w 10312841"/>
              <a:gd name="connsiteY5" fmla="*/ 614534 h 2366901"/>
              <a:gd name="connsiteX6" fmla="*/ 7731773 w 10312841"/>
              <a:gd name="connsiteY6" fmla="*/ 614534 h 2366901"/>
              <a:gd name="connsiteX7" fmla="*/ 7731773 w 10312841"/>
              <a:gd name="connsiteY7" fmla="*/ 0 h 2366901"/>
              <a:gd name="connsiteX8" fmla="*/ 10312841 w 10312841"/>
              <a:gd name="connsiteY8" fmla="*/ 0 h 2366901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3750 w 10307528"/>
              <a:gd name="connsiteY0" fmla="*/ 3001901 h 3001901"/>
              <a:gd name="connsiteX1" fmla="*/ 302 w 10307528"/>
              <a:gd name="connsiteY1" fmla="*/ 1812832 h 3001901"/>
              <a:gd name="connsiteX2" fmla="*/ 2576444 w 10307528"/>
              <a:gd name="connsiteY2" fmla="*/ 1812832 h 3001901"/>
              <a:gd name="connsiteX3" fmla="*/ 2576444 w 10307528"/>
              <a:gd name="connsiteY3" fmla="*/ 1205084 h 3001901"/>
              <a:gd name="connsiteX4" fmla="*/ 5149706 w 10307528"/>
              <a:gd name="connsiteY4" fmla="*/ 1205084 h 3001901"/>
              <a:gd name="connsiteX5" fmla="*/ 5149706 w 10307528"/>
              <a:gd name="connsiteY5" fmla="*/ 614534 h 3001901"/>
              <a:gd name="connsiteX6" fmla="*/ 7726460 w 10307528"/>
              <a:gd name="connsiteY6" fmla="*/ 614534 h 3001901"/>
              <a:gd name="connsiteX7" fmla="*/ 7726460 w 10307528"/>
              <a:gd name="connsiteY7" fmla="*/ 0 h 3001901"/>
              <a:gd name="connsiteX8" fmla="*/ 10307528 w 10307528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4877 w 10308655"/>
              <a:gd name="connsiteY0" fmla="*/ 3001901 h 3001901"/>
              <a:gd name="connsiteX1" fmla="*/ 1429 w 10308655"/>
              <a:gd name="connsiteY1" fmla="*/ 1812832 h 3001901"/>
              <a:gd name="connsiteX2" fmla="*/ 2577571 w 10308655"/>
              <a:gd name="connsiteY2" fmla="*/ 1812832 h 3001901"/>
              <a:gd name="connsiteX3" fmla="*/ 2577571 w 10308655"/>
              <a:gd name="connsiteY3" fmla="*/ 1205084 h 3001901"/>
              <a:gd name="connsiteX4" fmla="*/ 5150833 w 10308655"/>
              <a:gd name="connsiteY4" fmla="*/ 1205084 h 3001901"/>
              <a:gd name="connsiteX5" fmla="*/ 5150833 w 10308655"/>
              <a:gd name="connsiteY5" fmla="*/ 614534 h 3001901"/>
              <a:gd name="connsiteX6" fmla="*/ 7727587 w 10308655"/>
              <a:gd name="connsiteY6" fmla="*/ 614534 h 3001901"/>
              <a:gd name="connsiteX7" fmla="*/ 7727587 w 10308655"/>
              <a:gd name="connsiteY7" fmla="*/ 0 h 3001901"/>
              <a:gd name="connsiteX8" fmla="*/ 10308655 w 10308655"/>
              <a:gd name="connsiteY8" fmla="*/ 0 h 3001901"/>
              <a:gd name="connsiteX0" fmla="*/ 0 w 10307226"/>
              <a:gd name="connsiteY0" fmla="*/ 1812832 h 1812832"/>
              <a:gd name="connsiteX1" fmla="*/ 2576142 w 10307226"/>
              <a:gd name="connsiteY1" fmla="*/ 1812832 h 1812832"/>
              <a:gd name="connsiteX2" fmla="*/ 2576142 w 10307226"/>
              <a:gd name="connsiteY2" fmla="*/ 1205084 h 1812832"/>
              <a:gd name="connsiteX3" fmla="*/ 5149404 w 10307226"/>
              <a:gd name="connsiteY3" fmla="*/ 1205084 h 1812832"/>
              <a:gd name="connsiteX4" fmla="*/ 5149404 w 10307226"/>
              <a:gd name="connsiteY4" fmla="*/ 614534 h 1812832"/>
              <a:gd name="connsiteX5" fmla="*/ 7726158 w 10307226"/>
              <a:gd name="connsiteY5" fmla="*/ 614534 h 1812832"/>
              <a:gd name="connsiteX6" fmla="*/ 7726158 w 10307226"/>
              <a:gd name="connsiteY6" fmla="*/ 0 h 1812832"/>
              <a:gd name="connsiteX7" fmla="*/ 10307226 w 10307226"/>
              <a:gd name="connsiteY7" fmla="*/ 0 h 1812832"/>
              <a:gd name="connsiteX0" fmla="*/ 0 w 7731084"/>
              <a:gd name="connsiteY0" fmla="*/ 1812832 h 1812832"/>
              <a:gd name="connsiteX1" fmla="*/ 0 w 7731084"/>
              <a:gd name="connsiteY1" fmla="*/ 1205084 h 1812832"/>
              <a:gd name="connsiteX2" fmla="*/ 2573262 w 7731084"/>
              <a:gd name="connsiteY2" fmla="*/ 1205084 h 1812832"/>
              <a:gd name="connsiteX3" fmla="*/ 2573262 w 7731084"/>
              <a:gd name="connsiteY3" fmla="*/ 614534 h 1812832"/>
              <a:gd name="connsiteX4" fmla="*/ 5150016 w 7731084"/>
              <a:gd name="connsiteY4" fmla="*/ 614534 h 1812832"/>
              <a:gd name="connsiteX5" fmla="*/ 5150016 w 7731084"/>
              <a:gd name="connsiteY5" fmla="*/ 0 h 1812832"/>
              <a:gd name="connsiteX6" fmla="*/ 7731084 w 7731084"/>
              <a:gd name="connsiteY6" fmla="*/ 0 h 1812832"/>
              <a:gd name="connsiteX0" fmla="*/ 0 w 7741667"/>
              <a:gd name="connsiteY0" fmla="*/ 1376799 h 1376799"/>
              <a:gd name="connsiteX1" fmla="*/ 10583 w 7741667"/>
              <a:gd name="connsiteY1" fmla="*/ 1205084 h 1376799"/>
              <a:gd name="connsiteX2" fmla="*/ 2583845 w 7741667"/>
              <a:gd name="connsiteY2" fmla="*/ 1205084 h 1376799"/>
              <a:gd name="connsiteX3" fmla="*/ 2583845 w 7741667"/>
              <a:gd name="connsiteY3" fmla="*/ 614534 h 1376799"/>
              <a:gd name="connsiteX4" fmla="*/ 5160599 w 7741667"/>
              <a:gd name="connsiteY4" fmla="*/ 614534 h 1376799"/>
              <a:gd name="connsiteX5" fmla="*/ 5160599 w 7741667"/>
              <a:gd name="connsiteY5" fmla="*/ 0 h 1376799"/>
              <a:gd name="connsiteX6" fmla="*/ 7741667 w 7741667"/>
              <a:gd name="connsiteY6" fmla="*/ 0 h 1376799"/>
              <a:gd name="connsiteX0" fmla="*/ 0 w 7731084"/>
              <a:gd name="connsiteY0" fmla="*/ 1372566 h 1372566"/>
              <a:gd name="connsiteX1" fmla="*/ 0 w 7731084"/>
              <a:gd name="connsiteY1" fmla="*/ 1205084 h 1372566"/>
              <a:gd name="connsiteX2" fmla="*/ 2573262 w 7731084"/>
              <a:gd name="connsiteY2" fmla="*/ 1205084 h 1372566"/>
              <a:gd name="connsiteX3" fmla="*/ 2573262 w 7731084"/>
              <a:gd name="connsiteY3" fmla="*/ 614534 h 1372566"/>
              <a:gd name="connsiteX4" fmla="*/ 5150016 w 7731084"/>
              <a:gd name="connsiteY4" fmla="*/ 614534 h 1372566"/>
              <a:gd name="connsiteX5" fmla="*/ 5150016 w 7731084"/>
              <a:gd name="connsiteY5" fmla="*/ 0 h 1372566"/>
              <a:gd name="connsiteX6" fmla="*/ 7731084 w 7731084"/>
              <a:gd name="connsiteY6" fmla="*/ 0 h 1372566"/>
              <a:gd name="connsiteX0" fmla="*/ 1881 w 7732965"/>
              <a:gd name="connsiteY0" fmla="*/ 1372566 h 1372566"/>
              <a:gd name="connsiteX1" fmla="*/ 1881 w 7732965"/>
              <a:gd name="connsiteY1" fmla="*/ 1205084 h 1372566"/>
              <a:gd name="connsiteX2" fmla="*/ 2575143 w 7732965"/>
              <a:gd name="connsiteY2" fmla="*/ 1205084 h 1372566"/>
              <a:gd name="connsiteX3" fmla="*/ 2575143 w 7732965"/>
              <a:gd name="connsiteY3" fmla="*/ 614534 h 1372566"/>
              <a:gd name="connsiteX4" fmla="*/ 5151897 w 7732965"/>
              <a:gd name="connsiteY4" fmla="*/ 614534 h 1372566"/>
              <a:gd name="connsiteX5" fmla="*/ 5151897 w 7732965"/>
              <a:gd name="connsiteY5" fmla="*/ 0 h 1372566"/>
              <a:gd name="connsiteX6" fmla="*/ 7732965 w 7732965"/>
              <a:gd name="connsiteY6" fmla="*/ 0 h 1372566"/>
              <a:gd name="connsiteX0" fmla="*/ 863 w 7740413"/>
              <a:gd name="connsiteY0" fmla="*/ 1370449 h 1370449"/>
              <a:gd name="connsiteX1" fmla="*/ 9329 w 7740413"/>
              <a:gd name="connsiteY1" fmla="*/ 1205084 h 1370449"/>
              <a:gd name="connsiteX2" fmla="*/ 2582591 w 7740413"/>
              <a:gd name="connsiteY2" fmla="*/ 1205084 h 1370449"/>
              <a:gd name="connsiteX3" fmla="*/ 2582591 w 7740413"/>
              <a:gd name="connsiteY3" fmla="*/ 614534 h 1370449"/>
              <a:gd name="connsiteX4" fmla="*/ 5159345 w 7740413"/>
              <a:gd name="connsiteY4" fmla="*/ 614534 h 1370449"/>
              <a:gd name="connsiteX5" fmla="*/ 5159345 w 7740413"/>
              <a:gd name="connsiteY5" fmla="*/ 0 h 1370449"/>
              <a:gd name="connsiteX6" fmla="*/ 7740413 w 7740413"/>
              <a:gd name="connsiteY6" fmla="*/ 0 h 1370449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1456 w 7728306"/>
              <a:gd name="connsiteY0" fmla="*/ 1374682 h 1374682"/>
              <a:gd name="connsiteX1" fmla="*/ 3572 w 7728306"/>
              <a:gd name="connsiteY1" fmla="*/ 1201909 h 1374682"/>
              <a:gd name="connsiteX2" fmla="*/ 2570484 w 7728306"/>
              <a:gd name="connsiteY2" fmla="*/ 1205084 h 1374682"/>
              <a:gd name="connsiteX3" fmla="*/ 2570484 w 7728306"/>
              <a:gd name="connsiteY3" fmla="*/ 614534 h 1374682"/>
              <a:gd name="connsiteX4" fmla="*/ 5147238 w 7728306"/>
              <a:gd name="connsiteY4" fmla="*/ 614534 h 1374682"/>
              <a:gd name="connsiteX5" fmla="*/ 5147238 w 7728306"/>
              <a:gd name="connsiteY5" fmla="*/ 0 h 1374682"/>
              <a:gd name="connsiteX6" fmla="*/ 7728306 w 7728306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4734"/>
              <a:gd name="connsiteY0" fmla="*/ 1201909 h 1205084"/>
              <a:gd name="connsiteX1" fmla="*/ 2566912 w 7724734"/>
              <a:gd name="connsiteY1" fmla="*/ 1205084 h 1205084"/>
              <a:gd name="connsiteX2" fmla="*/ 2566912 w 7724734"/>
              <a:gd name="connsiteY2" fmla="*/ 614534 h 1205084"/>
              <a:gd name="connsiteX3" fmla="*/ 5143666 w 7724734"/>
              <a:gd name="connsiteY3" fmla="*/ 614534 h 1205084"/>
              <a:gd name="connsiteX4" fmla="*/ 5143666 w 7724734"/>
              <a:gd name="connsiteY4" fmla="*/ 0 h 1205084"/>
              <a:gd name="connsiteX5" fmla="*/ 7724734 w 7724734"/>
              <a:gd name="connsiteY5" fmla="*/ 0 h 1205084"/>
              <a:gd name="connsiteX0" fmla="*/ 0 w 5157822"/>
              <a:gd name="connsiteY0" fmla="*/ 1205084 h 1205084"/>
              <a:gd name="connsiteX1" fmla="*/ 0 w 5157822"/>
              <a:gd name="connsiteY1" fmla="*/ 614534 h 1205084"/>
              <a:gd name="connsiteX2" fmla="*/ 2576754 w 5157822"/>
              <a:gd name="connsiteY2" fmla="*/ 614534 h 1205084"/>
              <a:gd name="connsiteX3" fmla="*/ 2576754 w 5157822"/>
              <a:gd name="connsiteY3" fmla="*/ 0 h 1205084"/>
              <a:gd name="connsiteX4" fmla="*/ 5157822 w 5157822"/>
              <a:gd name="connsiteY4" fmla="*/ 0 h 1205084"/>
              <a:gd name="connsiteX0" fmla="*/ 2881 w 5160703"/>
              <a:gd name="connsiteY0" fmla="*/ 1205084 h 1205084"/>
              <a:gd name="connsiteX1" fmla="*/ 0 w 5160703"/>
              <a:gd name="connsiteY1" fmla="*/ 764585 h 1205084"/>
              <a:gd name="connsiteX2" fmla="*/ 2881 w 5160703"/>
              <a:gd name="connsiteY2" fmla="*/ 614534 h 1205084"/>
              <a:gd name="connsiteX3" fmla="*/ 2579635 w 5160703"/>
              <a:gd name="connsiteY3" fmla="*/ 614534 h 1205084"/>
              <a:gd name="connsiteX4" fmla="*/ 2579635 w 5160703"/>
              <a:gd name="connsiteY4" fmla="*/ 0 h 1205084"/>
              <a:gd name="connsiteX5" fmla="*/ 5160703 w 5160703"/>
              <a:gd name="connsiteY5" fmla="*/ 0 h 1205084"/>
              <a:gd name="connsiteX0" fmla="*/ 0 w 5160703"/>
              <a:gd name="connsiteY0" fmla="*/ 764585 h 764585"/>
              <a:gd name="connsiteX1" fmla="*/ 2881 w 5160703"/>
              <a:gd name="connsiteY1" fmla="*/ 614534 h 764585"/>
              <a:gd name="connsiteX2" fmla="*/ 2579635 w 5160703"/>
              <a:gd name="connsiteY2" fmla="*/ 614534 h 764585"/>
              <a:gd name="connsiteX3" fmla="*/ 2579635 w 5160703"/>
              <a:gd name="connsiteY3" fmla="*/ 0 h 764585"/>
              <a:gd name="connsiteX4" fmla="*/ 5160703 w 5160703"/>
              <a:gd name="connsiteY4" fmla="*/ 0 h 764585"/>
              <a:gd name="connsiteX0" fmla="*/ 0 w 5157822"/>
              <a:gd name="connsiteY0" fmla="*/ 614534 h 614534"/>
              <a:gd name="connsiteX1" fmla="*/ 2576754 w 5157822"/>
              <a:gd name="connsiteY1" fmla="*/ 614534 h 614534"/>
              <a:gd name="connsiteX2" fmla="*/ 2576754 w 5157822"/>
              <a:gd name="connsiteY2" fmla="*/ 0 h 614534"/>
              <a:gd name="connsiteX3" fmla="*/ 5157822 w 5157822"/>
              <a:gd name="connsiteY3" fmla="*/ 0 h 614534"/>
              <a:gd name="connsiteX0" fmla="*/ 0 w 2581068"/>
              <a:gd name="connsiteY0" fmla="*/ 614534 h 614534"/>
              <a:gd name="connsiteX1" fmla="*/ 0 w 2581068"/>
              <a:gd name="connsiteY1" fmla="*/ 0 h 614534"/>
              <a:gd name="connsiteX2" fmla="*/ 2581068 w 2581068"/>
              <a:gd name="connsiteY2" fmla="*/ 0 h 614534"/>
              <a:gd name="connsiteX0" fmla="*/ 1535 w 2582603"/>
              <a:gd name="connsiteY0" fmla="*/ 614534 h 614534"/>
              <a:gd name="connsiteX1" fmla="*/ 0 w 2582603"/>
              <a:gd name="connsiteY1" fmla="*/ 171920 h 614534"/>
              <a:gd name="connsiteX2" fmla="*/ 1535 w 2582603"/>
              <a:gd name="connsiteY2" fmla="*/ 0 h 614534"/>
              <a:gd name="connsiteX3" fmla="*/ 2582603 w 2582603"/>
              <a:gd name="connsiteY3" fmla="*/ 0 h 614534"/>
              <a:gd name="connsiteX0" fmla="*/ 0 w 2582603"/>
              <a:gd name="connsiteY0" fmla="*/ 171920 h 171920"/>
              <a:gd name="connsiteX1" fmla="*/ 1535 w 2582603"/>
              <a:gd name="connsiteY1" fmla="*/ 0 h 171920"/>
              <a:gd name="connsiteX2" fmla="*/ 2582603 w 2582603"/>
              <a:gd name="connsiteY2" fmla="*/ 0 h 171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82603" h="171920">
                <a:moveTo>
                  <a:pt x="0" y="171920"/>
                </a:moveTo>
                <a:cubicBezTo>
                  <a:pt x="512" y="114613"/>
                  <a:pt x="1023" y="57307"/>
                  <a:pt x="1535" y="0"/>
                </a:cubicBezTo>
                <a:lnTo>
                  <a:pt x="2582603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uller Bold" pitchFamily="2" charset="-52"/>
            </a:endParaRPr>
          </a:p>
        </p:txBody>
      </p:sp>
      <p:sp>
        <p:nvSpPr>
          <p:cNvPr id="84" name="TextBox 71"/>
          <p:cNvSpPr txBox="1"/>
          <p:nvPr/>
        </p:nvSpPr>
        <p:spPr>
          <a:xfrm>
            <a:off x="3578863" y="4397327"/>
            <a:ext cx="11993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 smtClean="0">
                <a:solidFill>
                  <a:prstClr val="white"/>
                </a:solidFill>
                <a:latin typeface="Muller Bold" pitchFamily="2" charset="-52"/>
                <a:cs typeface="+mn-ea"/>
                <a:sym typeface="+mn-lt"/>
              </a:rPr>
              <a:t>РЕМОНТНИК</a:t>
            </a:r>
            <a:endParaRPr lang="ru-RU" sz="1050" b="1" dirty="0">
              <a:solidFill>
                <a:prstClr val="white"/>
              </a:solidFill>
              <a:latin typeface="Muller Bold" pitchFamily="2" charset="-52"/>
              <a:cs typeface="+mn-ea"/>
              <a:sym typeface="+mn-lt"/>
            </a:endParaRPr>
          </a:p>
        </p:txBody>
      </p:sp>
      <p:grpSp>
        <p:nvGrpSpPr>
          <p:cNvPr id="130" name="Группа 129">
            <a:extLst>
              <a:ext uri="{FF2B5EF4-FFF2-40B4-BE49-F238E27FC236}">
                <a16:creationId xmlns:a16="http://schemas.microsoft.com/office/drawing/2014/main" id="{18A1B431-49A6-4770-8DF1-68648D58117F}"/>
              </a:ext>
            </a:extLst>
          </p:cNvPr>
          <p:cNvGrpSpPr/>
          <p:nvPr/>
        </p:nvGrpSpPr>
        <p:grpSpPr bwMode="auto">
          <a:xfrm>
            <a:off x="355743" y="1009027"/>
            <a:ext cx="2184775" cy="136549"/>
            <a:chOff x="2174703" y="-596602"/>
            <a:chExt cx="4608512" cy="288032"/>
          </a:xfrm>
        </p:grpSpPr>
        <p:cxnSp>
          <p:nvCxnSpPr>
            <p:cNvPr id="131" name="Прямая соединительная линия 130">
              <a:extLst>
                <a:ext uri="{FF2B5EF4-FFF2-40B4-BE49-F238E27FC236}">
                  <a16:creationId xmlns:a16="http://schemas.microsoft.com/office/drawing/2014/main" id="{7027AA81-7E0C-4572-A4B6-449181A4D580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174703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Прямая соединительная линия 131">
              <a:extLst>
                <a:ext uri="{FF2B5EF4-FFF2-40B4-BE49-F238E27FC236}">
                  <a16:creationId xmlns:a16="http://schemas.microsoft.com/office/drawing/2014/main" id="{6A1CC5A3-7766-44E6-A64B-FE3410BDC3E7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462735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Прямая соединительная линия 133">
              <a:extLst>
                <a:ext uri="{FF2B5EF4-FFF2-40B4-BE49-F238E27FC236}">
                  <a16:creationId xmlns:a16="http://schemas.microsoft.com/office/drawing/2014/main" id="{0517665F-F38C-4AD6-831E-45F31973A91E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750767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Прямая соединительная линия 134">
              <a:extLst>
                <a:ext uri="{FF2B5EF4-FFF2-40B4-BE49-F238E27FC236}">
                  <a16:creationId xmlns:a16="http://schemas.microsoft.com/office/drawing/2014/main" id="{7FC67308-C4F8-408F-AE38-962324664A2D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038799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Прямая соединительная линия 148">
              <a:extLst>
                <a:ext uri="{FF2B5EF4-FFF2-40B4-BE49-F238E27FC236}">
                  <a16:creationId xmlns:a16="http://schemas.microsoft.com/office/drawing/2014/main" id="{2F1A4AC1-467E-494E-8B2D-2B58B0673B96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326831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Прямая соединительная линия 149">
              <a:extLst>
                <a:ext uri="{FF2B5EF4-FFF2-40B4-BE49-F238E27FC236}">
                  <a16:creationId xmlns:a16="http://schemas.microsoft.com/office/drawing/2014/main" id="{6E1426DB-5860-467D-8C32-6772B02DAADC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614863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Прямая соединительная линия 150">
              <a:extLst>
                <a:ext uri="{FF2B5EF4-FFF2-40B4-BE49-F238E27FC236}">
                  <a16:creationId xmlns:a16="http://schemas.microsoft.com/office/drawing/2014/main" id="{698F5B31-6DA9-42F0-8BEF-885C9824C77A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902894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Прямая соединительная линия 153">
              <a:extLst>
                <a:ext uri="{FF2B5EF4-FFF2-40B4-BE49-F238E27FC236}">
                  <a16:creationId xmlns:a16="http://schemas.microsoft.com/office/drawing/2014/main" id="{7150D0BA-F423-43C5-95AF-EFFD9A228D96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4190927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Прямая соединительная линия 155">
              <a:extLst>
                <a:ext uri="{FF2B5EF4-FFF2-40B4-BE49-F238E27FC236}">
                  <a16:creationId xmlns:a16="http://schemas.microsoft.com/office/drawing/2014/main" id="{A61F2449-595B-4BAF-882D-3AA96D3DF21B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4478959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Прямая соединительная линия 156">
              <a:extLst>
                <a:ext uri="{FF2B5EF4-FFF2-40B4-BE49-F238E27FC236}">
                  <a16:creationId xmlns:a16="http://schemas.microsoft.com/office/drawing/2014/main" id="{603EFADB-B6C7-4CAD-B66B-5D373C53CEDC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4766991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Прямая соединительная линия 157">
              <a:extLst>
                <a:ext uri="{FF2B5EF4-FFF2-40B4-BE49-F238E27FC236}">
                  <a16:creationId xmlns:a16="http://schemas.microsoft.com/office/drawing/2014/main" id="{FCAAC873-2EC2-4FDA-BF34-C589674B1B75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055023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Прямая соединительная линия 158">
              <a:extLst>
                <a:ext uri="{FF2B5EF4-FFF2-40B4-BE49-F238E27FC236}">
                  <a16:creationId xmlns:a16="http://schemas.microsoft.com/office/drawing/2014/main" id="{5C83B2AC-DE07-4FF5-81F7-1943DED09D2B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343055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Прямая соединительная линия 159">
              <a:extLst>
                <a:ext uri="{FF2B5EF4-FFF2-40B4-BE49-F238E27FC236}">
                  <a16:creationId xmlns:a16="http://schemas.microsoft.com/office/drawing/2014/main" id="{6328B733-8ABF-47E8-BFFD-C70BC5E7FA1C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631087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Прямая соединительная линия 160">
              <a:extLst>
                <a:ext uri="{FF2B5EF4-FFF2-40B4-BE49-F238E27FC236}">
                  <a16:creationId xmlns:a16="http://schemas.microsoft.com/office/drawing/2014/main" id="{F815D807-DE70-4C8B-8937-A4C26F57B8BD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919119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Прямая соединительная линия 161">
              <a:extLst>
                <a:ext uri="{FF2B5EF4-FFF2-40B4-BE49-F238E27FC236}">
                  <a16:creationId xmlns:a16="http://schemas.microsoft.com/office/drawing/2014/main" id="{B3609242-1586-41A5-96EF-E1FAE7A3F5AC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6207151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Прямая соединительная линия 162">
              <a:extLst>
                <a:ext uri="{FF2B5EF4-FFF2-40B4-BE49-F238E27FC236}">
                  <a16:creationId xmlns:a16="http://schemas.microsoft.com/office/drawing/2014/main" id="{7CAA2313-A51A-47F4-A89C-69E92F814A7B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6495183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4" name="TextBox 163">
            <a:extLst>
              <a:ext uri="{FF2B5EF4-FFF2-40B4-BE49-F238E27FC236}">
                <a16:creationId xmlns:a16="http://schemas.microsoft.com/office/drawing/2014/main" id="{EBF69182-DB64-4090-93F7-428479ADD298}"/>
              </a:ext>
            </a:extLst>
          </p:cNvPr>
          <p:cNvSpPr txBox="1"/>
          <p:nvPr/>
        </p:nvSpPr>
        <p:spPr>
          <a:xfrm>
            <a:off x="312062" y="436787"/>
            <a:ext cx="9885614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Muller Bold" pitchFamily="2" charset="-52"/>
              </a:rPr>
              <a:t>Служба администрирования арендного жилья</a:t>
            </a:r>
            <a:endParaRPr lang="ru-RU" sz="2800" b="1" dirty="0">
              <a:solidFill>
                <a:schemeClr val="bg1"/>
              </a:solidFill>
              <a:latin typeface="Muller Bold" pitchFamily="2" charset="-52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37EDAA7F-88A1-41CC-9722-ABC28967C7BC}"/>
              </a:ext>
            </a:extLst>
          </p:cNvPr>
          <p:cNvSpPr txBox="1"/>
          <p:nvPr/>
        </p:nvSpPr>
        <p:spPr>
          <a:xfrm>
            <a:off x="2267421" y="4976422"/>
            <a:ext cx="1053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000">
                <a:solidFill>
                  <a:schemeClr val="bg1"/>
                </a:solidFill>
                <a:effectLst/>
                <a:latin typeface="Muller ExtraBold" pitchFamily="50" charset="-52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r"/>
            <a:r>
              <a:rPr lang="ru-RU" sz="1200" dirty="0" smtClean="0">
                <a:latin typeface="Muller Bold" pitchFamily="2" charset="-52"/>
              </a:rPr>
              <a:t>100 </a:t>
            </a:r>
            <a:r>
              <a:rPr lang="ru-RU" sz="1200" dirty="0">
                <a:latin typeface="Muller Bold" pitchFamily="2" charset="-52"/>
              </a:rPr>
              <a:t>000 </a:t>
            </a:r>
            <a:r>
              <a:rPr lang="ru-RU" sz="1200" dirty="0">
                <a:latin typeface="Muller Bold" pitchFamily="2" charset="-52"/>
                <a:cs typeface="Calibri" panose="020F0502020204030204" pitchFamily="34" charset="0"/>
              </a:rPr>
              <a:t>₽</a:t>
            </a:r>
            <a:endParaRPr lang="ru-RU" sz="1200" dirty="0">
              <a:latin typeface="Muller Bold" pitchFamily="2" charset="-52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A80B45C4-C0D0-4A55-9F62-BF1F3D3B7D6F}"/>
              </a:ext>
            </a:extLst>
          </p:cNvPr>
          <p:cNvSpPr txBox="1"/>
          <p:nvPr/>
        </p:nvSpPr>
        <p:spPr>
          <a:xfrm>
            <a:off x="10278687" y="3121699"/>
            <a:ext cx="982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000">
                <a:solidFill>
                  <a:schemeClr val="bg1"/>
                </a:solidFill>
                <a:effectLst/>
                <a:latin typeface="Muller ExtraBold" pitchFamily="50" charset="-52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r"/>
            <a:r>
              <a:rPr lang="ru-RU" sz="1200" dirty="0" smtClean="0">
                <a:latin typeface="Muller Bold" pitchFamily="2" charset="-52"/>
              </a:rPr>
              <a:t>160 </a:t>
            </a:r>
            <a:r>
              <a:rPr lang="ru-RU" sz="1200" dirty="0">
                <a:latin typeface="Muller Bold" pitchFamily="2" charset="-52"/>
              </a:rPr>
              <a:t>000 </a:t>
            </a:r>
            <a:r>
              <a:rPr lang="ru-RU" sz="1200" dirty="0">
                <a:latin typeface="Muller Bold" pitchFamily="2" charset="-52"/>
                <a:cs typeface="Calibri" panose="020F0502020204030204" pitchFamily="34" charset="0"/>
              </a:rPr>
              <a:t>₽</a:t>
            </a:r>
            <a:endParaRPr lang="ru-RU" sz="1200" dirty="0">
              <a:latin typeface="Muller Bold" pitchFamily="2" charset="-52"/>
            </a:endParaRPr>
          </a:p>
        </p:txBody>
      </p:sp>
      <p:sp>
        <p:nvSpPr>
          <p:cNvPr id="51" name="TextBox 70">
            <a:extLst>
              <a:ext uri="{FF2B5EF4-FFF2-40B4-BE49-F238E27FC236}">
                <a16:creationId xmlns:a16="http://schemas.microsoft.com/office/drawing/2014/main" id="{F076999A-5FF7-40AB-ABE7-66BD1EDC8C40}"/>
              </a:ext>
            </a:extLst>
          </p:cNvPr>
          <p:cNvSpPr txBox="1"/>
          <p:nvPr/>
        </p:nvSpPr>
        <p:spPr>
          <a:xfrm>
            <a:off x="6198266" y="3698891"/>
            <a:ext cx="13122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 smtClean="0">
                <a:solidFill>
                  <a:schemeClr val="bg1"/>
                </a:solidFill>
                <a:latin typeface="Muller Bold" pitchFamily="2" charset="-52"/>
                <a:cs typeface="Times New Roman" panose="02020603050405020304" pitchFamily="18" charset="0"/>
                <a:sym typeface="+mn-lt"/>
              </a:rPr>
              <a:t>МАСТЕР</a:t>
            </a:r>
            <a:endParaRPr lang="ru-RU" sz="1200" b="1" dirty="0">
              <a:solidFill>
                <a:schemeClr val="bg1"/>
              </a:solidFill>
              <a:latin typeface="Muller Bold" pitchFamily="2" charset="-5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52" name="TextBox 70">
            <a:extLst>
              <a:ext uri="{FF2B5EF4-FFF2-40B4-BE49-F238E27FC236}">
                <a16:creationId xmlns:a16="http://schemas.microsoft.com/office/drawing/2014/main" id="{1C421847-5A76-478A-B349-07E9E4045063}"/>
              </a:ext>
            </a:extLst>
          </p:cNvPr>
          <p:cNvSpPr txBox="1"/>
          <p:nvPr/>
        </p:nvSpPr>
        <p:spPr>
          <a:xfrm>
            <a:off x="8788395" y="3111633"/>
            <a:ext cx="18939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 smtClean="0">
                <a:solidFill>
                  <a:schemeClr val="bg1"/>
                </a:solidFill>
                <a:latin typeface="Muller Bold" pitchFamily="2" charset="-52"/>
                <a:cs typeface="Times New Roman" panose="02020603050405020304" pitchFamily="18" charset="0"/>
                <a:sym typeface="+mn-lt"/>
              </a:rPr>
              <a:t>АДМИНИСТРАТОР</a:t>
            </a:r>
            <a:endParaRPr lang="ru-RU" sz="1200" b="1" dirty="0">
              <a:solidFill>
                <a:schemeClr val="bg1"/>
              </a:solidFill>
              <a:latin typeface="Muller Bold" pitchFamily="2" charset="-5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8678972" y="847003"/>
            <a:ext cx="2582603" cy="1554903"/>
          </a:xfrm>
          <a:prstGeom prst="rect">
            <a:avLst/>
          </a:prstGeom>
          <a:solidFill>
            <a:srgbClr val="00B4F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Muller Bold" pitchFamily="2" charset="-52"/>
            </a:endParaRPr>
          </a:p>
        </p:txBody>
      </p:sp>
      <p:sp>
        <p:nvSpPr>
          <p:cNvPr id="55" name="Rectangle 99"/>
          <p:cNvSpPr/>
          <p:nvPr/>
        </p:nvSpPr>
        <p:spPr>
          <a:xfrm>
            <a:off x="8746396" y="1009027"/>
            <a:ext cx="25512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Рассмотрение кандидата на повышение 1 раз в 12 месяцев.</a:t>
            </a:r>
            <a:endParaRPr lang="ru-RU" sz="1200" b="1" dirty="0">
              <a:solidFill>
                <a:schemeClr val="bg1"/>
              </a:solidFill>
              <a:latin typeface="Muller Bold" pitchFamily="2" charset="-5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883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Picture 2" descr="P:\Никита\!!НОВАЯ ПРЕЗЕНТАЦИЯ\Фоны\6.jpg">
            <a:extLst>
              <a:ext uri="{FF2B5EF4-FFF2-40B4-BE49-F238E27FC236}">
                <a16:creationId xmlns:a16="http://schemas.microsoft.com/office/drawing/2014/main" id="{2F48C97A-8309-41EA-BE78-968C4DA06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-14466" y="-12699"/>
            <a:ext cx="12202736" cy="687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" name="Полилиния 94"/>
          <p:cNvSpPr/>
          <p:nvPr/>
        </p:nvSpPr>
        <p:spPr>
          <a:xfrm>
            <a:off x="907143" y="3025831"/>
            <a:ext cx="10308813" cy="3021805"/>
          </a:xfrm>
          <a:custGeom>
            <a:avLst/>
            <a:gdLst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5149404 w 10307226"/>
              <a:gd name="connsiteY6" fmla="*/ 2983705 h 2983706"/>
              <a:gd name="connsiteX7" fmla="*/ 2581068 w 10307226"/>
              <a:gd name="connsiteY7" fmla="*/ 2983705 h 2983706"/>
              <a:gd name="connsiteX8" fmla="*/ 2576142 w 10307226"/>
              <a:gd name="connsiteY8" fmla="*/ 2983705 h 2983706"/>
              <a:gd name="connsiteX9" fmla="*/ 0 w 10307226"/>
              <a:gd name="connsiteY9" fmla="*/ 2983705 h 2983706"/>
              <a:gd name="connsiteX10" fmla="*/ 0 w 10307226"/>
              <a:gd name="connsiteY10" fmla="*/ 1812832 h 2983706"/>
              <a:gd name="connsiteX11" fmla="*/ 2576142 w 10307226"/>
              <a:gd name="connsiteY11" fmla="*/ 1812832 h 2983706"/>
              <a:gd name="connsiteX12" fmla="*/ 2576142 w 10307226"/>
              <a:gd name="connsiteY12" fmla="*/ 1205084 h 2983706"/>
              <a:gd name="connsiteX13" fmla="*/ 5149404 w 10307226"/>
              <a:gd name="connsiteY13" fmla="*/ 1205084 h 2983706"/>
              <a:gd name="connsiteX14" fmla="*/ 5149404 w 10307226"/>
              <a:gd name="connsiteY14" fmla="*/ 614534 h 2983706"/>
              <a:gd name="connsiteX15" fmla="*/ 7726158 w 10307226"/>
              <a:gd name="connsiteY15" fmla="*/ 614534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2581068 w 10307226"/>
              <a:gd name="connsiteY6" fmla="*/ 2983705 h 2983706"/>
              <a:gd name="connsiteX7" fmla="*/ 2576142 w 10307226"/>
              <a:gd name="connsiteY7" fmla="*/ 2983705 h 2983706"/>
              <a:gd name="connsiteX8" fmla="*/ 0 w 10307226"/>
              <a:gd name="connsiteY8" fmla="*/ 2983705 h 2983706"/>
              <a:gd name="connsiteX9" fmla="*/ 0 w 10307226"/>
              <a:gd name="connsiteY9" fmla="*/ 1812832 h 2983706"/>
              <a:gd name="connsiteX10" fmla="*/ 2576142 w 10307226"/>
              <a:gd name="connsiteY10" fmla="*/ 1812832 h 2983706"/>
              <a:gd name="connsiteX11" fmla="*/ 2576142 w 10307226"/>
              <a:gd name="connsiteY11" fmla="*/ 1205084 h 2983706"/>
              <a:gd name="connsiteX12" fmla="*/ 5149404 w 10307226"/>
              <a:gd name="connsiteY12" fmla="*/ 1205084 h 2983706"/>
              <a:gd name="connsiteX13" fmla="*/ 5149404 w 10307226"/>
              <a:gd name="connsiteY13" fmla="*/ 614534 h 2983706"/>
              <a:gd name="connsiteX14" fmla="*/ 7726158 w 10307226"/>
              <a:gd name="connsiteY14" fmla="*/ 614534 h 2983706"/>
              <a:gd name="connsiteX15" fmla="*/ 7726158 w 10307226"/>
              <a:gd name="connsiteY15" fmla="*/ 0 h 2983706"/>
              <a:gd name="connsiteX0" fmla="*/ 7726158 w 10307226"/>
              <a:gd name="connsiteY0" fmla="*/ 0 h 3020217"/>
              <a:gd name="connsiteX1" fmla="*/ 10307226 w 10307226"/>
              <a:gd name="connsiteY1" fmla="*/ 0 h 3020217"/>
              <a:gd name="connsiteX2" fmla="*/ 10307226 w 10307226"/>
              <a:gd name="connsiteY2" fmla="*/ 2983706 h 3020217"/>
              <a:gd name="connsiteX3" fmla="*/ 7726158 w 10307226"/>
              <a:gd name="connsiteY3" fmla="*/ 2983706 h 3020217"/>
              <a:gd name="connsiteX4" fmla="*/ 7726158 w 10307226"/>
              <a:gd name="connsiteY4" fmla="*/ 2983705 h 3020217"/>
              <a:gd name="connsiteX5" fmla="*/ 5160385 w 10307226"/>
              <a:gd name="connsiteY5" fmla="*/ 3020217 h 3020217"/>
              <a:gd name="connsiteX6" fmla="*/ 2581068 w 10307226"/>
              <a:gd name="connsiteY6" fmla="*/ 2983705 h 3020217"/>
              <a:gd name="connsiteX7" fmla="*/ 2576142 w 10307226"/>
              <a:gd name="connsiteY7" fmla="*/ 2983705 h 3020217"/>
              <a:gd name="connsiteX8" fmla="*/ 0 w 10307226"/>
              <a:gd name="connsiteY8" fmla="*/ 2983705 h 3020217"/>
              <a:gd name="connsiteX9" fmla="*/ 0 w 10307226"/>
              <a:gd name="connsiteY9" fmla="*/ 1812832 h 3020217"/>
              <a:gd name="connsiteX10" fmla="*/ 2576142 w 10307226"/>
              <a:gd name="connsiteY10" fmla="*/ 1812832 h 3020217"/>
              <a:gd name="connsiteX11" fmla="*/ 2576142 w 10307226"/>
              <a:gd name="connsiteY11" fmla="*/ 1205084 h 3020217"/>
              <a:gd name="connsiteX12" fmla="*/ 5149404 w 10307226"/>
              <a:gd name="connsiteY12" fmla="*/ 1205084 h 3020217"/>
              <a:gd name="connsiteX13" fmla="*/ 5149404 w 10307226"/>
              <a:gd name="connsiteY13" fmla="*/ 614534 h 3020217"/>
              <a:gd name="connsiteX14" fmla="*/ 7726158 w 10307226"/>
              <a:gd name="connsiteY14" fmla="*/ 614534 h 3020217"/>
              <a:gd name="connsiteX15" fmla="*/ 7726158 w 10307226"/>
              <a:gd name="connsiteY15" fmla="*/ 0 h 3020217"/>
              <a:gd name="connsiteX0" fmla="*/ 7726158 w 10307226"/>
              <a:gd name="connsiteY0" fmla="*/ 0 h 3021805"/>
              <a:gd name="connsiteX1" fmla="*/ 10307226 w 10307226"/>
              <a:gd name="connsiteY1" fmla="*/ 0 h 3021805"/>
              <a:gd name="connsiteX2" fmla="*/ 10307226 w 10307226"/>
              <a:gd name="connsiteY2" fmla="*/ 2983706 h 3021805"/>
              <a:gd name="connsiteX3" fmla="*/ 7726158 w 10307226"/>
              <a:gd name="connsiteY3" fmla="*/ 2983706 h 3021805"/>
              <a:gd name="connsiteX4" fmla="*/ 7740446 w 10307226"/>
              <a:gd name="connsiteY4" fmla="*/ 3021805 h 3021805"/>
              <a:gd name="connsiteX5" fmla="*/ 5160385 w 10307226"/>
              <a:gd name="connsiteY5" fmla="*/ 3020217 h 3021805"/>
              <a:gd name="connsiteX6" fmla="*/ 2581068 w 10307226"/>
              <a:gd name="connsiteY6" fmla="*/ 2983705 h 3021805"/>
              <a:gd name="connsiteX7" fmla="*/ 2576142 w 10307226"/>
              <a:gd name="connsiteY7" fmla="*/ 2983705 h 3021805"/>
              <a:gd name="connsiteX8" fmla="*/ 0 w 10307226"/>
              <a:gd name="connsiteY8" fmla="*/ 2983705 h 3021805"/>
              <a:gd name="connsiteX9" fmla="*/ 0 w 10307226"/>
              <a:gd name="connsiteY9" fmla="*/ 1812832 h 3021805"/>
              <a:gd name="connsiteX10" fmla="*/ 2576142 w 10307226"/>
              <a:gd name="connsiteY10" fmla="*/ 1812832 h 3021805"/>
              <a:gd name="connsiteX11" fmla="*/ 2576142 w 10307226"/>
              <a:gd name="connsiteY11" fmla="*/ 1205084 h 3021805"/>
              <a:gd name="connsiteX12" fmla="*/ 5149404 w 10307226"/>
              <a:gd name="connsiteY12" fmla="*/ 1205084 h 3021805"/>
              <a:gd name="connsiteX13" fmla="*/ 5149404 w 10307226"/>
              <a:gd name="connsiteY13" fmla="*/ 614534 h 3021805"/>
              <a:gd name="connsiteX14" fmla="*/ 7726158 w 10307226"/>
              <a:gd name="connsiteY14" fmla="*/ 614534 h 3021805"/>
              <a:gd name="connsiteX15" fmla="*/ 7726158 w 10307226"/>
              <a:gd name="connsiteY15" fmla="*/ 0 h 3021805"/>
              <a:gd name="connsiteX0" fmla="*/ 7726158 w 10307226"/>
              <a:gd name="connsiteY0" fmla="*/ 0 h 3021805"/>
              <a:gd name="connsiteX1" fmla="*/ 10307226 w 10307226"/>
              <a:gd name="connsiteY1" fmla="*/ 0 h 3021805"/>
              <a:gd name="connsiteX2" fmla="*/ 10307226 w 10307226"/>
              <a:gd name="connsiteY2" fmla="*/ 2983706 h 3021805"/>
              <a:gd name="connsiteX3" fmla="*/ 7740446 w 10307226"/>
              <a:gd name="connsiteY3" fmla="*/ 3021805 h 3021805"/>
              <a:gd name="connsiteX4" fmla="*/ 5160385 w 10307226"/>
              <a:gd name="connsiteY4" fmla="*/ 3020217 h 3021805"/>
              <a:gd name="connsiteX5" fmla="*/ 2581068 w 10307226"/>
              <a:gd name="connsiteY5" fmla="*/ 2983705 h 3021805"/>
              <a:gd name="connsiteX6" fmla="*/ 2576142 w 10307226"/>
              <a:gd name="connsiteY6" fmla="*/ 2983705 h 3021805"/>
              <a:gd name="connsiteX7" fmla="*/ 0 w 10307226"/>
              <a:gd name="connsiteY7" fmla="*/ 2983705 h 3021805"/>
              <a:gd name="connsiteX8" fmla="*/ 0 w 10307226"/>
              <a:gd name="connsiteY8" fmla="*/ 1812832 h 3021805"/>
              <a:gd name="connsiteX9" fmla="*/ 2576142 w 10307226"/>
              <a:gd name="connsiteY9" fmla="*/ 1812832 h 3021805"/>
              <a:gd name="connsiteX10" fmla="*/ 2576142 w 10307226"/>
              <a:gd name="connsiteY10" fmla="*/ 1205084 h 3021805"/>
              <a:gd name="connsiteX11" fmla="*/ 5149404 w 10307226"/>
              <a:gd name="connsiteY11" fmla="*/ 1205084 h 3021805"/>
              <a:gd name="connsiteX12" fmla="*/ 5149404 w 10307226"/>
              <a:gd name="connsiteY12" fmla="*/ 614534 h 3021805"/>
              <a:gd name="connsiteX13" fmla="*/ 7726158 w 10307226"/>
              <a:gd name="connsiteY13" fmla="*/ 614534 h 3021805"/>
              <a:gd name="connsiteX14" fmla="*/ 7726158 w 10307226"/>
              <a:gd name="connsiteY14" fmla="*/ 0 h 3021805"/>
              <a:gd name="connsiteX0" fmla="*/ 7726158 w 10307226"/>
              <a:gd name="connsiteY0" fmla="*/ 0 h 3020217"/>
              <a:gd name="connsiteX1" fmla="*/ 10307226 w 10307226"/>
              <a:gd name="connsiteY1" fmla="*/ 0 h 3020217"/>
              <a:gd name="connsiteX2" fmla="*/ 10307226 w 10307226"/>
              <a:gd name="connsiteY2" fmla="*/ 2983706 h 3020217"/>
              <a:gd name="connsiteX3" fmla="*/ 7734096 w 10307226"/>
              <a:gd name="connsiteY3" fmla="*/ 3018630 h 3020217"/>
              <a:gd name="connsiteX4" fmla="*/ 5160385 w 10307226"/>
              <a:gd name="connsiteY4" fmla="*/ 3020217 h 3020217"/>
              <a:gd name="connsiteX5" fmla="*/ 2581068 w 10307226"/>
              <a:gd name="connsiteY5" fmla="*/ 2983705 h 3020217"/>
              <a:gd name="connsiteX6" fmla="*/ 2576142 w 10307226"/>
              <a:gd name="connsiteY6" fmla="*/ 2983705 h 3020217"/>
              <a:gd name="connsiteX7" fmla="*/ 0 w 10307226"/>
              <a:gd name="connsiteY7" fmla="*/ 2983705 h 3020217"/>
              <a:gd name="connsiteX8" fmla="*/ 0 w 10307226"/>
              <a:gd name="connsiteY8" fmla="*/ 1812832 h 3020217"/>
              <a:gd name="connsiteX9" fmla="*/ 2576142 w 10307226"/>
              <a:gd name="connsiteY9" fmla="*/ 1812832 h 3020217"/>
              <a:gd name="connsiteX10" fmla="*/ 2576142 w 10307226"/>
              <a:gd name="connsiteY10" fmla="*/ 1205084 h 3020217"/>
              <a:gd name="connsiteX11" fmla="*/ 5149404 w 10307226"/>
              <a:gd name="connsiteY11" fmla="*/ 1205084 h 3020217"/>
              <a:gd name="connsiteX12" fmla="*/ 5149404 w 10307226"/>
              <a:gd name="connsiteY12" fmla="*/ 614534 h 3020217"/>
              <a:gd name="connsiteX13" fmla="*/ 7726158 w 10307226"/>
              <a:gd name="connsiteY13" fmla="*/ 614534 h 3020217"/>
              <a:gd name="connsiteX14" fmla="*/ 7726158 w 10307226"/>
              <a:gd name="connsiteY14" fmla="*/ 0 h 3020217"/>
              <a:gd name="connsiteX0" fmla="*/ 7726158 w 10308813"/>
              <a:gd name="connsiteY0" fmla="*/ 0 h 3020217"/>
              <a:gd name="connsiteX1" fmla="*/ 10307226 w 10308813"/>
              <a:gd name="connsiteY1" fmla="*/ 0 h 3020217"/>
              <a:gd name="connsiteX2" fmla="*/ 10308813 w 10308813"/>
              <a:gd name="connsiteY2" fmla="*/ 3015456 h 3020217"/>
              <a:gd name="connsiteX3" fmla="*/ 7734096 w 10308813"/>
              <a:gd name="connsiteY3" fmla="*/ 3018630 h 3020217"/>
              <a:gd name="connsiteX4" fmla="*/ 5160385 w 10308813"/>
              <a:gd name="connsiteY4" fmla="*/ 3020217 h 3020217"/>
              <a:gd name="connsiteX5" fmla="*/ 2581068 w 10308813"/>
              <a:gd name="connsiteY5" fmla="*/ 2983705 h 3020217"/>
              <a:gd name="connsiteX6" fmla="*/ 2576142 w 10308813"/>
              <a:gd name="connsiteY6" fmla="*/ 2983705 h 3020217"/>
              <a:gd name="connsiteX7" fmla="*/ 0 w 10308813"/>
              <a:gd name="connsiteY7" fmla="*/ 2983705 h 3020217"/>
              <a:gd name="connsiteX8" fmla="*/ 0 w 10308813"/>
              <a:gd name="connsiteY8" fmla="*/ 1812832 h 3020217"/>
              <a:gd name="connsiteX9" fmla="*/ 2576142 w 10308813"/>
              <a:gd name="connsiteY9" fmla="*/ 1812832 h 3020217"/>
              <a:gd name="connsiteX10" fmla="*/ 2576142 w 10308813"/>
              <a:gd name="connsiteY10" fmla="*/ 1205084 h 3020217"/>
              <a:gd name="connsiteX11" fmla="*/ 5149404 w 10308813"/>
              <a:gd name="connsiteY11" fmla="*/ 1205084 h 3020217"/>
              <a:gd name="connsiteX12" fmla="*/ 5149404 w 10308813"/>
              <a:gd name="connsiteY12" fmla="*/ 614534 h 3020217"/>
              <a:gd name="connsiteX13" fmla="*/ 7726158 w 10308813"/>
              <a:gd name="connsiteY13" fmla="*/ 614534 h 3020217"/>
              <a:gd name="connsiteX14" fmla="*/ 7726158 w 10308813"/>
              <a:gd name="connsiteY14" fmla="*/ 0 h 3020217"/>
              <a:gd name="connsiteX0" fmla="*/ 7726158 w 10308813"/>
              <a:gd name="connsiteY0" fmla="*/ 0 h 3020217"/>
              <a:gd name="connsiteX1" fmla="*/ 10307226 w 10308813"/>
              <a:gd name="connsiteY1" fmla="*/ 0 h 3020217"/>
              <a:gd name="connsiteX2" fmla="*/ 10308813 w 10308813"/>
              <a:gd name="connsiteY2" fmla="*/ 3015456 h 3020217"/>
              <a:gd name="connsiteX3" fmla="*/ 7734096 w 10308813"/>
              <a:gd name="connsiteY3" fmla="*/ 3018630 h 3020217"/>
              <a:gd name="connsiteX4" fmla="*/ 5160385 w 10308813"/>
              <a:gd name="connsiteY4" fmla="*/ 3020217 h 3020217"/>
              <a:gd name="connsiteX5" fmla="*/ 2581068 w 10308813"/>
              <a:gd name="connsiteY5" fmla="*/ 2983705 h 3020217"/>
              <a:gd name="connsiteX6" fmla="*/ 0 w 10308813"/>
              <a:gd name="connsiteY6" fmla="*/ 2983705 h 3020217"/>
              <a:gd name="connsiteX7" fmla="*/ 0 w 10308813"/>
              <a:gd name="connsiteY7" fmla="*/ 1812832 h 3020217"/>
              <a:gd name="connsiteX8" fmla="*/ 2576142 w 10308813"/>
              <a:gd name="connsiteY8" fmla="*/ 1812832 h 3020217"/>
              <a:gd name="connsiteX9" fmla="*/ 2576142 w 10308813"/>
              <a:gd name="connsiteY9" fmla="*/ 1205084 h 3020217"/>
              <a:gd name="connsiteX10" fmla="*/ 5149404 w 10308813"/>
              <a:gd name="connsiteY10" fmla="*/ 1205084 h 3020217"/>
              <a:gd name="connsiteX11" fmla="*/ 5149404 w 10308813"/>
              <a:gd name="connsiteY11" fmla="*/ 614534 h 3020217"/>
              <a:gd name="connsiteX12" fmla="*/ 7726158 w 10308813"/>
              <a:gd name="connsiteY12" fmla="*/ 614534 h 3020217"/>
              <a:gd name="connsiteX13" fmla="*/ 7726158 w 10308813"/>
              <a:gd name="connsiteY13" fmla="*/ 0 h 3020217"/>
              <a:gd name="connsiteX0" fmla="*/ 7726158 w 10308813"/>
              <a:gd name="connsiteY0" fmla="*/ 0 h 3021805"/>
              <a:gd name="connsiteX1" fmla="*/ 10307226 w 10308813"/>
              <a:gd name="connsiteY1" fmla="*/ 0 h 3021805"/>
              <a:gd name="connsiteX2" fmla="*/ 10308813 w 10308813"/>
              <a:gd name="connsiteY2" fmla="*/ 3015456 h 3021805"/>
              <a:gd name="connsiteX3" fmla="*/ 7734096 w 10308813"/>
              <a:gd name="connsiteY3" fmla="*/ 3018630 h 3021805"/>
              <a:gd name="connsiteX4" fmla="*/ 5160385 w 10308813"/>
              <a:gd name="connsiteY4" fmla="*/ 3020217 h 3021805"/>
              <a:gd name="connsiteX5" fmla="*/ 2576305 w 10308813"/>
              <a:gd name="connsiteY5" fmla="*/ 3021805 h 3021805"/>
              <a:gd name="connsiteX6" fmla="*/ 0 w 10308813"/>
              <a:gd name="connsiteY6" fmla="*/ 2983705 h 3021805"/>
              <a:gd name="connsiteX7" fmla="*/ 0 w 10308813"/>
              <a:gd name="connsiteY7" fmla="*/ 1812832 h 3021805"/>
              <a:gd name="connsiteX8" fmla="*/ 2576142 w 10308813"/>
              <a:gd name="connsiteY8" fmla="*/ 1812832 h 3021805"/>
              <a:gd name="connsiteX9" fmla="*/ 2576142 w 10308813"/>
              <a:gd name="connsiteY9" fmla="*/ 1205084 h 3021805"/>
              <a:gd name="connsiteX10" fmla="*/ 5149404 w 10308813"/>
              <a:gd name="connsiteY10" fmla="*/ 1205084 h 3021805"/>
              <a:gd name="connsiteX11" fmla="*/ 5149404 w 10308813"/>
              <a:gd name="connsiteY11" fmla="*/ 614534 h 3021805"/>
              <a:gd name="connsiteX12" fmla="*/ 7726158 w 10308813"/>
              <a:gd name="connsiteY12" fmla="*/ 614534 h 3021805"/>
              <a:gd name="connsiteX13" fmla="*/ 7726158 w 10308813"/>
              <a:gd name="connsiteY13" fmla="*/ 0 h 3021805"/>
              <a:gd name="connsiteX0" fmla="*/ 7726158 w 10308813"/>
              <a:gd name="connsiteY0" fmla="*/ 0 h 3021805"/>
              <a:gd name="connsiteX1" fmla="*/ 10307226 w 10308813"/>
              <a:gd name="connsiteY1" fmla="*/ 0 h 3021805"/>
              <a:gd name="connsiteX2" fmla="*/ 10308813 w 10308813"/>
              <a:gd name="connsiteY2" fmla="*/ 3015456 h 3021805"/>
              <a:gd name="connsiteX3" fmla="*/ 7734096 w 10308813"/>
              <a:gd name="connsiteY3" fmla="*/ 3018630 h 3021805"/>
              <a:gd name="connsiteX4" fmla="*/ 5160385 w 10308813"/>
              <a:gd name="connsiteY4" fmla="*/ 3020217 h 3021805"/>
              <a:gd name="connsiteX5" fmla="*/ 2576305 w 10308813"/>
              <a:gd name="connsiteY5" fmla="*/ 3021805 h 3021805"/>
              <a:gd name="connsiteX6" fmla="*/ 1587 w 10308813"/>
              <a:gd name="connsiteY6" fmla="*/ 3020218 h 3021805"/>
              <a:gd name="connsiteX7" fmla="*/ 0 w 10308813"/>
              <a:gd name="connsiteY7" fmla="*/ 1812832 h 3021805"/>
              <a:gd name="connsiteX8" fmla="*/ 2576142 w 10308813"/>
              <a:gd name="connsiteY8" fmla="*/ 1812832 h 3021805"/>
              <a:gd name="connsiteX9" fmla="*/ 2576142 w 10308813"/>
              <a:gd name="connsiteY9" fmla="*/ 1205084 h 3021805"/>
              <a:gd name="connsiteX10" fmla="*/ 5149404 w 10308813"/>
              <a:gd name="connsiteY10" fmla="*/ 1205084 h 3021805"/>
              <a:gd name="connsiteX11" fmla="*/ 5149404 w 10308813"/>
              <a:gd name="connsiteY11" fmla="*/ 614534 h 3021805"/>
              <a:gd name="connsiteX12" fmla="*/ 7726158 w 10308813"/>
              <a:gd name="connsiteY12" fmla="*/ 614534 h 3021805"/>
              <a:gd name="connsiteX13" fmla="*/ 7726158 w 10308813"/>
              <a:gd name="connsiteY13" fmla="*/ 0 h 3021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308813" h="3021805">
                <a:moveTo>
                  <a:pt x="7726158" y="0"/>
                </a:moveTo>
                <a:lnTo>
                  <a:pt x="10307226" y="0"/>
                </a:lnTo>
                <a:lnTo>
                  <a:pt x="10308813" y="3015456"/>
                </a:lnTo>
                <a:lnTo>
                  <a:pt x="7734096" y="3018630"/>
                </a:lnTo>
                <a:lnTo>
                  <a:pt x="5160385" y="3020217"/>
                </a:lnTo>
                <a:lnTo>
                  <a:pt x="2576305" y="3021805"/>
                </a:lnTo>
                <a:lnTo>
                  <a:pt x="1587" y="3020218"/>
                </a:lnTo>
                <a:lnTo>
                  <a:pt x="0" y="1812832"/>
                </a:lnTo>
                <a:lnTo>
                  <a:pt x="2576142" y="1812832"/>
                </a:lnTo>
                <a:lnTo>
                  <a:pt x="2576142" y="1205084"/>
                </a:lnTo>
                <a:lnTo>
                  <a:pt x="5149404" y="1205084"/>
                </a:lnTo>
                <a:lnTo>
                  <a:pt x="5149404" y="614534"/>
                </a:lnTo>
                <a:lnTo>
                  <a:pt x="7726158" y="614534"/>
                </a:lnTo>
                <a:lnTo>
                  <a:pt x="7726158" y="0"/>
                </a:lnTo>
                <a:close/>
              </a:path>
            </a:pathLst>
          </a:custGeom>
          <a:gradFill>
            <a:gsLst>
              <a:gs pos="100000">
                <a:srgbClr val="00B0F0">
                  <a:alpha val="15000"/>
                </a:srgbClr>
              </a:gs>
              <a:gs pos="0">
                <a:srgbClr val="012F79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uller Bold" pitchFamily="2" charset="-52"/>
            </a:endParaRPr>
          </a:p>
        </p:txBody>
      </p:sp>
      <p:sp>
        <p:nvSpPr>
          <p:cNvPr id="98" name="Полилиния 97"/>
          <p:cNvSpPr/>
          <p:nvPr/>
        </p:nvSpPr>
        <p:spPr>
          <a:xfrm>
            <a:off x="911653" y="4590378"/>
            <a:ext cx="2571634" cy="1455505"/>
          </a:xfrm>
          <a:custGeom>
            <a:avLst/>
            <a:gdLst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5149404 w 10307226"/>
              <a:gd name="connsiteY6" fmla="*/ 2983705 h 2983706"/>
              <a:gd name="connsiteX7" fmla="*/ 2581068 w 10307226"/>
              <a:gd name="connsiteY7" fmla="*/ 2983705 h 2983706"/>
              <a:gd name="connsiteX8" fmla="*/ 2576142 w 10307226"/>
              <a:gd name="connsiteY8" fmla="*/ 2983705 h 2983706"/>
              <a:gd name="connsiteX9" fmla="*/ 0 w 10307226"/>
              <a:gd name="connsiteY9" fmla="*/ 2983705 h 2983706"/>
              <a:gd name="connsiteX10" fmla="*/ 0 w 10307226"/>
              <a:gd name="connsiteY10" fmla="*/ 1812832 h 2983706"/>
              <a:gd name="connsiteX11" fmla="*/ 2576142 w 10307226"/>
              <a:gd name="connsiteY11" fmla="*/ 1812832 h 2983706"/>
              <a:gd name="connsiteX12" fmla="*/ 2576142 w 10307226"/>
              <a:gd name="connsiteY12" fmla="*/ 1205084 h 2983706"/>
              <a:gd name="connsiteX13" fmla="*/ 5149404 w 10307226"/>
              <a:gd name="connsiteY13" fmla="*/ 1205084 h 2983706"/>
              <a:gd name="connsiteX14" fmla="*/ 5149404 w 10307226"/>
              <a:gd name="connsiteY14" fmla="*/ 614534 h 2983706"/>
              <a:gd name="connsiteX15" fmla="*/ 7726158 w 10307226"/>
              <a:gd name="connsiteY15" fmla="*/ 614534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7726158 w 10307226"/>
              <a:gd name="connsiteY3" fmla="*/ 2983705 h 2983706"/>
              <a:gd name="connsiteX4" fmla="*/ 5157210 w 10307226"/>
              <a:gd name="connsiteY4" fmla="*/ 2983705 h 2983706"/>
              <a:gd name="connsiteX5" fmla="*/ 5149404 w 10307226"/>
              <a:gd name="connsiteY5" fmla="*/ 2983705 h 2983706"/>
              <a:gd name="connsiteX6" fmla="*/ 2581068 w 10307226"/>
              <a:gd name="connsiteY6" fmla="*/ 2983705 h 2983706"/>
              <a:gd name="connsiteX7" fmla="*/ 2576142 w 10307226"/>
              <a:gd name="connsiteY7" fmla="*/ 2983705 h 2983706"/>
              <a:gd name="connsiteX8" fmla="*/ 0 w 10307226"/>
              <a:gd name="connsiteY8" fmla="*/ 2983705 h 2983706"/>
              <a:gd name="connsiteX9" fmla="*/ 0 w 10307226"/>
              <a:gd name="connsiteY9" fmla="*/ 1812832 h 2983706"/>
              <a:gd name="connsiteX10" fmla="*/ 2576142 w 10307226"/>
              <a:gd name="connsiteY10" fmla="*/ 1812832 h 2983706"/>
              <a:gd name="connsiteX11" fmla="*/ 2576142 w 10307226"/>
              <a:gd name="connsiteY11" fmla="*/ 1205084 h 2983706"/>
              <a:gd name="connsiteX12" fmla="*/ 5149404 w 10307226"/>
              <a:gd name="connsiteY12" fmla="*/ 1205084 h 2983706"/>
              <a:gd name="connsiteX13" fmla="*/ 5149404 w 10307226"/>
              <a:gd name="connsiteY13" fmla="*/ 614534 h 2983706"/>
              <a:gd name="connsiteX14" fmla="*/ 7726158 w 10307226"/>
              <a:gd name="connsiteY14" fmla="*/ 614534 h 2983706"/>
              <a:gd name="connsiteX15" fmla="*/ 7726158 w 10307226"/>
              <a:gd name="connsiteY15" fmla="*/ 0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5157210 w 10307226"/>
              <a:gd name="connsiteY3" fmla="*/ 2983705 h 2983706"/>
              <a:gd name="connsiteX4" fmla="*/ 5149404 w 10307226"/>
              <a:gd name="connsiteY4" fmla="*/ 2983705 h 2983706"/>
              <a:gd name="connsiteX5" fmla="*/ 2581068 w 10307226"/>
              <a:gd name="connsiteY5" fmla="*/ 2983705 h 2983706"/>
              <a:gd name="connsiteX6" fmla="*/ 2576142 w 10307226"/>
              <a:gd name="connsiteY6" fmla="*/ 2983705 h 2983706"/>
              <a:gd name="connsiteX7" fmla="*/ 0 w 10307226"/>
              <a:gd name="connsiteY7" fmla="*/ 2983705 h 2983706"/>
              <a:gd name="connsiteX8" fmla="*/ 0 w 10307226"/>
              <a:gd name="connsiteY8" fmla="*/ 1812832 h 2983706"/>
              <a:gd name="connsiteX9" fmla="*/ 2576142 w 10307226"/>
              <a:gd name="connsiteY9" fmla="*/ 1812832 h 2983706"/>
              <a:gd name="connsiteX10" fmla="*/ 2576142 w 10307226"/>
              <a:gd name="connsiteY10" fmla="*/ 1205084 h 2983706"/>
              <a:gd name="connsiteX11" fmla="*/ 5149404 w 10307226"/>
              <a:gd name="connsiteY11" fmla="*/ 1205084 h 2983706"/>
              <a:gd name="connsiteX12" fmla="*/ 5149404 w 10307226"/>
              <a:gd name="connsiteY12" fmla="*/ 614534 h 2983706"/>
              <a:gd name="connsiteX13" fmla="*/ 7726158 w 10307226"/>
              <a:gd name="connsiteY13" fmla="*/ 614534 h 2983706"/>
              <a:gd name="connsiteX14" fmla="*/ 7726158 w 10307226"/>
              <a:gd name="connsiteY14" fmla="*/ 0 h 2983706"/>
              <a:gd name="connsiteX0" fmla="*/ 7726158 w 10307226"/>
              <a:gd name="connsiteY0" fmla="*/ 0 h 2983705"/>
              <a:gd name="connsiteX1" fmla="*/ 10307226 w 10307226"/>
              <a:gd name="connsiteY1" fmla="*/ 0 h 2983705"/>
              <a:gd name="connsiteX2" fmla="*/ 5157210 w 10307226"/>
              <a:gd name="connsiteY2" fmla="*/ 2983705 h 2983705"/>
              <a:gd name="connsiteX3" fmla="*/ 5149404 w 10307226"/>
              <a:gd name="connsiteY3" fmla="*/ 2983705 h 2983705"/>
              <a:gd name="connsiteX4" fmla="*/ 2581068 w 10307226"/>
              <a:gd name="connsiteY4" fmla="*/ 2983705 h 2983705"/>
              <a:gd name="connsiteX5" fmla="*/ 2576142 w 10307226"/>
              <a:gd name="connsiteY5" fmla="*/ 2983705 h 2983705"/>
              <a:gd name="connsiteX6" fmla="*/ 0 w 10307226"/>
              <a:gd name="connsiteY6" fmla="*/ 2983705 h 2983705"/>
              <a:gd name="connsiteX7" fmla="*/ 0 w 10307226"/>
              <a:gd name="connsiteY7" fmla="*/ 1812832 h 2983705"/>
              <a:gd name="connsiteX8" fmla="*/ 2576142 w 10307226"/>
              <a:gd name="connsiteY8" fmla="*/ 1812832 h 2983705"/>
              <a:gd name="connsiteX9" fmla="*/ 2576142 w 10307226"/>
              <a:gd name="connsiteY9" fmla="*/ 1205084 h 2983705"/>
              <a:gd name="connsiteX10" fmla="*/ 5149404 w 10307226"/>
              <a:gd name="connsiteY10" fmla="*/ 1205084 h 2983705"/>
              <a:gd name="connsiteX11" fmla="*/ 5149404 w 10307226"/>
              <a:gd name="connsiteY11" fmla="*/ 614534 h 2983705"/>
              <a:gd name="connsiteX12" fmla="*/ 7726158 w 10307226"/>
              <a:gd name="connsiteY12" fmla="*/ 614534 h 2983705"/>
              <a:gd name="connsiteX13" fmla="*/ 7726158 w 10307226"/>
              <a:gd name="connsiteY13" fmla="*/ 0 h 2983705"/>
              <a:gd name="connsiteX0" fmla="*/ 5149404 w 10307226"/>
              <a:gd name="connsiteY0" fmla="*/ 2983705 h 3075145"/>
              <a:gd name="connsiteX1" fmla="*/ 2581068 w 10307226"/>
              <a:gd name="connsiteY1" fmla="*/ 2983705 h 3075145"/>
              <a:gd name="connsiteX2" fmla="*/ 2576142 w 10307226"/>
              <a:gd name="connsiteY2" fmla="*/ 2983705 h 3075145"/>
              <a:gd name="connsiteX3" fmla="*/ 0 w 10307226"/>
              <a:gd name="connsiteY3" fmla="*/ 2983705 h 3075145"/>
              <a:gd name="connsiteX4" fmla="*/ 0 w 10307226"/>
              <a:gd name="connsiteY4" fmla="*/ 1812832 h 3075145"/>
              <a:gd name="connsiteX5" fmla="*/ 2576142 w 10307226"/>
              <a:gd name="connsiteY5" fmla="*/ 1812832 h 3075145"/>
              <a:gd name="connsiteX6" fmla="*/ 2576142 w 10307226"/>
              <a:gd name="connsiteY6" fmla="*/ 1205084 h 3075145"/>
              <a:gd name="connsiteX7" fmla="*/ 5149404 w 10307226"/>
              <a:gd name="connsiteY7" fmla="*/ 1205084 h 3075145"/>
              <a:gd name="connsiteX8" fmla="*/ 5149404 w 10307226"/>
              <a:gd name="connsiteY8" fmla="*/ 614534 h 3075145"/>
              <a:gd name="connsiteX9" fmla="*/ 7726158 w 10307226"/>
              <a:gd name="connsiteY9" fmla="*/ 614534 h 3075145"/>
              <a:gd name="connsiteX10" fmla="*/ 7726158 w 10307226"/>
              <a:gd name="connsiteY10" fmla="*/ 0 h 3075145"/>
              <a:gd name="connsiteX11" fmla="*/ 10307226 w 10307226"/>
              <a:gd name="connsiteY11" fmla="*/ 0 h 3075145"/>
              <a:gd name="connsiteX12" fmla="*/ 5157210 w 10307226"/>
              <a:gd name="connsiteY12" fmla="*/ 2983705 h 3075145"/>
              <a:gd name="connsiteX13" fmla="*/ 5240844 w 10307226"/>
              <a:gd name="connsiteY13" fmla="*/ 3075145 h 307514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12" fmla="*/ 5157210 w 10307226"/>
              <a:gd name="connsiteY12" fmla="*/ 2983705 h 298370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0" fmla="*/ 2581068 w 10307226"/>
              <a:gd name="connsiteY0" fmla="*/ 2983705 h 2983705"/>
              <a:gd name="connsiteX1" fmla="*/ 2576142 w 10307226"/>
              <a:gd name="connsiteY1" fmla="*/ 2983705 h 2983705"/>
              <a:gd name="connsiteX2" fmla="*/ 0 w 10307226"/>
              <a:gd name="connsiteY2" fmla="*/ 2983705 h 2983705"/>
              <a:gd name="connsiteX3" fmla="*/ 0 w 10307226"/>
              <a:gd name="connsiteY3" fmla="*/ 1812832 h 2983705"/>
              <a:gd name="connsiteX4" fmla="*/ 2576142 w 10307226"/>
              <a:gd name="connsiteY4" fmla="*/ 1812832 h 2983705"/>
              <a:gd name="connsiteX5" fmla="*/ 2576142 w 10307226"/>
              <a:gd name="connsiteY5" fmla="*/ 1205084 h 2983705"/>
              <a:gd name="connsiteX6" fmla="*/ 5149404 w 10307226"/>
              <a:gd name="connsiteY6" fmla="*/ 1205084 h 2983705"/>
              <a:gd name="connsiteX7" fmla="*/ 5149404 w 10307226"/>
              <a:gd name="connsiteY7" fmla="*/ 614534 h 2983705"/>
              <a:gd name="connsiteX8" fmla="*/ 7726158 w 10307226"/>
              <a:gd name="connsiteY8" fmla="*/ 614534 h 2983705"/>
              <a:gd name="connsiteX9" fmla="*/ 7726158 w 10307226"/>
              <a:gd name="connsiteY9" fmla="*/ 0 h 2983705"/>
              <a:gd name="connsiteX10" fmla="*/ 10307226 w 10307226"/>
              <a:gd name="connsiteY10" fmla="*/ 0 h 2983705"/>
              <a:gd name="connsiteX0" fmla="*/ 2581068 w 10307226"/>
              <a:gd name="connsiteY0" fmla="*/ 2983705 h 2983705"/>
              <a:gd name="connsiteX1" fmla="*/ 0 w 10307226"/>
              <a:gd name="connsiteY1" fmla="*/ 2983705 h 2983705"/>
              <a:gd name="connsiteX2" fmla="*/ 0 w 10307226"/>
              <a:gd name="connsiteY2" fmla="*/ 1812832 h 2983705"/>
              <a:gd name="connsiteX3" fmla="*/ 2576142 w 10307226"/>
              <a:gd name="connsiteY3" fmla="*/ 1812832 h 2983705"/>
              <a:gd name="connsiteX4" fmla="*/ 2576142 w 10307226"/>
              <a:gd name="connsiteY4" fmla="*/ 1205084 h 2983705"/>
              <a:gd name="connsiteX5" fmla="*/ 5149404 w 10307226"/>
              <a:gd name="connsiteY5" fmla="*/ 1205084 h 2983705"/>
              <a:gd name="connsiteX6" fmla="*/ 5149404 w 10307226"/>
              <a:gd name="connsiteY6" fmla="*/ 614534 h 2983705"/>
              <a:gd name="connsiteX7" fmla="*/ 7726158 w 10307226"/>
              <a:gd name="connsiteY7" fmla="*/ 614534 h 2983705"/>
              <a:gd name="connsiteX8" fmla="*/ 7726158 w 10307226"/>
              <a:gd name="connsiteY8" fmla="*/ 0 h 2983705"/>
              <a:gd name="connsiteX9" fmla="*/ 10307226 w 10307226"/>
              <a:gd name="connsiteY9" fmla="*/ 0 h 2983705"/>
              <a:gd name="connsiteX0" fmla="*/ 0 w 10307226"/>
              <a:gd name="connsiteY0" fmla="*/ 2983705 h 2983705"/>
              <a:gd name="connsiteX1" fmla="*/ 0 w 10307226"/>
              <a:gd name="connsiteY1" fmla="*/ 1812832 h 2983705"/>
              <a:gd name="connsiteX2" fmla="*/ 2576142 w 10307226"/>
              <a:gd name="connsiteY2" fmla="*/ 1812832 h 2983705"/>
              <a:gd name="connsiteX3" fmla="*/ 2576142 w 10307226"/>
              <a:gd name="connsiteY3" fmla="*/ 1205084 h 2983705"/>
              <a:gd name="connsiteX4" fmla="*/ 5149404 w 10307226"/>
              <a:gd name="connsiteY4" fmla="*/ 1205084 h 2983705"/>
              <a:gd name="connsiteX5" fmla="*/ 5149404 w 10307226"/>
              <a:gd name="connsiteY5" fmla="*/ 614534 h 2983705"/>
              <a:gd name="connsiteX6" fmla="*/ 7726158 w 10307226"/>
              <a:gd name="connsiteY6" fmla="*/ 614534 h 2983705"/>
              <a:gd name="connsiteX7" fmla="*/ 7726158 w 10307226"/>
              <a:gd name="connsiteY7" fmla="*/ 0 h 2983705"/>
              <a:gd name="connsiteX8" fmla="*/ 10307226 w 10307226"/>
              <a:gd name="connsiteY8" fmla="*/ 0 h 2983705"/>
              <a:gd name="connsiteX0" fmla="*/ 5443 w 10312669"/>
              <a:gd name="connsiteY0" fmla="*/ 2983705 h 2983705"/>
              <a:gd name="connsiteX1" fmla="*/ 0 w 10312669"/>
              <a:gd name="connsiteY1" fmla="*/ 2379601 h 2983705"/>
              <a:gd name="connsiteX2" fmla="*/ 5443 w 10312669"/>
              <a:gd name="connsiteY2" fmla="*/ 1812832 h 2983705"/>
              <a:gd name="connsiteX3" fmla="*/ 2581585 w 10312669"/>
              <a:gd name="connsiteY3" fmla="*/ 1812832 h 2983705"/>
              <a:gd name="connsiteX4" fmla="*/ 2581585 w 10312669"/>
              <a:gd name="connsiteY4" fmla="*/ 1205084 h 2983705"/>
              <a:gd name="connsiteX5" fmla="*/ 5154847 w 10312669"/>
              <a:gd name="connsiteY5" fmla="*/ 1205084 h 2983705"/>
              <a:gd name="connsiteX6" fmla="*/ 5154847 w 10312669"/>
              <a:gd name="connsiteY6" fmla="*/ 614534 h 2983705"/>
              <a:gd name="connsiteX7" fmla="*/ 7731601 w 10312669"/>
              <a:gd name="connsiteY7" fmla="*/ 614534 h 2983705"/>
              <a:gd name="connsiteX8" fmla="*/ 7731601 w 10312669"/>
              <a:gd name="connsiteY8" fmla="*/ 0 h 2983705"/>
              <a:gd name="connsiteX9" fmla="*/ 10312669 w 10312669"/>
              <a:gd name="connsiteY9" fmla="*/ 0 h 2983705"/>
              <a:gd name="connsiteX0" fmla="*/ 0 w 10312669"/>
              <a:gd name="connsiteY0" fmla="*/ 2379601 h 2379601"/>
              <a:gd name="connsiteX1" fmla="*/ 5443 w 10312669"/>
              <a:gd name="connsiteY1" fmla="*/ 1812832 h 2379601"/>
              <a:gd name="connsiteX2" fmla="*/ 2581585 w 10312669"/>
              <a:gd name="connsiteY2" fmla="*/ 1812832 h 2379601"/>
              <a:gd name="connsiteX3" fmla="*/ 2581585 w 10312669"/>
              <a:gd name="connsiteY3" fmla="*/ 1205084 h 2379601"/>
              <a:gd name="connsiteX4" fmla="*/ 5154847 w 10312669"/>
              <a:gd name="connsiteY4" fmla="*/ 1205084 h 2379601"/>
              <a:gd name="connsiteX5" fmla="*/ 5154847 w 10312669"/>
              <a:gd name="connsiteY5" fmla="*/ 614534 h 2379601"/>
              <a:gd name="connsiteX6" fmla="*/ 7731601 w 10312669"/>
              <a:gd name="connsiteY6" fmla="*/ 614534 h 2379601"/>
              <a:gd name="connsiteX7" fmla="*/ 7731601 w 10312669"/>
              <a:gd name="connsiteY7" fmla="*/ 0 h 2379601"/>
              <a:gd name="connsiteX8" fmla="*/ 10312669 w 10312669"/>
              <a:gd name="connsiteY8" fmla="*/ 0 h 2379601"/>
              <a:gd name="connsiteX0" fmla="*/ 186149 w 10498818"/>
              <a:gd name="connsiteY0" fmla="*/ 2379601 h 2379601"/>
              <a:gd name="connsiteX1" fmla="*/ 188690 w 10498818"/>
              <a:gd name="connsiteY1" fmla="*/ 2119251 h 2379601"/>
              <a:gd name="connsiteX2" fmla="*/ 191592 w 10498818"/>
              <a:gd name="connsiteY2" fmla="*/ 1812832 h 2379601"/>
              <a:gd name="connsiteX3" fmla="*/ 2767734 w 10498818"/>
              <a:gd name="connsiteY3" fmla="*/ 1812832 h 2379601"/>
              <a:gd name="connsiteX4" fmla="*/ 2767734 w 10498818"/>
              <a:gd name="connsiteY4" fmla="*/ 1205084 h 2379601"/>
              <a:gd name="connsiteX5" fmla="*/ 5340996 w 10498818"/>
              <a:gd name="connsiteY5" fmla="*/ 1205084 h 2379601"/>
              <a:gd name="connsiteX6" fmla="*/ 5340996 w 10498818"/>
              <a:gd name="connsiteY6" fmla="*/ 614534 h 2379601"/>
              <a:gd name="connsiteX7" fmla="*/ 7917750 w 10498818"/>
              <a:gd name="connsiteY7" fmla="*/ 614534 h 2379601"/>
              <a:gd name="connsiteX8" fmla="*/ 7917750 w 10498818"/>
              <a:gd name="connsiteY8" fmla="*/ 0 h 2379601"/>
              <a:gd name="connsiteX9" fmla="*/ 10498818 w 10498818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72 w 10312841"/>
              <a:gd name="connsiteY0" fmla="*/ 2379601 h 2379601"/>
              <a:gd name="connsiteX1" fmla="*/ 2713 w 10312841"/>
              <a:gd name="connsiteY1" fmla="*/ 2119251 h 2379601"/>
              <a:gd name="connsiteX2" fmla="*/ 5615 w 10312841"/>
              <a:gd name="connsiteY2" fmla="*/ 1812832 h 2379601"/>
              <a:gd name="connsiteX3" fmla="*/ 2581757 w 10312841"/>
              <a:gd name="connsiteY3" fmla="*/ 1812832 h 2379601"/>
              <a:gd name="connsiteX4" fmla="*/ 2581757 w 10312841"/>
              <a:gd name="connsiteY4" fmla="*/ 1205084 h 2379601"/>
              <a:gd name="connsiteX5" fmla="*/ 5155019 w 10312841"/>
              <a:gd name="connsiteY5" fmla="*/ 1205084 h 2379601"/>
              <a:gd name="connsiteX6" fmla="*/ 5155019 w 10312841"/>
              <a:gd name="connsiteY6" fmla="*/ 614534 h 2379601"/>
              <a:gd name="connsiteX7" fmla="*/ 7731773 w 10312841"/>
              <a:gd name="connsiteY7" fmla="*/ 614534 h 2379601"/>
              <a:gd name="connsiteX8" fmla="*/ 7731773 w 10312841"/>
              <a:gd name="connsiteY8" fmla="*/ 0 h 2379601"/>
              <a:gd name="connsiteX9" fmla="*/ 10312841 w 10312841"/>
              <a:gd name="connsiteY9" fmla="*/ 0 h 2379601"/>
              <a:gd name="connsiteX0" fmla="*/ 0 w 10569844"/>
              <a:gd name="connsiteY0" fmla="*/ 2385951 h 2385951"/>
              <a:gd name="connsiteX1" fmla="*/ 259716 w 10569844"/>
              <a:gd name="connsiteY1" fmla="*/ 211925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412036"/>
              <a:gd name="connsiteX1" fmla="*/ 262891 w 10569844"/>
              <a:gd name="connsiteY1" fmla="*/ 2376426 h 2412036"/>
              <a:gd name="connsiteX2" fmla="*/ 262618 w 10569844"/>
              <a:gd name="connsiteY2" fmla="*/ 1812832 h 2412036"/>
              <a:gd name="connsiteX3" fmla="*/ 2838760 w 10569844"/>
              <a:gd name="connsiteY3" fmla="*/ 1812832 h 2412036"/>
              <a:gd name="connsiteX4" fmla="*/ 2838760 w 10569844"/>
              <a:gd name="connsiteY4" fmla="*/ 1205084 h 2412036"/>
              <a:gd name="connsiteX5" fmla="*/ 5412022 w 10569844"/>
              <a:gd name="connsiteY5" fmla="*/ 1205084 h 2412036"/>
              <a:gd name="connsiteX6" fmla="*/ 5412022 w 10569844"/>
              <a:gd name="connsiteY6" fmla="*/ 614534 h 2412036"/>
              <a:gd name="connsiteX7" fmla="*/ 7988776 w 10569844"/>
              <a:gd name="connsiteY7" fmla="*/ 614534 h 2412036"/>
              <a:gd name="connsiteX8" fmla="*/ 7988776 w 10569844"/>
              <a:gd name="connsiteY8" fmla="*/ 0 h 2412036"/>
              <a:gd name="connsiteX9" fmla="*/ 10569844 w 10569844"/>
              <a:gd name="connsiteY9" fmla="*/ 0 h 2412036"/>
              <a:gd name="connsiteX0" fmla="*/ 0 w 10569844"/>
              <a:gd name="connsiteY0" fmla="*/ 2385951 h 2404472"/>
              <a:gd name="connsiteX1" fmla="*/ 259716 w 10569844"/>
              <a:gd name="connsiteY1" fmla="*/ 2366901 h 2404472"/>
              <a:gd name="connsiteX2" fmla="*/ 262618 w 10569844"/>
              <a:gd name="connsiteY2" fmla="*/ 1812832 h 2404472"/>
              <a:gd name="connsiteX3" fmla="*/ 2838760 w 10569844"/>
              <a:gd name="connsiteY3" fmla="*/ 1812832 h 2404472"/>
              <a:gd name="connsiteX4" fmla="*/ 2838760 w 10569844"/>
              <a:gd name="connsiteY4" fmla="*/ 1205084 h 2404472"/>
              <a:gd name="connsiteX5" fmla="*/ 5412022 w 10569844"/>
              <a:gd name="connsiteY5" fmla="*/ 1205084 h 2404472"/>
              <a:gd name="connsiteX6" fmla="*/ 5412022 w 10569844"/>
              <a:gd name="connsiteY6" fmla="*/ 614534 h 2404472"/>
              <a:gd name="connsiteX7" fmla="*/ 7988776 w 10569844"/>
              <a:gd name="connsiteY7" fmla="*/ 614534 h 2404472"/>
              <a:gd name="connsiteX8" fmla="*/ 7988776 w 10569844"/>
              <a:gd name="connsiteY8" fmla="*/ 0 h 2404472"/>
              <a:gd name="connsiteX9" fmla="*/ 10569844 w 10569844"/>
              <a:gd name="connsiteY9" fmla="*/ 0 h 2404472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84660"/>
              <a:gd name="connsiteY0" fmla="*/ 2371134 h 2374036"/>
              <a:gd name="connsiteX1" fmla="*/ 274532 w 10584660"/>
              <a:gd name="connsiteY1" fmla="*/ 2366901 h 2374036"/>
              <a:gd name="connsiteX2" fmla="*/ 277434 w 10584660"/>
              <a:gd name="connsiteY2" fmla="*/ 1812832 h 2374036"/>
              <a:gd name="connsiteX3" fmla="*/ 2853576 w 10584660"/>
              <a:gd name="connsiteY3" fmla="*/ 1812832 h 2374036"/>
              <a:gd name="connsiteX4" fmla="*/ 2853576 w 10584660"/>
              <a:gd name="connsiteY4" fmla="*/ 1205084 h 2374036"/>
              <a:gd name="connsiteX5" fmla="*/ 5426838 w 10584660"/>
              <a:gd name="connsiteY5" fmla="*/ 1205084 h 2374036"/>
              <a:gd name="connsiteX6" fmla="*/ 5426838 w 10584660"/>
              <a:gd name="connsiteY6" fmla="*/ 614534 h 2374036"/>
              <a:gd name="connsiteX7" fmla="*/ 8003592 w 10584660"/>
              <a:gd name="connsiteY7" fmla="*/ 614534 h 2374036"/>
              <a:gd name="connsiteX8" fmla="*/ 8003592 w 10584660"/>
              <a:gd name="connsiteY8" fmla="*/ 0 h 2374036"/>
              <a:gd name="connsiteX9" fmla="*/ 10584660 w 10584660"/>
              <a:gd name="connsiteY9" fmla="*/ 0 h 2374036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95244"/>
              <a:gd name="connsiteY0" fmla="*/ 2369017 h 2369017"/>
              <a:gd name="connsiteX1" fmla="*/ 285116 w 10595244"/>
              <a:gd name="connsiteY1" fmla="*/ 2366901 h 2369017"/>
              <a:gd name="connsiteX2" fmla="*/ 288018 w 10595244"/>
              <a:gd name="connsiteY2" fmla="*/ 1812832 h 2369017"/>
              <a:gd name="connsiteX3" fmla="*/ 2864160 w 10595244"/>
              <a:gd name="connsiteY3" fmla="*/ 1812832 h 2369017"/>
              <a:gd name="connsiteX4" fmla="*/ 2864160 w 10595244"/>
              <a:gd name="connsiteY4" fmla="*/ 1205084 h 2369017"/>
              <a:gd name="connsiteX5" fmla="*/ 5437422 w 10595244"/>
              <a:gd name="connsiteY5" fmla="*/ 1205084 h 2369017"/>
              <a:gd name="connsiteX6" fmla="*/ 5437422 w 10595244"/>
              <a:gd name="connsiteY6" fmla="*/ 614534 h 2369017"/>
              <a:gd name="connsiteX7" fmla="*/ 8014176 w 10595244"/>
              <a:gd name="connsiteY7" fmla="*/ 614534 h 2369017"/>
              <a:gd name="connsiteX8" fmla="*/ 8014176 w 10595244"/>
              <a:gd name="connsiteY8" fmla="*/ 0 h 2369017"/>
              <a:gd name="connsiteX9" fmla="*/ 10595244 w 10595244"/>
              <a:gd name="connsiteY9" fmla="*/ 0 h 2369017"/>
              <a:gd name="connsiteX0" fmla="*/ 2713 w 10312841"/>
              <a:gd name="connsiteY0" fmla="*/ 2366901 h 2366901"/>
              <a:gd name="connsiteX1" fmla="*/ 5615 w 10312841"/>
              <a:gd name="connsiteY1" fmla="*/ 1812832 h 2366901"/>
              <a:gd name="connsiteX2" fmla="*/ 2581757 w 10312841"/>
              <a:gd name="connsiteY2" fmla="*/ 1812832 h 2366901"/>
              <a:gd name="connsiteX3" fmla="*/ 2581757 w 10312841"/>
              <a:gd name="connsiteY3" fmla="*/ 1205084 h 2366901"/>
              <a:gd name="connsiteX4" fmla="*/ 5155019 w 10312841"/>
              <a:gd name="connsiteY4" fmla="*/ 1205084 h 2366901"/>
              <a:gd name="connsiteX5" fmla="*/ 5155019 w 10312841"/>
              <a:gd name="connsiteY5" fmla="*/ 614534 h 2366901"/>
              <a:gd name="connsiteX6" fmla="*/ 7731773 w 10312841"/>
              <a:gd name="connsiteY6" fmla="*/ 614534 h 2366901"/>
              <a:gd name="connsiteX7" fmla="*/ 7731773 w 10312841"/>
              <a:gd name="connsiteY7" fmla="*/ 0 h 2366901"/>
              <a:gd name="connsiteX8" fmla="*/ 10312841 w 10312841"/>
              <a:gd name="connsiteY8" fmla="*/ 0 h 2366901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3750 w 10307528"/>
              <a:gd name="connsiteY0" fmla="*/ 3001901 h 3001901"/>
              <a:gd name="connsiteX1" fmla="*/ 302 w 10307528"/>
              <a:gd name="connsiteY1" fmla="*/ 1812832 h 3001901"/>
              <a:gd name="connsiteX2" fmla="*/ 2576444 w 10307528"/>
              <a:gd name="connsiteY2" fmla="*/ 1812832 h 3001901"/>
              <a:gd name="connsiteX3" fmla="*/ 2576444 w 10307528"/>
              <a:gd name="connsiteY3" fmla="*/ 1205084 h 3001901"/>
              <a:gd name="connsiteX4" fmla="*/ 5149706 w 10307528"/>
              <a:gd name="connsiteY4" fmla="*/ 1205084 h 3001901"/>
              <a:gd name="connsiteX5" fmla="*/ 5149706 w 10307528"/>
              <a:gd name="connsiteY5" fmla="*/ 614534 h 3001901"/>
              <a:gd name="connsiteX6" fmla="*/ 7726460 w 10307528"/>
              <a:gd name="connsiteY6" fmla="*/ 614534 h 3001901"/>
              <a:gd name="connsiteX7" fmla="*/ 7726460 w 10307528"/>
              <a:gd name="connsiteY7" fmla="*/ 0 h 3001901"/>
              <a:gd name="connsiteX8" fmla="*/ 10307528 w 10307528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4877 w 10308655"/>
              <a:gd name="connsiteY0" fmla="*/ 3001901 h 3001901"/>
              <a:gd name="connsiteX1" fmla="*/ 1429 w 10308655"/>
              <a:gd name="connsiteY1" fmla="*/ 1812832 h 3001901"/>
              <a:gd name="connsiteX2" fmla="*/ 2577571 w 10308655"/>
              <a:gd name="connsiteY2" fmla="*/ 1812832 h 3001901"/>
              <a:gd name="connsiteX3" fmla="*/ 2577571 w 10308655"/>
              <a:gd name="connsiteY3" fmla="*/ 1205084 h 3001901"/>
              <a:gd name="connsiteX4" fmla="*/ 5150833 w 10308655"/>
              <a:gd name="connsiteY4" fmla="*/ 1205084 h 3001901"/>
              <a:gd name="connsiteX5" fmla="*/ 5150833 w 10308655"/>
              <a:gd name="connsiteY5" fmla="*/ 614534 h 3001901"/>
              <a:gd name="connsiteX6" fmla="*/ 7727587 w 10308655"/>
              <a:gd name="connsiteY6" fmla="*/ 614534 h 3001901"/>
              <a:gd name="connsiteX7" fmla="*/ 7727587 w 10308655"/>
              <a:gd name="connsiteY7" fmla="*/ 0 h 3001901"/>
              <a:gd name="connsiteX8" fmla="*/ 10308655 w 10308655"/>
              <a:gd name="connsiteY8" fmla="*/ 0 h 3001901"/>
              <a:gd name="connsiteX0" fmla="*/ 4877 w 7727587"/>
              <a:gd name="connsiteY0" fmla="*/ 3001901 h 3001901"/>
              <a:gd name="connsiteX1" fmla="*/ 1429 w 7727587"/>
              <a:gd name="connsiteY1" fmla="*/ 1812832 h 3001901"/>
              <a:gd name="connsiteX2" fmla="*/ 2577571 w 7727587"/>
              <a:gd name="connsiteY2" fmla="*/ 1812832 h 3001901"/>
              <a:gd name="connsiteX3" fmla="*/ 2577571 w 7727587"/>
              <a:gd name="connsiteY3" fmla="*/ 1205084 h 3001901"/>
              <a:gd name="connsiteX4" fmla="*/ 5150833 w 7727587"/>
              <a:gd name="connsiteY4" fmla="*/ 1205084 h 3001901"/>
              <a:gd name="connsiteX5" fmla="*/ 5150833 w 7727587"/>
              <a:gd name="connsiteY5" fmla="*/ 614534 h 3001901"/>
              <a:gd name="connsiteX6" fmla="*/ 7727587 w 7727587"/>
              <a:gd name="connsiteY6" fmla="*/ 614534 h 3001901"/>
              <a:gd name="connsiteX7" fmla="*/ 7727587 w 7727587"/>
              <a:gd name="connsiteY7" fmla="*/ 0 h 3001901"/>
              <a:gd name="connsiteX0" fmla="*/ 4877 w 7727587"/>
              <a:gd name="connsiteY0" fmla="*/ 2387367 h 2387367"/>
              <a:gd name="connsiteX1" fmla="*/ 1429 w 7727587"/>
              <a:gd name="connsiteY1" fmla="*/ 1198298 h 2387367"/>
              <a:gd name="connsiteX2" fmla="*/ 2577571 w 7727587"/>
              <a:gd name="connsiteY2" fmla="*/ 1198298 h 2387367"/>
              <a:gd name="connsiteX3" fmla="*/ 2577571 w 7727587"/>
              <a:gd name="connsiteY3" fmla="*/ 590550 h 2387367"/>
              <a:gd name="connsiteX4" fmla="*/ 5150833 w 7727587"/>
              <a:gd name="connsiteY4" fmla="*/ 590550 h 2387367"/>
              <a:gd name="connsiteX5" fmla="*/ 5150833 w 7727587"/>
              <a:gd name="connsiteY5" fmla="*/ 0 h 2387367"/>
              <a:gd name="connsiteX6" fmla="*/ 7727587 w 7727587"/>
              <a:gd name="connsiteY6" fmla="*/ 0 h 2387367"/>
              <a:gd name="connsiteX0" fmla="*/ 4877 w 5150833"/>
              <a:gd name="connsiteY0" fmla="*/ 2387367 h 2387367"/>
              <a:gd name="connsiteX1" fmla="*/ 1429 w 5150833"/>
              <a:gd name="connsiteY1" fmla="*/ 1198298 h 2387367"/>
              <a:gd name="connsiteX2" fmla="*/ 2577571 w 5150833"/>
              <a:gd name="connsiteY2" fmla="*/ 1198298 h 2387367"/>
              <a:gd name="connsiteX3" fmla="*/ 2577571 w 5150833"/>
              <a:gd name="connsiteY3" fmla="*/ 590550 h 2387367"/>
              <a:gd name="connsiteX4" fmla="*/ 5150833 w 5150833"/>
              <a:gd name="connsiteY4" fmla="*/ 590550 h 2387367"/>
              <a:gd name="connsiteX5" fmla="*/ 5150833 w 5150833"/>
              <a:gd name="connsiteY5" fmla="*/ 0 h 2387367"/>
              <a:gd name="connsiteX0" fmla="*/ 4877 w 5150833"/>
              <a:gd name="connsiteY0" fmla="*/ 1796817 h 1796817"/>
              <a:gd name="connsiteX1" fmla="*/ 1429 w 5150833"/>
              <a:gd name="connsiteY1" fmla="*/ 607748 h 1796817"/>
              <a:gd name="connsiteX2" fmla="*/ 2577571 w 5150833"/>
              <a:gd name="connsiteY2" fmla="*/ 607748 h 1796817"/>
              <a:gd name="connsiteX3" fmla="*/ 2577571 w 5150833"/>
              <a:gd name="connsiteY3" fmla="*/ 0 h 1796817"/>
              <a:gd name="connsiteX4" fmla="*/ 5150833 w 5150833"/>
              <a:gd name="connsiteY4" fmla="*/ 0 h 1796817"/>
              <a:gd name="connsiteX0" fmla="*/ 4877 w 2577571"/>
              <a:gd name="connsiteY0" fmla="*/ 1796817 h 1796817"/>
              <a:gd name="connsiteX1" fmla="*/ 1429 w 2577571"/>
              <a:gd name="connsiteY1" fmla="*/ 607748 h 1796817"/>
              <a:gd name="connsiteX2" fmla="*/ 2577571 w 2577571"/>
              <a:gd name="connsiteY2" fmla="*/ 607748 h 1796817"/>
              <a:gd name="connsiteX3" fmla="*/ 2577571 w 2577571"/>
              <a:gd name="connsiteY3" fmla="*/ 0 h 1796817"/>
              <a:gd name="connsiteX0" fmla="*/ 4877 w 2577571"/>
              <a:gd name="connsiteY0" fmla="*/ 1415817 h 1415817"/>
              <a:gd name="connsiteX1" fmla="*/ 1429 w 2577571"/>
              <a:gd name="connsiteY1" fmla="*/ 226748 h 1415817"/>
              <a:gd name="connsiteX2" fmla="*/ 2577571 w 2577571"/>
              <a:gd name="connsiteY2" fmla="*/ 226748 h 1415817"/>
              <a:gd name="connsiteX3" fmla="*/ 2577571 w 2577571"/>
              <a:gd name="connsiteY3" fmla="*/ 0 h 1415817"/>
              <a:gd name="connsiteX0" fmla="*/ 3054 w 2577864"/>
              <a:gd name="connsiteY0" fmla="*/ 1403117 h 1403117"/>
              <a:gd name="connsiteX1" fmla="*/ 1722 w 2577864"/>
              <a:gd name="connsiteY1" fmla="*/ 226748 h 1403117"/>
              <a:gd name="connsiteX2" fmla="*/ 2577864 w 2577864"/>
              <a:gd name="connsiteY2" fmla="*/ 226748 h 1403117"/>
              <a:gd name="connsiteX3" fmla="*/ 2577864 w 2577864"/>
              <a:gd name="connsiteY3" fmla="*/ 0 h 1403117"/>
              <a:gd name="connsiteX0" fmla="*/ 0 w 2579572"/>
              <a:gd name="connsiteY0" fmla="*/ 1457092 h 1457092"/>
              <a:gd name="connsiteX1" fmla="*/ 3430 w 2579572"/>
              <a:gd name="connsiteY1" fmla="*/ 226748 h 1457092"/>
              <a:gd name="connsiteX2" fmla="*/ 2579572 w 2579572"/>
              <a:gd name="connsiteY2" fmla="*/ 226748 h 1457092"/>
              <a:gd name="connsiteX3" fmla="*/ 2579572 w 2579572"/>
              <a:gd name="connsiteY3" fmla="*/ 0 h 1457092"/>
              <a:gd name="connsiteX0" fmla="*/ 1782 w 2578179"/>
              <a:gd name="connsiteY0" fmla="*/ 1457092 h 1457092"/>
              <a:gd name="connsiteX1" fmla="*/ 2037 w 2578179"/>
              <a:gd name="connsiteY1" fmla="*/ 226748 h 1457092"/>
              <a:gd name="connsiteX2" fmla="*/ 2578179 w 2578179"/>
              <a:gd name="connsiteY2" fmla="*/ 226748 h 1457092"/>
              <a:gd name="connsiteX3" fmla="*/ 2578179 w 2578179"/>
              <a:gd name="connsiteY3" fmla="*/ 0 h 1457092"/>
              <a:gd name="connsiteX0" fmla="*/ 0 w 2579572"/>
              <a:gd name="connsiteY0" fmla="*/ 1461855 h 1461855"/>
              <a:gd name="connsiteX1" fmla="*/ 3430 w 2579572"/>
              <a:gd name="connsiteY1" fmla="*/ 226748 h 1461855"/>
              <a:gd name="connsiteX2" fmla="*/ 2579572 w 2579572"/>
              <a:gd name="connsiteY2" fmla="*/ 226748 h 1461855"/>
              <a:gd name="connsiteX3" fmla="*/ 2579572 w 2579572"/>
              <a:gd name="connsiteY3" fmla="*/ 0 h 1461855"/>
              <a:gd name="connsiteX0" fmla="*/ 4413 w 2577635"/>
              <a:gd name="connsiteY0" fmla="*/ 1457093 h 1457093"/>
              <a:gd name="connsiteX1" fmla="*/ 1493 w 2577635"/>
              <a:gd name="connsiteY1" fmla="*/ 226748 h 1457093"/>
              <a:gd name="connsiteX2" fmla="*/ 2577635 w 2577635"/>
              <a:gd name="connsiteY2" fmla="*/ 226748 h 1457093"/>
              <a:gd name="connsiteX3" fmla="*/ 2577635 w 2577635"/>
              <a:gd name="connsiteY3" fmla="*/ 0 h 1457093"/>
              <a:gd name="connsiteX0" fmla="*/ 5826 w 2577460"/>
              <a:gd name="connsiteY0" fmla="*/ 1455505 h 1455505"/>
              <a:gd name="connsiteX1" fmla="*/ 1318 w 2577460"/>
              <a:gd name="connsiteY1" fmla="*/ 226748 h 1455505"/>
              <a:gd name="connsiteX2" fmla="*/ 2577460 w 2577460"/>
              <a:gd name="connsiteY2" fmla="*/ 226748 h 1455505"/>
              <a:gd name="connsiteX3" fmla="*/ 2577460 w 2577460"/>
              <a:gd name="connsiteY3" fmla="*/ 0 h 1455505"/>
              <a:gd name="connsiteX0" fmla="*/ 651 w 2572285"/>
              <a:gd name="connsiteY0" fmla="*/ 1455505 h 1455505"/>
              <a:gd name="connsiteX1" fmla="*/ 2493 w 2572285"/>
              <a:gd name="connsiteY1" fmla="*/ 226748 h 1455505"/>
              <a:gd name="connsiteX2" fmla="*/ 2572285 w 2572285"/>
              <a:gd name="connsiteY2" fmla="*/ 226748 h 1455505"/>
              <a:gd name="connsiteX3" fmla="*/ 2572285 w 2572285"/>
              <a:gd name="connsiteY3" fmla="*/ 0 h 1455505"/>
              <a:gd name="connsiteX0" fmla="*/ 0 w 2571634"/>
              <a:gd name="connsiteY0" fmla="*/ 1455505 h 1455505"/>
              <a:gd name="connsiteX1" fmla="*/ 6604 w 2571634"/>
              <a:gd name="connsiteY1" fmla="*/ 226748 h 1455505"/>
              <a:gd name="connsiteX2" fmla="*/ 2571634 w 2571634"/>
              <a:gd name="connsiteY2" fmla="*/ 226748 h 1455505"/>
              <a:gd name="connsiteX3" fmla="*/ 2571634 w 2571634"/>
              <a:gd name="connsiteY3" fmla="*/ 0 h 1455505"/>
              <a:gd name="connsiteX0" fmla="*/ 0 w 2571634"/>
              <a:gd name="connsiteY0" fmla="*/ 1455505 h 1455505"/>
              <a:gd name="connsiteX1" fmla="*/ 6604 w 2571634"/>
              <a:gd name="connsiteY1" fmla="*/ 226748 h 1455505"/>
              <a:gd name="connsiteX2" fmla="*/ 2571634 w 2571634"/>
              <a:gd name="connsiteY2" fmla="*/ 226748 h 1455505"/>
              <a:gd name="connsiteX3" fmla="*/ 2571634 w 2571634"/>
              <a:gd name="connsiteY3" fmla="*/ 0 h 1455505"/>
              <a:gd name="connsiteX0" fmla="*/ 650 w 2572284"/>
              <a:gd name="connsiteY0" fmla="*/ 1455505 h 1455505"/>
              <a:gd name="connsiteX1" fmla="*/ 2492 w 2572284"/>
              <a:gd name="connsiteY1" fmla="*/ 228336 h 1455505"/>
              <a:gd name="connsiteX2" fmla="*/ 2572284 w 2572284"/>
              <a:gd name="connsiteY2" fmla="*/ 226748 h 1455505"/>
              <a:gd name="connsiteX3" fmla="*/ 2572284 w 2572284"/>
              <a:gd name="connsiteY3" fmla="*/ 0 h 1455505"/>
              <a:gd name="connsiteX0" fmla="*/ 0 w 2571634"/>
              <a:gd name="connsiteY0" fmla="*/ 1455505 h 1455505"/>
              <a:gd name="connsiteX1" fmla="*/ 3430 w 2571634"/>
              <a:gd name="connsiteY1" fmla="*/ 228336 h 1455505"/>
              <a:gd name="connsiteX2" fmla="*/ 2571634 w 2571634"/>
              <a:gd name="connsiteY2" fmla="*/ 226748 h 1455505"/>
              <a:gd name="connsiteX3" fmla="*/ 2571634 w 2571634"/>
              <a:gd name="connsiteY3" fmla="*/ 0 h 145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71634" h="1455505">
                <a:moveTo>
                  <a:pt x="0" y="1455505"/>
                </a:moveTo>
                <a:cubicBezTo>
                  <a:pt x="907" y="1275319"/>
                  <a:pt x="-1444" y="607431"/>
                  <a:pt x="3430" y="228336"/>
                </a:cubicBezTo>
                <a:lnTo>
                  <a:pt x="2571634" y="226748"/>
                </a:lnTo>
                <a:lnTo>
                  <a:pt x="2571634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uller Bold" pitchFamily="2" charset="-52"/>
            </a:endParaRPr>
          </a:p>
        </p:txBody>
      </p:sp>
      <p:sp>
        <p:nvSpPr>
          <p:cNvPr id="133" name="TextBox 70"/>
          <p:cNvSpPr txBox="1"/>
          <p:nvPr/>
        </p:nvSpPr>
        <p:spPr>
          <a:xfrm>
            <a:off x="979069" y="4888151"/>
            <a:ext cx="18939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 smtClean="0">
                <a:solidFill>
                  <a:prstClr val="white"/>
                </a:solidFill>
                <a:latin typeface="Muller Bold" pitchFamily="2" charset="-52"/>
                <a:cs typeface="Times New Roman" panose="02020603050405020304" pitchFamily="18" charset="0"/>
                <a:sym typeface="+mn-lt"/>
              </a:rPr>
              <a:t>СЛЕСАРЬ</a:t>
            </a:r>
            <a:endParaRPr lang="ru-RU" sz="1200" b="1" dirty="0">
              <a:solidFill>
                <a:prstClr val="white"/>
              </a:solidFill>
              <a:latin typeface="Muller Bold" pitchFamily="2" charset="-5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4E074323-34F6-4314-B6CB-3CD0DB15441F}"/>
              </a:ext>
            </a:extLst>
          </p:cNvPr>
          <p:cNvSpPr txBox="1"/>
          <p:nvPr/>
        </p:nvSpPr>
        <p:spPr>
          <a:xfrm>
            <a:off x="4525843" y="4393863"/>
            <a:ext cx="13553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000">
                <a:solidFill>
                  <a:schemeClr val="bg1"/>
                </a:solidFill>
                <a:effectLst/>
                <a:latin typeface="Muller ExtraBold" pitchFamily="50" charset="-52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r"/>
            <a:r>
              <a:rPr lang="ru-RU" sz="1200" dirty="0" smtClean="0">
                <a:latin typeface="Muller Bold" pitchFamily="2" charset="-52"/>
              </a:rPr>
              <a:t>120 </a:t>
            </a:r>
            <a:r>
              <a:rPr lang="ru-RU" sz="1200" dirty="0">
                <a:latin typeface="Muller Bold" pitchFamily="2" charset="-52"/>
              </a:rPr>
              <a:t>000 </a:t>
            </a:r>
            <a:r>
              <a:rPr lang="ru-RU" sz="1200" dirty="0">
                <a:latin typeface="Muller Bold" pitchFamily="2" charset="-52"/>
                <a:cs typeface="Calibri" panose="020F0502020204030204" pitchFamily="34" charset="0"/>
              </a:rPr>
              <a:t>₽</a:t>
            </a:r>
            <a:endParaRPr lang="ru-RU" sz="1200" dirty="0">
              <a:latin typeface="Muller Bold" pitchFamily="2" charset="-52"/>
            </a:endParaRPr>
          </a:p>
        </p:txBody>
      </p:sp>
      <p:sp>
        <p:nvSpPr>
          <p:cNvPr id="145" name="Rectangle 99"/>
          <p:cNvSpPr/>
          <p:nvPr/>
        </p:nvSpPr>
        <p:spPr>
          <a:xfrm>
            <a:off x="962415" y="5365827"/>
            <a:ext cx="24955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</a:rPr>
              <a:t>Обслуживание 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</a:rPr>
              <a:t>БК, выполнение срочных работ по устранению неисправностей.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sz="1000" dirty="0">
              <a:solidFill>
                <a:schemeClr val="bg1"/>
              </a:solidFill>
              <a:latin typeface="Muller Bold" pitchFamily="2" charset="-52"/>
              <a:cs typeface="Times New Roman" pitchFamily="18" charset="0"/>
            </a:endParaRPr>
          </a:p>
        </p:txBody>
      </p:sp>
      <p:sp>
        <p:nvSpPr>
          <p:cNvPr id="62" name="Rectangle 99"/>
          <p:cNvSpPr/>
          <p:nvPr/>
        </p:nvSpPr>
        <p:spPr>
          <a:xfrm>
            <a:off x="3587609" y="4888151"/>
            <a:ext cx="213874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</a:rPr>
              <a:t>Содержание 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</a:rPr>
              <a:t>ряда оборудования и инструментов в исправном техническом состоянии, проведение планового обслуживания.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1000" dirty="0">
              <a:solidFill>
                <a:schemeClr val="bg1"/>
              </a:solidFill>
              <a:latin typeface="Muller Bold" pitchFamily="2" charset="-52"/>
              <a:cs typeface="Times New Roman" pitchFamily="18" charset="0"/>
            </a:endParaRPr>
          </a:p>
        </p:txBody>
      </p:sp>
      <p:sp>
        <p:nvSpPr>
          <p:cNvPr id="152" name="Rectangle 99"/>
          <p:cNvSpPr/>
          <p:nvPr/>
        </p:nvSpPr>
        <p:spPr>
          <a:xfrm>
            <a:off x="6243652" y="4311867"/>
            <a:ext cx="24194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</a:rPr>
              <a:t>Контроль 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</a:rPr>
              <a:t>за выполнением работ по обслуживанию БК, оборудования. </a:t>
            </a:r>
            <a:endParaRPr lang="en-US" sz="1000" dirty="0" smtClean="0">
              <a:solidFill>
                <a:schemeClr val="bg1"/>
              </a:solidFill>
              <a:latin typeface="Muller Bold" pitchFamily="2" charset="-52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</a:rPr>
              <a:t>Контроль 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</a:rPr>
              <a:t>за соблюдением </a:t>
            </a: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</a:rPr>
              <a:t>ТБ</a:t>
            </a:r>
            <a:r>
              <a:rPr lang="en-US" sz="1000" dirty="0">
                <a:solidFill>
                  <a:schemeClr val="bg1"/>
                </a:solidFill>
                <a:latin typeface="Muller Bold" pitchFamily="2" charset="-52"/>
              </a:rPr>
              <a:t>.</a:t>
            </a:r>
            <a:endParaRPr lang="ru-RU" sz="1000" dirty="0">
              <a:solidFill>
                <a:schemeClr val="bg1"/>
              </a:solidFill>
              <a:latin typeface="Muller Bold" pitchFamily="2" charset="-52"/>
            </a:endParaRPr>
          </a:p>
          <a:p>
            <a:endParaRPr lang="ru-RU" sz="1000" dirty="0">
              <a:solidFill>
                <a:schemeClr val="bg1"/>
              </a:solidFill>
              <a:latin typeface="Muller Bold" pitchFamily="2" charset="-52"/>
              <a:cs typeface="Times New Roman" pitchFamily="18" charset="0"/>
            </a:endParaRP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4E074323-34F6-4314-B6CB-3CD0DB15441F}"/>
              </a:ext>
            </a:extLst>
          </p:cNvPr>
          <p:cNvSpPr txBox="1"/>
          <p:nvPr/>
        </p:nvSpPr>
        <p:spPr>
          <a:xfrm>
            <a:off x="7190866" y="3687524"/>
            <a:ext cx="14522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000">
                <a:solidFill>
                  <a:schemeClr val="bg1"/>
                </a:solidFill>
                <a:effectLst/>
                <a:latin typeface="Muller ExtraBold" pitchFamily="50" charset="-52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r"/>
            <a:r>
              <a:rPr lang="ru-RU" sz="1200" dirty="0" smtClean="0">
                <a:latin typeface="Muller Bold" pitchFamily="2" charset="-52"/>
              </a:rPr>
              <a:t>140 </a:t>
            </a:r>
            <a:r>
              <a:rPr lang="ru-RU" sz="1200" dirty="0">
                <a:latin typeface="Muller Bold" pitchFamily="2" charset="-52"/>
              </a:rPr>
              <a:t>000</a:t>
            </a:r>
            <a:r>
              <a:rPr lang="ru-RU" sz="1200" dirty="0">
                <a:latin typeface="Muller Bold" pitchFamily="2" charset="-52"/>
                <a:cs typeface="Calibri" panose="020F0502020204030204" pitchFamily="34" charset="0"/>
              </a:rPr>
              <a:t> ₽</a:t>
            </a:r>
            <a:endParaRPr lang="ru-RU" sz="1200" dirty="0">
              <a:latin typeface="Muller Bold" pitchFamily="2" charset="-52"/>
            </a:endParaRPr>
          </a:p>
        </p:txBody>
      </p:sp>
      <p:sp>
        <p:nvSpPr>
          <p:cNvPr id="153" name="Rectangle 99"/>
          <p:cNvSpPr/>
          <p:nvPr/>
        </p:nvSpPr>
        <p:spPr>
          <a:xfrm>
            <a:off x="8746396" y="3703079"/>
            <a:ext cx="24951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</a:rPr>
              <a:t>Обеспечение 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</a:rPr>
              <a:t>высокого уровня качества услуг по предоставлению БК и иного оборудования для подрядчиков, составление графиков работ, произведение необходимых закупок.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sz="1000" dirty="0">
              <a:solidFill>
                <a:schemeClr val="bg1"/>
              </a:solidFill>
              <a:latin typeface="Muller Bold" pitchFamily="2" charset="-52"/>
              <a:cs typeface="Times New Roman" pitchFamily="18" charset="0"/>
            </a:endParaRPr>
          </a:p>
        </p:txBody>
      </p:sp>
      <p:grpSp>
        <p:nvGrpSpPr>
          <p:cNvPr id="6" name="Стрелки"/>
          <p:cNvGrpSpPr/>
          <p:nvPr/>
        </p:nvGrpSpPr>
        <p:grpSpPr>
          <a:xfrm>
            <a:off x="3392580" y="3131569"/>
            <a:ext cx="5330981" cy="1570241"/>
            <a:chOff x="3392580" y="3189625"/>
            <a:chExt cx="5330981" cy="1570241"/>
          </a:xfrm>
        </p:grpSpPr>
        <p:grpSp>
          <p:nvGrpSpPr>
            <p:cNvPr id="103" name="Группа 102"/>
            <p:cNvGrpSpPr/>
            <p:nvPr/>
          </p:nvGrpSpPr>
          <p:grpSpPr>
            <a:xfrm rot="16200000">
              <a:off x="8441140" y="3288934"/>
              <a:ext cx="381729" cy="183112"/>
              <a:chOff x="5074060" y="1174750"/>
              <a:chExt cx="458907" cy="220133"/>
            </a:xfrm>
            <a:solidFill>
              <a:schemeClr val="bg1"/>
            </a:solidFill>
          </p:grpSpPr>
          <p:sp>
            <p:nvSpPr>
              <p:cNvPr id="104" name="Шеврон 103"/>
              <p:cNvSpPr/>
              <p:nvPr/>
            </p:nvSpPr>
            <p:spPr>
              <a:xfrm>
                <a:off x="5361517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05" name="Шеврон 104"/>
              <p:cNvSpPr/>
              <p:nvPr/>
            </p:nvSpPr>
            <p:spPr>
              <a:xfrm>
                <a:off x="5219212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06" name="Шеврон 105"/>
              <p:cNvSpPr/>
              <p:nvPr/>
            </p:nvSpPr>
            <p:spPr>
              <a:xfrm>
                <a:off x="5074060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</p:grpSp>
        <p:grpSp>
          <p:nvGrpSpPr>
            <p:cNvPr id="116" name="Группа 115"/>
            <p:cNvGrpSpPr/>
            <p:nvPr/>
          </p:nvGrpSpPr>
          <p:grpSpPr>
            <a:xfrm rot="16200000">
              <a:off x="5863094" y="3873359"/>
              <a:ext cx="381730" cy="183112"/>
              <a:chOff x="5074060" y="1174750"/>
              <a:chExt cx="458907" cy="220133"/>
            </a:xfrm>
            <a:solidFill>
              <a:schemeClr val="bg1"/>
            </a:solidFill>
          </p:grpSpPr>
          <p:sp>
            <p:nvSpPr>
              <p:cNvPr id="123" name="Шеврон 122"/>
              <p:cNvSpPr/>
              <p:nvPr/>
            </p:nvSpPr>
            <p:spPr>
              <a:xfrm>
                <a:off x="5361517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24" name="Шеврон 123"/>
              <p:cNvSpPr/>
              <p:nvPr/>
            </p:nvSpPr>
            <p:spPr>
              <a:xfrm>
                <a:off x="5219212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25" name="Шеврон 124"/>
              <p:cNvSpPr/>
              <p:nvPr/>
            </p:nvSpPr>
            <p:spPr>
              <a:xfrm>
                <a:off x="5074060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</p:grpSp>
        <p:grpSp>
          <p:nvGrpSpPr>
            <p:cNvPr id="128" name="Группа 127"/>
            <p:cNvGrpSpPr/>
            <p:nvPr/>
          </p:nvGrpSpPr>
          <p:grpSpPr>
            <a:xfrm rot="16200000">
              <a:off x="3293271" y="4477445"/>
              <a:ext cx="381730" cy="183112"/>
              <a:chOff x="5074060" y="1174750"/>
              <a:chExt cx="458907" cy="220133"/>
            </a:xfrm>
            <a:solidFill>
              <a:schemeClr val="bg1"/>
            </a:solidFill>
          </p:grpSpPr>
          <p:sp>
            <p:nvSpPr>
              <p:cNvPr id="136" name="Шеврон 135"/>
              <p:cNvSpPr/>
              <p:nvPr/>
            </p:nvSpPr>
            <p:spPr>
              <a:xfrm>
                <a:off x="5361517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38" name="Шеврон 137"/>
              <p:cNvSpPr/>
              <p:nvPr/>
            </p:nvSpPr>
            <p:spPr>
              <a:xfrm>
                <a:off x="5219212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39" name="Шеврон 138"/>
              <p:cNvSpPr/>
              <p:nvPr/>
            </p:nvSpPr>
            <p:spPr>
              <a:xfrm>
                <a:off x="5074060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</p:grpSp>
      </p:grpSp>
      <p:sp>
        <p:nvSpPr>
          <p:cNvPr id="92" name="Полилиния 91"/>
          <p:cNvSpPr/>
          <p:nvPr/>
        </p:nvSpPr>
        <p:spPr>
          <a:xfrm>
            <a:off x="3487520" y="4001711"/>
            <a:ext cx="2569028" cy="377263"/>
          </a:xfrm>
          <a:custGeom>
            <a:avLst/>
            <a:gdLst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5149404 w 10307226"/>
              <a:gd name="connsiteY6" fmla="*/ 2983705 h 2983706"/>
              <a:gd name="connsiteX7" fmla="*/ 2581068 w 10307226"/>
              <a:gd name="connsiteY7" fmla="*/ 2983705 h 2983706"/>
              <a:gd name="connsiteX8" fmla="*/ 2576142 w 10307226"/>
              <a:gd name="connsiteY8" fmla="*/ 2983705 h 2983706"/>
              <a:gd name="connsiteX9" fmla="*/ 0 w 10307226"/>
              <a:gd name="connsiteY9" fmla="*/ 2983705 h 2983706"/>
              <a:gd name="connsiteX10" fmla="*/ 0 w 10307226"/>
              <a:gd name="connsiteY10" fmla="*/ 1812832 h 2983706"/>
              <a:gd name="connsiteX11" fmla="*/ 2576142 w 10307226"/>
              <a:gd name="connsiteY11" fmla="*/ 1812832 h 2983706"/>
              <a:gd name="connsiteX12" fmla="*/ 2576142 w 10307226"/>
              <a:gd name="connsiteY12" fmla="*/ 1205084 h 2983706"/>
              <a:gd name="connsiteX13" fmla="*/ 5149404 w 10307226"/>
              <a:gd name="connsiteY13" fmla="*/ 1205084 h 2983706"/>
              <a:gd name="connsiteX14" fmla="*/ 5149404 w 10307226"/>
              <a:gd name="connsiteY14" fmla="*/ 614534 h 2983706"/>
              <a:gd name="connsiteX15" fmla="*/ 7726158 w 10307226"/>
              <a:gd name="connsiteY15" fmla="*/ 614534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7726158 w 10307226"/>
              <a:gd name="connsiteY3" fmla="*/ 2983705 h 2983706"/>
              <a:gd name="connsiteX4" fmla="*/ 5157210 w 10307226"/>
              <a:gd name="connsiteY4" fmla="*/ 2983705 h 2983706"/>
              <a:gd name="connsiteX5" fmla="*/ 5149404 w 10307226"/>
              <a:gd name="connsiteY5" fmla="*/ 2983705 h 2983706"/>
              <a:gd name="connsiteX6" fmla="*/ 2581068 w 10307226"/>
              <a:gd name="connsiteY6" fmla="*/ 2983705 h 2983706"/>
              <a:gd name="connsiteX7" fmla="*/ 2576142 w 10307226"/>
              <a:gd name="connsiteY7" fmla="*/ 2983705 h 2983706"/>
              <a:gd name="connsiteX8" fmla="*/ 0 w 10307226"/>
              <a:gd name="connsiteY8" fmla="*/ 2983705 h 2983706"/>
              <a:gd name="connsiteX9" fmla="*/ 0 w 10307226"/>
              <a:gd name="connsiteY9" fmla="*/ 1812832 h 2983706"/>
              <a:gd name="connsiteX10" fmla="*/ 2576142 w 10307226"/>
              <a:gd name="connsiteY10" fmla="*/ 1812832 h 2983706"/>
              <a:gd name="connsiteX11" fmla="*/ 2576142 w 10307226"/>
              <a:gd name="connsiteY11" fmla="*/ 1205084 h 2983706"/>
              <a:gd name="connsiteX12" fmla="*/ 5149404 w 10307226"/>
              <a:gd name="connsiteY12" fmla="*/ 1205084 h 2983706"/>
              <a:gd name="connsiteX13" fmla="*/ 5149404 w 10307226"/>
              <a:gd name="connsiteY13" fmla="*/ 614534 h 2983706"/>
              <a:gd name="connsiteX14" fmla="*/ 7726158 w 10307226"/>
              <a:gd name="connsiteY14" fmla="*/ 614534 h 2983706"/>
              <a:gd name="connsiteX15" fmla="*/ 7726158 w 10307226"/>
              <a:gd name="connsiteY15" fmla="*/ 0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5157210 w 10307226"/>
              <a:gd name="connsiteY3" fmla="*/ 2983705 h 2983706"/>
              <a:gd name="connsiteX4" fmla="*/ 5149404 w 10307226"/>
              <a:gd name="connsiteY4" fmla="*/ 2983705 h 2983706"/>
              <a:gd name="connsiteX5" fmla="*/ 2581068 w 10307226"/>
              <a:gd name="connsiteY5" fmla="*/ 2983705 h 2983706"/>
              <a:gd name="connsiteX6" fmla="*/ 2576142 w 10307226"/>
              <a:gd name="connsiteY6" fmla="*/ 2983705 h 2983706"/>
              <a:gd name="connsiteX7" fmla="*/ 0 w 10307226"/>
              <a:gd name="connsiteY7" fmla="*/ 2983705 h 2983706"/>
              <a:gd name="connsiteX8" fmla="*/ 0 w 10307226"/>
              <a:gd name="connsiteY8" fmla="*/ 1812832 h 2983706"/>
              <a:gd name="connsiteX9" fmla="*/ 2576142 w 10307226"/>
              <a:gd name="connsiteY9" fmla="*/ 1812832 h 2983706"/>
              <a:gd name="connsiteX10" fmla="*/ 2576142 w 10307226"/>
              <a:gd name="connsiteY10" fmla="*/ 1205084 h 2983706"/>
              <a:gd name="connsiteX11" fmla="*/ 5149404 w 10307226"/>
              <a:gd name="connsiteY11" fmla="*/ 1205084 h 2983706"/>
              <a:gd name="connsiteX12" fmla="*/ 5149404 w 10307226"/>
              <a:gd name="connsiteY12" fmla="*/ 614534 h 2983706"/>
              <a:gd name="connsiteX13" fmla="*/ 7726158 w 10307226"/>
              <a:gd name="connsiteY13" fmla="*/ 614534 h 2983706"/>
              <a:gd name="connsiteX14" fmla="*/ 7726158 w 10307226"/>
              <a:gd name="connsiteY14" fmla="*/ 0 h 2983706"/>
              <a:gd name="connsiteX0" fmla="*/ 7726158 w 10307226"/>
              <a:gd name="connsiteY0" fmla="*/ 0 h 2983705"/>
              <a:gd name="connsiteX1" fmla="*/ 10307226 w 10307226"/>
              <a:gd name="connsiteY1" fmla="*/ 0 h 2983705"/>
              <a:gd name="connsiteX2" fmla="*/ 5157210 w 10307226"/>
              <a:gd name="connsiteY2" fmla="*/ 2983705 h 2983705"/>
              <a:gd name="connsiteX3" fmla="*/ 5149404 w 10307226"/>
              <a:gd name="connsiteY3" fmla="*/ 2983705 h 2983705"/>
              <a:gd name="connsiteX4" fmla="*/ 2581068 w 10307226"/>
              <a:gd name="connsiteY4" fmla="*/ 2983705 h 2983705"/>
              <a:gd name="connsiteX5" fmla="*/ 2576142 w 10307226"/>
              <a:gd name="connsiteY5" fmla="*/ 2983705 h 2983705"/>
              <a:gd name="connsiteX6" fmla="*/ 0 w 10307226"/>
              <a:gd name="connsiteY6" fmla="*/ 2983705 h 2983705"/>
              <a:gd name="connsiteX7" fmla="*/ 0 w 10307226"/>
              <a:gd name="connsiteY7" fmla="*/ 1812832 h 2983705"/>
              <a:gd name="connsiteX8" fmla="*/ 2576142 w 10307226"/>
              <a:gd name="connsiteY8" fmla="*/ 1812832 h 2983705"/>
              <a:gd name="connsiteX9" fmla="*/ 2576142 w 10307226"/>
              <a:gd name="connsiteY9" fmla="*/ 1205084 h 2983705"/>
              <a:gd name="connsiteX10" fmla="*/ 5149404 w 10307226"/>
              <a:gd name="connsiteY10" fmla="*/ 1205084 h 2983705"/>
              <a:gd name="connsiteX11" fmla="*/ 5149404 w 10307226"/>
              <a:gd name="connsiteY11" fmla="*/ 614534 h 2983705"/>
              <a:gd name="connsiteX12" fmla="*/ 7726158 w 10307226"/>
              <a:gd name="connsiteY12" fmla="*/ 614534 h 2983705"/>
              <a:gd name="connsiteX13" fmla="*/ 7726158 w 10307226"/>
              <a:gd name="connsiteY13" fmla="*/ 0 h 2983705"/>
              <a:gd name="connsiteX0" fmla="*/ 5149404 w 10307226"/>
              <a:gd name="connsiteY0" fmla="*/ 2983705 h 3075145"/>
              <a:gd name="connsiteX1" fmla="*/ 2581068 w 10307226"/>
              <a:gd name="connsiteY1" fmla="*/ 2983705 h 3075145"/>
              <a:gd name="connsiteX2" fmla="*/ 2576142 w 10307226"/>
              <a:gd name="connsiteY2" fmla="*/ 2983705 h 3075145"/>
              <a:gd name="connsiteX3" fmla="*/ 0 w 10307226"/>
              <a:gd name="connsiteY3" fmla="*/ 2983705 h 3075145"/>
              <a:gd name="connsiteX4" fmla="*/ 0 w 10307226"/>
              <a:gd name="connsiteY4" fmla="*/ 1812832 h 3075145"/>
              <a:gd name="connsiteX5" fmla="*/ 2576142 w 10307226"/>
              <a:gd name="connsiteY5" fmla="*/ 1812832 h 3075145"/>
              <a:gd name="connsiteX6" fmla="*/ 2576142 w 10307226"/>
              <a:gd name="connsiteY6" fmla="*/ 1205084 h 3075145"/>
              <a:gd name="connsiteX7" fmla="*/ 5149404 w 10307226"/>
              <a:gd name="connsiteY7" fmla="*/ 1205084 h 3075145"/>
              <a:gd name="connsiteX8" fmla="*/ 5149404 w 10307226"/>
              <a:gd name="connsiteY8" fmla="*/ 614534 h 3075145"/>
              <a:gd name="connsiteX9" fmla="*/ 7726158 w 10307226"/>
              <a:gd name="connsiteY9" fmla="*/ 614534 h 3075145"/>
              <a:gd name="connsiteX10" fmla="*/ 7726158 w 10307226"/>
              <a:gd name="connsiteY10" fmla="*/ 0 h 3075145"/>
              <a:gd name="connsiteX11" fmla="*/ 10307226 w 10307226"/>
              <a:gd name="connsiteY11" fmla="*/ 0 h 3075145"/>
              <a:gd name="connsiteX12" fmla="*/ 5157210 w 10307226"/>
              <a:gd name="connsiteY12" fmla="*/ 2983705 h 3075145"/>
              <a:gd name="connsiteX13" fmla="*/ 5240844 w 10307226"/>
              <a:gd name="connsiteY13" fmla="*/ 3075145 h 307514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12" fmla="*/ 5157210 w 10307226"/>
              <a:gd name="connsiteY12" fmla="*/ 2983705 h 298370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0" fmla="*/ 2581068 w 10307226"/>
              <a:gd name="connsiteY0" fmla="*/ 2983705 h 2983705"/>
              <a:gd name="connsiteX1" fmla="*/ 2576142 w 10307226"/>
              <a:gd name="connsiteY1" fmla="*/ 2983705 h 2983705"/>
              <a:gd name="connsiteX2" fmla="*/ 0 w 10307226"/>
              <a:gd name="connsiteY2" fmla="*/ 2983705 h 2983705"/>
              <a:gd name="connsiteX3" fmla="*/ 0 w 10307226"/>
              <a:gd name="connsiteY3" fmla="*/ 1812832 h 2983705"/>
              <a:gd name="connsiteX4" fmla="*/ 2576142 w 10307226"/>
              <a:gd name="connsiteY4" fmla="*/ 1812832 h 2983705"/>
              <a:gd name="connsiteX5" fmla="*/ 2576142 w 10307226"/>
              <a:gd name="connsiteY5" fmla="*/ 1205084 h 2983705"/>
              <a:gd name="connsiteX6" fmla="*/ 5149404 w 10307226"/>
              <a:gd name="connsiteY6" fmla="*/ 1205084 h 2983705"/>
              <a:gd name="connsiteX7" fmla="*/ 5149404 w 10307226"/>
              <a:gd name="connsiteY7" fmla="*/ 614534 h 2983705"/>
              <a:gd name="connsiteX8" fmla="*/ 7726158 w 10307226"/>
              <a:gd name="connsiteY8" fmla="*/ 614534 h 2983705"/>
              <a:gd name="connsiteX9" fmla="*/ 7726158 w 10307226"/>
              <a:gd name="connsiteY9" fmla="*/ 0 h 2983705"/>
              <a:gd name="connsiteX10" fmla="*/ 10307226 w 10307226"/>
              <a:gd name="connsiteY10" fmla="*/ 0 h 2983705"/>
              <a:gd name="connsiteX0" fmla="*/ 2581068 w 10307226"/>
              <a:gd name="connsiteY0" fmla="*/ 2983705 h 2983705"/>
              <a:gd name="connsiteX1" fmla="*/ 0 w 10307226"/>
              <a:gd name="connsiteY1" fmla="*/ 2983705 h 2983705"/>
              <a:gd name="connsiteX2" fmla="*/ 0 w 10307226"/>
              <a:gd name="connsiteY2" fmla="*/ 1812832 h 2983705"/>
              <a:gd name="connsiteX3" fmla="*/ 2576142 w 10307226"/>
              <a:gd name="connsiteY3" fmla="*/ 1812832 h 2983705"/>
              <a:gd name="connsiteX4" fmla="*/ 2576142 w 10307226"/>
              <a:gd name="connsiteY4" fmla="*/ 1205084 h 2983705"/>
              <a:gd name="connsiteX5" fmla="*/ 5149404 w 10307226"/>
              <a:gd name="connsiteY5" fmla="*/ 1205084 h 2983705"/>
              <a:gd name="connsiteX6" fmla="*/ 5149404 w 10307226"/>
              <a:gd name="connsiteY6" fmla="*/ 614534 h 2983705"/>
              <a:gd name="connsiteX7" fmla="*/ 7726158 w 10307226"/>
              <a:gd name="connsiteY7" fmla="*/ 614534 h 2983705"/>
              <a:gd name="connsiteX8" fmla="*/ 7726158 w 10307226"/>
              <a:gd name="connsiteY8" fmla="*/ 0 h 2983705"/>
              <a:gd name="connsiteX9" fmla="*/ 10307226 w 10307226"/>
              <a:gd name="connsiteY9" fmla="*/ 0 h 2983705"/>
              <a:gd name="connsiteX0" fmla="*/ 0 w 10307226"/>
              <a:gd name="connsiteY0" fmla="*/ 2983705 h 2983705"/>
              <a:gd name="connsiteX1" fmla="*/ 0 w 10307226"/>
              <a:gd name="connsiteY1" fmla="*/ 1812832 h 2983705"/>
              <a:gd name="connsiteX2" fmla="*/ 2576142 w 10307226"/>
              <a:gd name="connsiteY2" fmla="*/ 1812832 h 2983705"/>
              <a:gd name="connsiteX3" fmla="*/ 2576142 w 10307226"/>
              <a:gd name="connsiteY3" fmla="*/ 1205084 h 2983705"/>
              <a:gd name="connsiteX4" fmla="*/ 5149404 w 10307226"/>
              <a:gd name="connsiteY4" fmla="*/ 1205084 h 2983705"/>
              <a:gd name="connsiteX5" fmla="*/ 5149404 w 10307226"/>
              <a:gd name="connsiteY5" fmla="*/ 614534 h 2983705"/>
              <a:gd name="connsiteX6" fmla="*/ 7726158 w 10307226"/>
              <a:gd name="connsiteY6" fmla="*/ 614534 h 2983705"/>
              <a:gd name="connsiteX7" fmla="*/ 7726158 w 10307226"/>
              <a:gd name="connsiteY7" fmla="*/ 0 h 2983705"/>
              <a:gd name="connsiteX8" fmla="*/ 10307226 w 10307226"/>
              <a:gd name="connsiteY8" fmla="*/ 0 h 2983705"/>
              <a:gd name="connsiteX0" fmla="*/ 5443 w 10312669"/>
              <a:gd name="connsiteY0" fmla="*/ 2983705 h 2983705"/>
              <a:gd name="connsiteX1" fmla="*/ 0 w 10312669"/>
              <a:gd name="connsiteY1" fmla="*/ 2379601 h 2983705"/>
              <a:gd name="connsiteX2" fmla="*/ 5443 w 10312669"/>
              <a:gd name="connsiteY2" fmla="*/ 1812832 h 2983705"/>
              <a:gd name="connsiteX3" fmla="*/ 2581585 w 10312669"/>
              <a:gd name="connsiteY3" fmla="*/ 1812832 h 2983705"/>
              <a:gd name="connsiteX4" fmla="*/ 2581585 w 10312669"/>
              <a:gd name="connsiteY4" fmla="*/ 1205084 h 2983705"/>
              <a:gd name="connsiteX5" fmla="*/ 5154847 w 10312669"/>
              <a:gd name="connsiteY5" fmla="*/ 1205084 h 2983705"/>
              <a:gd name="connsiteX6" fmla="*/ 5154847 w 10312669"/>
              <a:gd name="connsiteY6" fmla="*/ 614534 h 2983705"/>
              <a:gd name="connsiteX7" fmla="*/ 7731601 w 10312669"/>
              <a:gd name="connsiteY7" fmla="*/ 614534 h 2983705"/>
              <a:gd name="connsiteX8" fmla="*/ 7731601 w 10312669"/>
              <a:gd name="connsiteY8" fmla="*/ 0 h 2983705"/>
              <a:gd name="connsiteX9" fmla="*/ 10312669 w 10312669"/>
              <a:gd name="connsiteY9" fmla="*/ 0 h 2983705"/>
              <a:gd name="connsiteX0" fmla="*/ 0 w 10312669"/>
              <a:gd name="connsiteY0" fmla="*/ 2379601 h 2379601"/>
              <a:gd name="connsiteX1" fmla="*/ 5443 w 10312669"/>
              <a:gd name="connsiteY1" fmla="*/ 1812832 h 2379601"/>
              <a:gd name="connsiteX2" fmla="*/ 2581585 w 10312669"/>
              <a:gd name="connsiteY2" fmla="*/ 1812832 h 2379601"/>
              <a:gd name="connsiteX3" fmla="*/ 2581585 w 10312669"/>
              <a:gd name="connsiteY3" fmla="*/ 1205084 h 2379601"/>
              <a:gd name="connsiteX4" fmla="*/ 5154847 w 10312669"/>
              <a:gd name="connsiteY4" fmla="*/ 1205084 h 2379601"/>
              <a:gd name="connsiteX5" fmla="*/ 5154847 w 10312669"/>
              <a:gd name="connsiteY5" fmla="*/ 614534 h 2379601"/>
              <a:gd name="connsiteX6" fmla="*/ 7731601 w 10312669"/>
              <a:gd name="connsiteY6" fmla="*/ 614534 h 2379601"/>
              <a:gd name="connsiteX7" fmla="*/ 7731601 w 10312669"/>
              <a:gd name="connsiteY7" fmla="*/ 0 h 2379601"/>
              <a:gd name="connsiteX8" fmla="*/ 10312669 w 10312669"/>
              <a:gd name="connsiteY8" fmla="*/ 0 h 2379601"/>
              <a:gd name="connsiteX0" fmla="*/ 186149 w 10498818"/>
              <a:gd name="connsiteY0" fmla="*/ 2379601 h 2379601"/>
              <a:gd name="connsiteX1" fmla="*/ 188690 w 10498818"/>
              <a:gd name="connsiteY1" fmla="*/ 2119251 h 2379601"/>
              <a:gd name="connsiteX2" fmla="*/ 191592 w 10498818"/>
              <a:gd name="connsiteY2" fmla="*/ 1812832 h 2379601"/>
              <a:gd name="connsiteX3" fmla="*/ 2767734 w 10498818"/>
              <a:gd name="connsiteY3" fmla="*/ 1812832 h 2379601"/>
              <a:gd name="connsiteX4" fmla="*/ 2767734 w 10498818"/>
              <a:gd name="connsiteY4" fmla="*/ 1205084 h 2379601"/>
              <a:gd name="connsiteX5" fmla="*/ 5340996 w 10498818"/>
              <a:gd name="connsiteY5" fmla="*/ 1205084 h 2379601"/>
              <a:gd name="connsiteX6" fmla="*/ 5340996 w 10498818"/>
              <a:gd name="connsiteY6" fmla="*/ 614534 h 2379601"/>
              <a:gd name="connsiteX7" fmla="*/ 7917750 w 10498818"/>
              <a:gd name="connsiteY7" fmla="*/ 614534 h 2379601"/>
              <a:gd name="connsiteX8" fmla="*/ 7917750 w 10498818"/>
              <a:gd name="connsiteY8" fmla="*/ 0 h 2379601"/>
              <a:gd name="connsiteX9" fmla="*/ 10498818 w 10498818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72 w 10312841"/>
              <a:gd name="connsiteY0" fmla="*/ 2379601 h 2379601"/>
              <a:gd name="connsiteX1" fmla="*/ 2713 w 10312841"/>
              <a:gd name="connsiteY1" fmla="*/ 2119251 h 2379601"/>
              <a:gd name="connsiteX2" fmla="*/ 5615 w 10312841"/>
              <a:gd name="connsiteY2" fmla="*/ 1812832 h 2379601"/>
              <a:gd name="connsiteX3" fmla="*/ 2581757 w 10312841"/>
              <a:gd name="connsiteY3" fmla="*/ 1812832 h 2379601"/>
              <a:gd name="connsiteX4" fmla="*/ 2581757 w 10312841"/>
              <a:gd name="connsiteY4" fmla="*/ 1205084 h 2379601"/>
              <a:gd name="connsiteX5" fmla="*/ 5155019 w 10312841"/>
              <a:gd name="connsiteY5" fmla="*/ 1205084 h 2379601"/>
              <a:gd name="connsiteX6" fmla="*/ 5155019 w 10312841"/>
              <a:gd name="connsiteY6" fmla="*/ 614534 h 2379601"/>
              <a:gd name="connsiteX7" fmla="*/ 7731773 w 10312841"/>
              <a:gd name="connsiteY7" fmla="*/ 614534 h 2379601"/>
              <a:gd name="connsiteX8" fmla="*/ 7731773 w 10312841"/>
              <a:gd name="connsiteY8" fmla="*/ 0 h 2379601"/>
              <a:gd name="connsiteX9" fmla="*/ 10312841 w 10312841"/>
              <a:gd name="connsiteY9" fmla="*/ 0 h 2379601"/>
              <a:gd name="connsiteX0" fmla="*/ 0 w 10569844"/>
              <a:gd name="connsiteY0" fmla="*/ 2385951 h 2385951"/>
              <a:gd name="connsiteX1" fmla="*/ 259716 w 10569844"/>
              <a:gd name="connsiteY1" fmla="*/ 211925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412036"/>
              <a:gd name="connsiteX1" fmla="*/ 262891 w 10569844"/>
              <a:gd name="connsiteY1" fmla="*/ 2376426 h 2412036"/>
              <a:gd name="connsiteX2" fmla="*/ 262618 w 10569844"/>
              <a:gd name="connsiteY2" fmla="*/ 1812832 h 2412036"/>
              <a:gd name="connsiteX3" fmla="*/ 2838760 w 10569844"/>
              <a:gd name="connsiteY3" fmla="*/ 1812832 h 2412036"/>
              <a:gd name="connsiteX4" fmla="*/ 2838760 w 10569844"/>
              <a:gd name="connsiteY4" fmla="*/ 1205084 h 2412036"/>
              <a:gd name="connsiteX5" fmla="*/ 5412022 w 10569844"/>
              <a:gd name="connsiteY5" fmla="*/ 1205084 h 2412036"/>
              <a:gd name="connsiteX6" fmla="*/ 5412022 w 10569844"/>
              <a:gd name="connsiteY6" fmla="*/ 614534 h 2412036"/>
              <a:gd name="connsiteX7" fmla="*/ 7988776 w 10569844"/>
              <a:gd name="connsiteY7" fmla="*/ 614534 h 2412036"/>
              <a:gd name="connsiteX8" fmla="*/ 7988776 w 10569844"/>
              <a:gd name="connsiteY8" fmla="*/ 0 h 2412036"/>
              <a:gd name="connsiteX9" fmla="*/ 10569844 w 10569844"/>
              <a:gd name="connsiteY9" fmla="*/ 0 h 2412036"/>
              <a:gd name="connsiteX0" fmla="*/ 0 w 10569844"/>
              <a:gd name="connsiteY0" fmla="*/ 2385951 h 2404472"/>
              <a:gd name="connsiteX1" fmla="*/ 259716 w 10569844"/>
              <a:gd name="connsiteY1" fmla="*/ 2366901 h 2404472"/>
              <a:gd name="connsiteX2" fmla="*/ 262618 w 10569844"/>
              <a:gd name="connsiteY2" fmla="*/ 1812832 h 2404472"/>
              <a:gd name="connsiteX3" fmla="*/ 2838760 w 10569844"/>
              <a:gd name="connsiteY3" fmla="*/ 1812832 h 2404472"/>
              <a:gd name="connsiteX4" fmla="*/ 2838760 w 10569844"/>
              <a:gd name="connsiteY4" fmla="*/ 1205084 h 2404472"/>
              <a:gd name="connsiteX5" fmla="*/ 5412022 w 10569844"/>
              <a:gd name="connsiteY5" fmla="*/ 1205084 h 2404472"/>
              <a:gd name="connsiteX6" fmla="*/ 5412022 w 10569844"/>
              <a:gd name="connsiteY6" fmla="*/ 614534 h 2404472"/>
              <a:gd name="connsiteX7" fmla="*/ 7988776 w 10569844"/>
              <a:gd name="connsiteY7" fmla="*/ 614534 h 2404472"/>
              <a:gd name="connsiteX8" fmla="*/ 7988776 w 10569844"/>
              <a:gd name="connsiteY8" fmla="*/ 0 h 2404472"/>
              <a:gd name="connsiteX9" fmla="*/ 10569844 w 10569844"/>
              <a:gd name="connsiteY9" fmla="*/ 0 h 2404472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84660"/>
              <a:gd name="connsiteY0" fmla="*/ 2371134 h 2374036"/>
              <a:gd name="connsiteX1" fmla="*/ 274532 w 10584660"/>
              <a:gd name="connsiteY1" fmla="*/ 2366901 h 2374036"/>
              <a:gd name="connsiteX2" fmla="*/ 277434 w 10584660"/>
              <a:gd name="connsiteY2" fmla="*/ 1812832 h 2374036"/>
              <a:gd name="connsiteX3" fmla="*/ 2853576 w 10584660"/>
              <a:gd name="connsiteY3" fmla="*/ 1812832 h 2374036"/>
              <a:gd name="connsiteX4" fmla="*/ 2853576 w 10584660"/>
              <a:gd name="connsiteY4" fmla="*/ 1205084 h 2374036"/>
              <a:gd name="connsiteX5" fmla="*/ 5426838 w 10584660"/>
              <a:gd name="connsiteY5" fmla="*/ 1205084 h 2374036"/>
              <a:gd name="connsiteX6" fmla="*/ 5426838 w 10584660"/>
              <a:gd name="connsiteY6" fmla="*/ 614534 h 2374036"/>
              <a:gd name="connsiteX7" fmla="*/ 8003592 w 10584660"/>
              <a:gd name="connsiteY7" fmla="*/ 614534 h 2374036"/>
              <a:gd name="connsiteX8" fmla="*/ 8003592 w 10584660"/>
              <a:gd name="connsiteY8" fmla="*/ 0 h 2374036"/>
              <a:gd name="connsiteX9" fmla="*/ 10584660 w 10584660"/>
              <a:gd name="connsiteY9" fmla="*/ 0 h 2374036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95244"/>
              <a:gd name="connsiteY0" fmla="*/ 2369017 h 2369017"/>
              <a:gd name="connsiteX1" fmla="*/ 285116 w 10595244"/>
              <a:gd name="connsiteY1" fmla="*/ 2366901 h 2369017"/>
              <a:gd name="connsiteX2" fmla="*/ 288018 w 10595244"/>
              <a:gd name="connsiteY2" fmla="*/ 1812832 h 2369017"/>
              <a:gd name="connsiteX3" fmla="*/ 2864160 w 10595244"/>
              <a:gd name="connsiteY3" fmla="*/ 1812832 h 2369017"/>
              <a:gd name="connsiteX4" fmla="*/ 2864160 w 10595244"/>
              <a:gd name="connsiteY4" fmla="*/ 1205084 h 2369017"/>
              <a:gd name="connsiteX5" fmla="*/ 5437422 w 10595244"/>
              <a:gd name="connsiteY5" fmla="*/ 1205084 h 2369017"/>
              <a:gd name="connsiteX6" fmla="*/ 5437422 w 10595244"/>
              <a:gd name="connsiteY6" fmla="*/ 614534 h 2369017"/>
              <a:gd name="connsiteX7" fmla="*/ 8014176 w 10595244"/>
              <a:gd name="connsiteY7" fmla="*/ 614534 h 2369017"/>
              <a:gd name="connsiteX8" fmla="*/ 8014176 w 10595244"/>
              <a:gd name="connsiteY8" fmla="*/ 0 h 2369017"/>
              <a:gd name="connsiteX9" fmla="*/ 10595244 w 10595244"/>
              <a:gd name="connsiteY9" fmla="*/ 0 h 2369017"/>
              <a:gd name="connsiteX0" fmla="*/ 2713 w 10312841"/>
              <a:gd name="connsiteY0" fmla="*/ 2366901 h 2366901"/>
              <a:gd name="connsiteX1" fmla="*/ 5615 w 10312841"/>
              <a:gd name="connsiteY1" fmla="*/ 1812832 h 2366901"/>
              <a:gd name="connsiteX2" fmla="*/ 2581757 w 10312841"/>
              <a:gd name="connsiteY2" fmla="*/ 1812832 h 2366901"/>
              <a:gd name="connsiteX3" fmla="*/ 2581757 w 10312841"/>
              <a:gd name="connsiteY3" fmla="*/ 1205084 h 2366901"/>
              <a:gd name="connsiteX4" fmla="*/ 5155019 w 10312841"/>
              <a:gd name="connsiteY4" fmla="*/ 1205084 h 2366901"/>
              <a:gd name="connsiteX5" fmla="*/ 5155019 w 10312841"/>
              <a:gd name="connsiteY5" fmla="*/ 614534 h 2366901"/>
              <a:gd name="connsiteX6" fmla="*/ 7731773 w 10312841"/>
              <a:gd name="connsiteY6" fmla="*/ 614534 h 2366901"/>
              <a:gd name="connsiteX7" fmla="*/ 7731773 w 10312841"/>
              <a:gd name="connsiteY7" fmla="*/ 0 h 2366901"/>
              <a:gd name="connsiteX8" fmla="*/ 10312841 w 10312841"/>
              <a:gd name="connsiteY8" fmla="*/ 0 h 2366901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3750 w 10307528"/>
              <a:gd name="connsiteY0" fmla="*/ 3001901 h 3001901"/>
              <a:gd name="connsiteX1" fmla="*/ 302 w 10307528"/>
              <a:gd name="connsiteY1" fmla="*/ 1812832 h 3001901"/>
              <a:gd name="connsiteX2" fmla="*/ 2576444 w 10307528"/>
              <a:gd name="connsiteY2" fmla="*/ 1812832 h 3001901"/>
              <a:gd name="connsiteX3" fmla="*/ 2576444 w 10307528"/>
              <a:gd name="connsiteY3" fmla="*/ 1205084 h 3001901"/>
              <a:gd name="connsiteX4" fmla="*/ 5149706 w 10307528"/>
              <a:gd name="connsiteY4" fmla="*/ 1205084 h 3001901"/>
              <a:gd name="connsiteX5" fmla="*/ 5149706 w 10307528"/>
              <a:gd name="connsiteY5" fmla="*/ 614534 h 3001901"/>
              <a:gd name="connsiteX6" fmla="*/ 7726460 w 10307528"/>
              <a:gd name="connsiteY6" fmla="*/ 614534 h 3001901"/>
              <a:gd name="connsiteX7" fmla="*/ 7726460 w 10307528"/>
              <a:gd name="connsiteY7" fmla="*/ 0 h 3001901"/>
              <a:gd name="connsiteX8" fmla="*/ 10307528 w 10307528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4877 w 10308655"/>
              <a:gd name="connsiteY0" fmla="*/ 3001901 h 3001901"/>
              <a:gd name="connsiteX1" fmla="*/ 1429 w 10308655"/>
              <a:gd name="connsiteY1" fmla="*/ 1812832 h 3001901"/>
              <a:gd name="connsiteX2" fmla="*/ 2577571 w 10308655"/>
              <a:gd name="connsiteY2" fmla="*/ 1812832 h 3001901"/>
              <a:gd name="connsiteX3" fmla="*/ 2577571 w 10308655"/>
              <a:gd name="connsiteY3" fmla="*/ 1205084 h 3001901"/>
              <a:gd name="connsiteX4" fmla="*/ 5150833 w 10308655"/>
              <a:gd name="connsiteY4" fmla="*/ 1205084 h 3001901"/>
              <a:gd name="connsiteX5" fmla="*/ 5150833 w 10308655"/>
              <a:gd name="connsiteY5" fmla="*/ 614534 h 3001901"/>
              <a:gd name="connsiteX6" fmla="*/ 7727587 w 10308655"/>
              <a:gd name="connsiteY6" fmla="*/ 614534 h 3001901"/>
              <a:gd name="connsiteX7" fmla="*/ 7727587 w 10308655"/>
              <a:gd name="connsiteY7" fmla="*/ 0 h 3001901"/>
              <a:gd name="connsiteX8" fmla="*/ 10308655 w 10308655"/>
              <a:gd name="connsiteY8" fmla="*/ 0 h 3001901"/>
              <a:gd name="connsiteX0" fmla="*/ 0 w 10307226"/>
              <a:gd name="connsiteY0" fmla="*/ 1812832 h 1812832"/>
              <a:gd name="connsiteX1" fmla="*/ 2576142 w 10307226"/>
              <a:gd name="connsiteY1" fmla="*/ 1812832 h 1812832"/>
              <a:gd name="connsiteX2" fmla="*/ 2576142 w 10307226"/>
              <a:gd name="connsiteY2" fmla="*/ 1205084 h 1812832"/>
              <a:gd name="connsiteX3" fmla="*/ 5149404 w 10307226"/>
              <a:gd name="connsiteY3" fmla="*/ 1205084 h 1812832"/>
              <a:gd name="connsiteX4" fmla="*/ 5149404 w 10307226"/>
              <a:gd name="connsiteY4" fmla="*/ 614534 h 1812832"/>
              <a:gd name="connsiteX5" fmla="*/ 7726158 w 10307226"/>
              <a:gd name="connsiteY5" fmla="*/ 614534 h 1812832"/>
              <a:gd name="connsiteX6" fmla="*/ 7726158 w 10307226"/>
              <a:gd name="connsiteY6" fmla="*/ 0 h 1812832"/>
              <a:gd name="connsiteX7" fmla="*/ 10307226 w 10307226"/>
              <a:gd name="connsiteY7" fmla="*/ 0 h 1812832"/>
              <a:gd name="connsiteX0" fmla="*/ 0 w 7731084"/>
              <a:gd name="connsiteY0" fmla="*/ 1812832 h 1812832"/>
              <a:gd name="connsiteX1" fmla="*/ 0 w 7731084"/>
              <a:gd name="connsiteY1" fmla="*/ 1205084 h 1812832"/>
              <a:gd name="connsiteX2" fmla="*/ 2573262 w 7731084"/>
              <a:gd name="connsiteY2" fmla="*/ 1205084 h 1812832"/>
              <a:gd name="connsiteX3" fmla="*/ 2573262 w 7731084"/>
              <a:gd name="connsiteY3" fmla="*/ 614534 h 1812832"/>
              <a:gd name="connsiteX4" fmla="*/ 5150016 w 7731084"/>
              <a:gd name="connsiteY4" fmla="*/ 614534 h 1812832"/>
              <a:gd name="connsiteX5" fmla="*/ 5150016 w 7731084"/>
              <a:gd name="connsiteY5" fmla="*/ 0 h 1812832"/>
              <a:gd name="connsiteX6" fmla="*/ 7731084 w 7731084"/>
              <a:gd name="connsiteY6" fmla="*/ 0 h 1812832"/>
              <a:gd name="connsiteX0" fmla="*/ 0 w 7741667"/>
              <a:gd name="connsiteY0" fmla="*/ 1376799 h 1376799"/>
              <a:gd name="connsiteX1" fmla="*/ 10583 w 7741667"/>
              <a:gd name="connsiteY1" fmla="*/ 1205084 h 1376799"/>
              <a:gd name="connsiteX2" fmla="*/ 2583845 w 7741667"/>
              <a:gd name="connsiteY2" fmla="*/ 1205084 h 1376799"/>
              <a:gd name="connsiteX3" fmla="*/ 2583845 w 7741667"/>
              <a:gd name="connsiteY3" fmla="*/ 614534 h 1376799"/>
              <a:gd name="connsiteX4" fmla="*/ 5160599 w 7741667"/>
              <a:gd name="connsiteY4" fmla="*/ 614534 h 1376799"/>
              <a:gd name="connsiteX5" fmla="*/ 5160599 w 7741667"/>
              <a:gd name="connsiteY5" fmla="*/ 0 h 1376799"/>
              <a:gd name="connsiteX6" fmla="*/ 7741667 w 7741667"/>
              <a:gd name="connsiteY6" fmla="*/ 0 h 1376799"/>
              <a:gd name="connsiteX0" fmla="*/ 0 w 7731084"/>
              <a:gd name="connsiteY0" fmla="*/ 1372566 h 1372566"/>
              <a:gd name="connsiteX1" fmla="*/ 0 w 7731084"/>
              <a:gd name="connsiteY1" fmla="*/ 1205084 h 1372566"/>
              <a:gd name="connsiteX2" fmla="*/ 2573262 w 7731084"/>
              <a:gd name="connsiteY2" fmla="*/ 1205084 h 1372566"/>
              <a:gd name="connsiteX3" fmla="*/ 2573262 w 7731084"/>
              <a:gd name="connsiteY3" fmla="*/ 614534 h 1372566"/>
              <a:gd name="connsiteX4" fmla="*/ 5150016 w 7731084"/>
              <a:gd name="connsiteY4" fmla="*/ 614534 h 1372566"/>
              <a:gd name="connsiteX5" fmla="*/ 5150016 w 7731084"/>
              <a:gd name="connsiteY5" fmla="*/ 0 h 1372566"/>
              <a:gd name="connsiteX6" fmla="*/ 7731084 w 7731084"/>
              <a:gd name="connsiteY6" fmla="*/ 0 h 1372566"/>
              <a:gd name="connsiteX0" fmla="*/ 1881 w 7732965"/>
              <a:gd name="connsiteY0" fmla="*/ 1372566 h 1372566"/>
              <a:gd name="connsiteX1" fmla="*/ 1881 w 7732965"/>
              <a:gd name="connsiteY1" fmla="*/ 1205084 h 1372566"/>
              <a:gd name="connsiteX2" fmla="*/ 2575143 w 7732965"/>
              <a:gd name="connsiteY2" fmla="*/ 1205084 h 1372566"/>
              <a:gd name="connsiteX3" fmla="*/ 2575143 w 7732965"/>
              <a:gd name="connsiteY3" fmla="*/ 614534 h 1372566"/>
              <a:gd name="connsiteX4" fmla="*/ 5151897 w 7732965"/>
              <a:gd name="connsiteY4" fmla="*/ 614534 h 1372566"/>
              <a:gd name="connsiteX5" fmla="*/ 5151897 w 7732965"/>
              <a:gd name="connsiteY5" fmla="*/ 0 h 1372566"/>
              <a:gd name="connsiteX6" fmla="*/ 7732965 w 7732965"/>
              <a:gd name="connsiteY6" fmla="*/ 0 h 1372566"/>
              <a:gd name="connsiteX0" fmla="*/ 863 w 7740413"/>
              <a:gd name="connsiteY0" fmla="*/ 1370449 h 1370449"/>
              <a:gd name="connsiteX1" fmla="*/ 9329 w 7740413"/>
              <a:gd name="connsiteY1" fmla="*/ 1205084 h 1370449"/>
              <a:gd name="connsiteX2" fmla="*/ 2582591 w 7740413"/>
              <a:gd name="connsiteY2" fmla="*/ 1205084 h 1370449"/>
              <a:gd name="connsiteX3" fmla="*/ 2582591 w 7740413"/>
              <a:gd name="connsiteY3" fmla="*/ 614534 h 1370449"/>
              <a:gd name="connsiteX4" fmla="*/ 5159345 w 7740413"/>
              <a:gd name="connsiteY4" fmla="*/ 614534 h 1370449"/>
              <a:gd name="connsiteX5" fmla="*/ 5159345 w 7740413"/>
              <a:gd name="connsiteY5" fmla="*/ 0 h 1370449"/>
              <a:gd name="connsiteX6" fmla="*/ 7740413 w 7740413"/>
              <a:gd name="connsiteY6" fmla="*/ 0 h 1370449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1456 w 7728306"/>
              <a:gd name="connsiteY0" fmla="*/ 1374682 h 1374682"/>
              <a:gd name="connsiteX1" fmla="*/ 3572 w 7728306"/>
              <a:gd name="connsiteY1" fmla="*/ 1201909 h 1374682"/>
              <a:gd name="connsiteX2" fmla="*/ 2570484 w 7728306"/>
              <a:gd name="connsiteY2" fmla="*/ 1205084 h 1374682"/>
              <a:gd name="connsiteX3" fmla="*/ 2570484 w 7728306"/>
              <a:gd name="connsiteY3" fmla="*/ 614534 h 1374682"/>
              <a:gd name="connsiteX4" fmla="*/ 5147238 w 7728306"/>
              <a:gd name="connsiteY4" fmla="*/ 614534 h 1374682"/>
              <a:gd name="connsiteX5" fmla="*/ 5147238 w 7728306"/>
              <a:gd name="connsiteY5" fmla="*/ 0 h 1374682"/>
              <a:gd name="connsiteX6" fmla="*/ 7728306 w 7728306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5145782"/>
              <a:gd name="connsiteY0" fmla="*/ 1374682 h 1374682"/>
              <a:gd name="connsiteX1" fmla="*/ 2116 w 5145782"/>
              <a:gd name="connsiteY1" fmla="*/ 1201909 h 1374682"/>
              <a:gd name="connsiteX2" fmla="*/ 2569028 w 5145782"/>
              <a:gd name="connsiteY2" fmla="*/ 1205084 h 1374682"/>
              <a:gd name="connsiteX3" fmla="*/ 2569028 w 5145782"/>
              <a:gd name="connsiteY3" fmla="*/ 614534 h 1374682"/>
              <a:gd name="connsiteX4" fmla="*/ 5145782 w 5145782"/>
              <a:gd name="connsiteY4" fmla="*/ 614534 h 1374682"/>
              <a:gd name="connsiteX5" fmla="*/ 5145782 w 5145782"/>
              <a:gd name="connsiteY5" fmla="*/ 0 h 1374682"/>
              <a:gd name="connsiteX0" fmla="*/ 0 w 5145782"/>
              <a:gd name="connsiteY0" fmla="*/ 760148 h 760148"/>
              <a:gd name="connsiteX1" fmla="*/ 2116 w 5145782"/>
              <a:gd name="connsiteY1" fmla="*/ 587375 h 760148"/>
              <a:gd name="connsiteX2" fmla="*/ 2569028 w 5145782"/>
              <a:gd name="connsiteY2" fmla="*/ 590550 h 760148"/>
              <a:gd name="connsiteX3" fmla="*/ 2569028 w 5145782"/>
              <a:gd name="connsiteY3" fmla="*/ 0 h 760148"/>
              <a:gd name="connsiteX4" fmla="*/ 5145782 w 5145782"/>
              <a:gd name="connsiteY4" fmla="*/ 0 h 760148"/>
              <a:gd name="connsiteX0" fmla="*/ 0 w 2569028"/>
              <a:gd name="connsiteY0" fmla="*/ 760148 h 760148"/>
              <a:gd name="connsiteX1" fmla="*/ 2116 w 2569028"/>
              <a:gd name="connsiteY1" fmla="*/ 587375 h 760148"/>
              <a:gd name="connsiteX2" fmla="*/ 2569028 w 2569028"/>
              <a:gd name="connsiteY2" fmla="*/ 590550 h 760148"/>
              <a:gd name="connsiteX3" fmla="*/ 2569028 w 2569028"/>
              <a:gd name="connsiteY3" fmla="*/ 0 h 760148"/>
              <a:gd name="connsiteX0" fmla="*/ 0 w 2569028"/>
              <a:gd name="connsiteY0" fmla="*/ 760148 h 760148"/>
              <a:gd name="connsiteX1" fmla="*/ 2116 w 2569028"/>
              <a:gd name="connsiteY1" fmla="*/ 587375 h 760148"/>
              <a:gd name="connsiteX2" fmla="*/ 2569028 w 2569028"/>
              <a:gd name="connsiteY2" fmla="*/ 590550 h 760148"/>
              <a:gd name="connsiteX3" fmla="*/ 2568263 w 2569028"/>
              <a:gd name="connsiteY3" fmla="*/ 382885 h 760148"/>
              <a:gd name="connsiteX4" fmla="*/ 2569028 w 2569028"/>
              <a:gd name="connsiteY4" fmla="*/ 0 h 760148"/>
              <a:gd name="connsiteX0" fmla="*/ 0 w 2569028"/>
              <a:gd name="connsiteY0" fmla="*/ 377263 h 377263"/>
              <a:gd name="connsiteX1" fmla="*/ 2116 w 2569028"/>
              <a:gd name="connsiteY1" fmla="*/ 204490 h 377263"/>
              <a:gd name="connsiteX2" fmla="*/ 2569028 w 2569028"/>
              <a:gd name="connsiteY2" fmla="*/ 207665 h 377263"/>
              <a:gd name="connsiteX3" fmla="*/ 2568263 w 2569028"/>
              <a:gd name="connsiteY3" fmla="*/ 0 h 377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9028" h="377263">
                <a:moveTo>
                  <a:pt x="0" y="377263"/>
                </a:moveTo>
                <a:cubicBezTo>
                  <a:pt x="2117" y="302386"/>
                  <a:pt x="2116" y="260317"/>
                  <a:pt x="2116" y="204490"/>
                </a:cubicBezTo>
                <a:lnTo>
                  <a:pt x="2569028" y="207665"/>
                </a:lnTo>
                <a:lnTo>
                  <a:pt x="2568263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uller Bold" pitchFamily="2" charset="-52"/>
            </a:endParaRPr>
          </a:p>
        </p:txBody>
      </p:sp>
      <p:sp>
        <p:nvSpPr>
          <p:cNvPr id="96" name="Полилиния 95"/>
          <p:cNvSpPr/>
          <p:nvPr/>
        </p:nvSpPr>
        <p:spPr>
          <a:xfrm>
            <a:off x="6053666" y="3417511"/>
            <a:ext cx="2580217" cy="351365"/>
          </a:xfrm>
          <a:custGeom>
            <a:avLst/>
            <a:gdLst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5149404 w 10307226"/>
              <a:gd name="connsiteY6" fmla="*/ 2983705 h 2983706"/>
              <a:gd name="connsiteX7" fmla="*/ 2581068 w 10307226"/>
              <a:gd name="connsiteY7" fmla="*/ 2983705 h 2983706"/>
              <a:gd name="connsiteX8" fmla="*/ 2576142 w 10307226"/>
              <a:gd name="connsiteY8" fmla="*/ 2983705 h 2983706"/>
              <a:gd name="connsiteX9" fmla="*/ 0 w 10307226"/>
              <a:gd name="connsiteY9" fmla="*/ 2983705 h 2983706"/>
              <a:gd name="connsiteX10" fmla="*/ 0 w 10307226"/>
              <a:gd name="connsiteY10" fmla="*/ 1812832 h 2983706"/>
              <a:gd name="connsiteX11" fmla="*/ 2576142 w 10307226"/>
              <a:gd name="connsiteY11" fmla="*/ 1812832 h 2983706"/>
              <a:gd name="connsiteX12" fmla="*/ 2576142 w 10307226"/>
              <a:gd name="connsiteY12" fmla="*/ 1205084 h 2983706"/>
              <a:gd name="connsiteX13" fmla="*/ 5149404 w 10307226"/>
              <a:gd name="connsiteY13" fmla="*/ 1205084 h 2983706"/>
              <a:gd name="connsiteX14" fmla="*/ 5149404 w 10307226"/>
              <a:gd name="connsiteY14" fmla="*/ 614534 h 2983706"/>
              <a:gd name="connsiteX15" fmla="*/ 7726158 w 10307226"/>
              <a:gd name="connsiteY15" fmla="*/ 614534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7726158 w 10307226"/>
              <a:gd name="connsiteY3" fmla="*/ 2983705 h 2983706"/>
              <a:gd name="connsiteX4" fmla="*/ 5157210 w 10307226"/>
              <a:gd name="connsiteY4" fmla="*/ 2983705 h 2983706"/>
              <a:gd name="connsiteX5" fmla="*/ 5149404 w 10307226"/>
              <a:gd name="connsiteY5" fmla="*/ 2983705 h 2983706"/>
              <a:gd name="connsiteX6" fmla="*/ 2581068 w 10307226"/>
              <a:gd name="connsiteY6" fmla="*/ 2983705 h 2983706"/>
              <a:gd name="connsiteX7" fmla="*/ 2576142 w 10307226"/>
              <a:gd name="connsiteY7" fmla="*/ 2983705 h 2983706"/>
              <a:gd name="connsiteX8" fmla="*/ 0 w 10307226"/>
              <a:gd name="connsiteY8" fmla="*/ 2983705 h 2983706"/>
              <a:gd name="connsiteX9" fmla="*/ 0 w 10307226"/>
              <a:gd name="connsiteY9" fmla="*/ 1812832 h 2983706"/>
              <a:gd name="connsiteX10" fmla="*/ 2576142 w 10307226"/>
              <a:gd name="connsiteY10" fmla="*/ 1812832 h 2983706"/>
              <a:gd name="connsiteX11" fmla="*/ 2576142 w 10307226"/>
              <a:gd name="connsiteY11" fmla="*/ 1205084 h 2983706"/>
              <a:gd name="connsiteX12" fmla="*/ 5149404 w 10307226"/>
              <a:gd name="connsiteY12" fmla="*/ 1205084 h 2983706"/>
              <a:gd name="connsiteX13" fmla="*/ 5149404 w 10307226"/>
              <a:gd name="connsiteY13" fmla="*/ 614534 h 2983706"/>
              <a:gd name="connsiteX14" fmla="*/ 7726158 w 10307226"/>
              <a:gd name="connsiteY14" fmla="*/ 614534 h 2983706"/>
              <a:gd name="connsiteX15" fmla="*/ 7726158 w 10307226"/>
              <a:gd name="connsiteY15" fmla="*/ 0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5157210 w 10307226"/>
              <a:gd name="connsiteY3" fmla="*/ 2983705 h 2983706"/>
              <a:gd name="connsiteX4" fmla="*/ 5149404 w 10307226"/>
              <a:gd name="connsiteY4" fmla="*/ 2983705 h 2983706"/>
              <a:gd name="connsiteX5" fmla="*/ 2581068 w 10307226"/>
              <a:gd name="connsiteY5" fmla="*/ 2983705 h 2983706"/>
              <a:gd name="connsiteX6" fmla="*/ 2576142 w 10307226"/>
              <a:gd name="connsiteY6" fmla="*/ 2983705 h 2983706"/>
              <a:gd name="connsiteX7" fmla="*/ 0 w 10307226"/>
              <a:gd name="connsiteY7" fmla="*/ 2983705 h 2983706"/>
              <a:gd name="connsiteX8" fmla="*/ 0 w 10307226"/>
              <a:gd name="connsiteY8" fmla="*/ 1812832 h 2983706"/>
              <a:gd name="connsiteX9" fmla="*/ 2576142 w 10307226"/>
              <a:gd name="connsiteY9" fmla="*/ 1812832 h 2983706"/>
              <a:gd name="connsiteX10" fmla="*/ 2576142 w 10307226"/>
              <a:gd name="connsiteY10" fmla="*/ 1205084 h 2983706"/>
              <a:gd name="connsiteX11" fmla="*/ 5149404 w 10307226"/>
              <a:gd name="connsiteY11" fmla="*/ 1205084 h 2983706"/>
              <a:gd name="connsiteX12" fmla="*/ 5149404 w 10307226"/>
              <a:gd name="connsiteY12" fmla="*/ 614534 h 2983706"/>
              <a:gd name="connsiteX13" fmla="*/ 7726158 w 10307226"/>
              <a:gd name="connsiteY13" fmla="*/ 614534 h 2983706"/>
              <a:gd name="connsiteX14" fmla="*/ 7726158 w 10307226"/>
              <a:gd name="connsiteY14" fmla="*/ 0 h 2983706"/>
              <a:gd name="connsiteX0" fmla="*/ 7726158 w 10307226"/>
              <a:gd name="connsiteY0" fmla="*/ 0 h 2983705"/>
              <a:gd name="connsiteX1" fmla="*/ 10307226 w 10307226"/>
              <a:gd name="connsiteY1" fmla="*/ 0 h 2983705"/>
              <a:gd name="connsiteX2" fmla="*/ 5157210 w 10307226"/>
              <a:gd name="connsiteY2" fmla="*/ 2983705 h 2983705"/>
              <a:gd name="connsiteX3" fmla="*/ 5149404 w 10307226"/>
              <a:gd name="connsiteY3" fmla="*/ 2983705 h 2983705"/>
              <a:gd name="connsiteX4" fmla="*/ 2581068 w 10307226"/>
              <a:gd name="connsiteY4" fmla="*/ 2983705 h 2983705"/>
              <a:gd name="connsiteX5" fmla="*/ 2576142 w 10307226"/>
              <a:gd name="connsiteY5" fmla="*/ 2983705 h 2983705"/>
              <a:gd name="connsiteX6" fmla="*/ 0 w 10307226"/>
              <a:gd name="connsiteY6" fmla="*/ 2983705 h 2983705"/>
              <a:gd name="connsiteX7" fmla="*/ 0 w 10307226"/>
              <a:gd name="connsiteY7" fmla="*/ 1812832 h 2983705"/>
              <a:gd name="connsiteX8" fmla="*/ 2576142 w 10307226"/>
              <a:gd name="connsiteY8" fmla="*/ 1812832 h 2983705"/>
              <a:gd name="connsiteX9" fmla="*/ 2576142 w 10307226"/>
              <a:gd name="connsiteY9" fmla="*/ 1205084 h 2983705"/>
              <a:gd name="connsiteX10" fmla="*/ 5149404 w 10307226"/>
              <a:gd name="connsiteY10" fmla="*/ 1205084 h 2983705"/>
              <a:gd name="connsiteX11" fmla="*/ 5149404 w 10307226"/>
              <a:gd name="connsiteY11" fmla="*/ 614534 h 2983705"/>
              <a:gd name="connsiteX12" fmla="*/ 7726158 w 10307226"/>
              <a:gd name="connsiteY12" fmla="*/ 614534 h 2983705"/>
              <a:gd name="connsiteX13" fmla="*/ 7726158 w 10307226"/>
              <a:gd name="connsiteY13" fmla="*/ 0 h 2983705"/>
              <a:gd name="connsiteX0" fmla="*/ 5149404 w 10307226"/>
              <a:gd name="connsiteY0" fmla="*/ 2983705 h 3075145"/>
              <a:gd name="connsiteX1" fmla="*/ 2581068 w 10307226"/>
              <a:gd name="connsiteY1" fmla="*/ 2983705 h 3075145"/>
              <a:gd name="connsiteX2" fmla="*/ 2576142 w 10307226"/>
              <a:gd name="connsiteY2" fmla="*/ 2983705 h 3075145"/>
              <a:gd name="connsiteX3" fmla="*/ 0 w 10307226"/>
              <a:gd name="connsiteY3" fmla="*/ 2983705 h 3075145"/>
              <a:gd name="connsiteX4" fmla="*/ 0 w 10307226"/>
              <a:gd name="connsiteY4" fmla="*/ 1812832 h 3075145"/>
              <a:gd name="connsiteX5" fmla="*/ 2576142 w 10307226"/>
              <a:gd name="connsiteY5" fmla="*/ 1812832 h 3075145"/>
              <a:gd name="connsiteX6" fmla="*/ 2576142 w 10307226"/>
              <a:gd name="connsiteY6" fmla="*/ 1205084 h 3075145"/>
              <a:gd name="connsiteX7" fmla="*/ 5149404 w 10307226"/>
              <a:gd name="connsiteY7" fmla="*/ 1205084 h 3075145"/>
              <a:gd name="connsiteX8" fmla="*/ 5149404 w 10307226"/>
              <a:gd name="connsiteY8" fmla="*/ 614534 h 3075145"/>
              <a:gd name="connsiteX9" fmla="*/ 7726158 w 10307226"/>
              <a:gd name="connsiteY9" fmla="*/ 614534 h 3075145"/>
              <a:gd name="connsiteX10" fmla="*/ 7726158 w 10307226"/>
              <a:gd name="connsiteY10" fmla="*/ 0 h 3075145"/>
              <a:gd name="connsiteX11" fmla="*/ 10307226 w 10307226"/>
              <a:gd name="connsiteY11" fmla="*/ 0 h 3075145"/>
              <a:gd name="connsiteX12" fmla="*/ 5157210 w 10307226"/>
              <a:gd name="connsiteY12" fmla="*/ 2983705 h 3075145"/>
              <a:gd name="connsiteX13" fmla="*/ 5240844 w 10307226"/>
              <a:gd name="connsiteY13" fmla="*/ 3075145 h 307514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12" fmla="*/ 5157210 w 10307226"/>
              <a:gd name="connsiteY12" fmla="*/ 2983705 h 298370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0" fmla="*/ 2581068 w 10307226"/>
              <a:gd name="connsiteY0" fmla="*/ 2983705 h 2983705"/>
              <a:gd name="connsiteX1" fmla="*/ 2576142 w 10307226"/>
              <a:gd name="connsiteY1" fmla="*/ 2983705 h 2983705"/>
              <a:gd name="connsiteX2" fmla="*/ 0 w 10307226"/>
              <a:gd name="connsiteY2" fmla="*/ 2983705 h 2983705"/>
              <a:gd name="connsiteX3" fmla="*/ 0 w 10307226"/>
              <a:gd name="connsiteY3" fmla="*/ 1812832 h 2983705"/>
              <a:gd name="connsiteX4" fmla="*/ 2576142 w 10307226"/>
              <a:gd name="connsiteY4" fmla="*/ 1812832 h 2983705"/>
              <a:gd name="connsiteX5" fmla="*/ 2576142 w 10307226"/>
              <a:gd name="connsiteY5" fmla="*/ 1205084 h 2983705"/>
              <a:gd name="connsiteX6" fmla="*/ 5149404 w 10307226"/>
              <a:gd name="connsiteY6" fmla="*/ 1205084 h 2983705"/>
              <a:gd name="connsiteX7" fmla="*/ 5149404 w 10307226"/>
              <a:gd name="connsiteY7" fmla="*/ 614534 h 2983705"/>
              <a:gd name="connsiteX8" fmla="*/ 7726158 w 10307226"/>
              <a:gd name="connsiteY8" fmla="*/ 614534 h 2983705"/>
              <a:gd name="connsiteX9" fmla="*/ 7726158 w 10307226"/>
              <a:gd name="connsiteY9" fmla="*/ 0 h 2983705"/>
              <a:gd name="connsiteX10" fmla="*/ 10307226 w 10307226"/>
              <a:gd name="connsiteY10" fmla="*/ 0 h 2983705"/>
              <a:gd name="connsiteX0" fmla="*/ 2581068 w 10307226"/>
              <a:gd name="connsiteY0" fmla="*/ 2983705 h 2983705"/>
              <a:gd name="connsiteX1" fmla="*/ 0 w 10307226"/>
              <a:gd name="connsiteY1" fmla="*/ 2983705 h 2983705"/>
              <a:gd name="connsiteX2" fmla="*/ 0 w 10307226"/>
              <a:gd name="connsiteY2" fmla="*/ 1812832 h 2983705"/>
              <a:gd name="connsiteX3" fmla="*/ 2576142 w 10307226"/>
              <a:gd name="connsiteY3" fmla="*/ 1812832 h 2983705"/>
              <a:gd name="connsiteX4" fmla="*/ 2576142 w 10307226"/>
              <a:gd name="connsiteY4" fmla="*/ 1205084 h 2983705"/>
              <a:gd name="connsiteX5" fmla="*/ 5149404 w 10307226"/>
              <a:gd name="connsiteY5" fmla="*/ 1205084 h 2983705"/>
              <a:gd name="connsiteX6" fmla="*/ 5149404 w 10307226"/>
              <a:gd name="connsiteY6" fmla="*/ 614534 h 2983705"/>
              <a:gd name="connsiteX7" fmla="*/ 7726158 w 10307226"/>
              <a:gd name="connsiteY7" fmla="*/ 614534 h 2983705"/>
              <a:gd name="connsiteX8" fmla="*/ 7726158 w 10307226"/>
              <a:gd name="connsiteY8" fmla="*/ 0 h 2983705"/>
              <a:gd name="connsiteX9" fmla="*/ 10307226 w 10307226"/>
              <a:gd name="connsiteY9" fmla="*/ 0 h 2983705"/>
              <a:gd name="connsiteX0" fmla="*/ 0 w 10307226"/>
              <a:gd name="connsiteY0" fmla="*/ 2983705 h 2983705"/>
              <a:gd name="connsiteX1" fmla="*/ 0 w 10307226"/>
              <a:gd name="connsiteY1" fmla="*/ 1812832 h 2983705"/>
              <a:gd name="connsiteX2" fmla="*/ 2576142 w 10307226"/>
              <a:gd name="connsiteY2" fmla="*/ 1812832 h 2983705"/>
              <a:gd name="connsiteX3" fmla="*/ 2576142 w 10307226"/>
              <a:gd name="connsiteY3" fmla="*/ 1205084 h 2983705"/>
              <a:gd name="connsiteX4" fmla="*/ 5149404 w 10307226"/>
              <a:gd name="connsiteY4" fmla="*/ 1205084 h 2983705"/>
              <a:gd name="connsiteX5" fmla="*/ 5149404 w 10307226"/>
              <a:gd name="connsiteY5" fmla="*/ 614534 h 2983705"/>
              <a:gd name="connsiteX6" fmla="*/ 7726158 w 10307226"/>
              <a:gd name="connsiteY6" fmla="*/ 614534 h 2983705"/>
              <a:gd name="connsiteX7" fmla="*/ 7726158 w 10307226"/>
              <a:gd name="connsiteY7" fmla="*/ 0 h 2983705"/>
              <a:gd name="connsiteX8" fmla="*/ 10307226 w 10307226"/>
              <a:gd name="connsiteY8" fmla="*/ 0 h 2983705"/>
              <a:gd name="connsiteX0" fmla="*/ 5443 w 10312669"/>
              <a:gd name="connsiteY0" fmla="*/ 2983705 h 2983705"/>
              <a:gd name="connsiteX1" fmla="*/ 0 w 10312669"/>
              <a:gd name="connsiteY1" fmla="*/ 2379601 h 2983705"/>
              <a:gd name="connsiteX2" fmla="*/ 5443 w 10312669"/>
              <a:gd name="connsiteY2" fmla="*/ 1812832 h 2983705"/>
              <a:gd name="connsiteX3" fmla="*/ 2581585 w 10312669"/>
              <a:gd name="connsiteY3" fmla="*/ 1812832 h 2983705"/>
              <a:gd name="connsiteX4" fmla="*/ 2581585 w 10312669"/>
              <a:gd name="connsiteY4" fmla="*/ 1205084 h 2983705"/>
              <a:gd name="connsiteX5" fmla="*/ 5154847 w 10312669"/>
              <a:gd name="connsiteY5" fmla="*/ 1205084 h 2983705"/>
              <a:gd name="connsiteX6" fmla="*/ 5154847 w 10312669"/>
              <a:gd name="connsiteY6" fmla="*/ 614534 h 2983705"/>
              <a:gd name="connsiteX7" fmla="*/ 7731601 w 10312669"/>
              <a:gd name="connsiteY7" fmla="*/ 614534 h 2983705"/>
              <a:gd name="connsiteX8" fmla="*/ 7731601 w 10312669"/>
              <a:gd name="connsiteY8" fmla="*/ 0 h 2983705"/>
              <a:gd name="connsiteX9" fmla="*/ 10312669 w 10312669"/>
              <a:gd name="connsiteY9" fmla="*/ 0 h 2983705"/>
              <a:gd name="connsiteX0" fmla="*/ 0 w 10312669"/>
              <a:gd name="connsiteY0" fmla="*/ 2379601 h 2379601"/>
              <a:gd name="connsiteX1" fmla="*/ 5443 w 10312669"/>
              <a:gd name="connsiteY1" fmla="*/ 1812832 h 2379601"/>
              <a:gd name="connsiteX2" fmla="*/ 2581585 w 10312669"/>
              <a:gd name="connsiteY2" fmla="*/ 1812832 h 2379601"/>
              <a:gd name="connsiteX3" fmla="*/ 2581585 w 10312669"/>
              <a:gd name="connsiteY3" fmla="*/ 1205084 h 2379601"/>
              <a:gd name="connsiteX4" fmla="*/ 5154847 w 10312669"/>
              <a:gd name="connsiteY4" fmla="*/ 1205084 h 2379601"/>
              <a:gd name="connsiteX5" fmla="*/ 5154847 w 10312669"/>
              <a:gd name="connsiteY5" fmla="*/ 614534 h 2379601"/>
              <a:gd name="connsiteX6" fmla="*/ 7731601 w 10312669"/>
              <a:gd name="connsiteY6" fmla="*/ 614534 h 2379601"/>
              <a:gd name="connsiteX7" fmla="*/ 7731601 w 10312669"/>
              <a:gd name="connsiteY7" fmla="*/ 0 h 2379601"/>
              <a:gd name="connsiteX8" fmla="*/ 10312669 w 10312669"/>
              <a:gd name="connsiteY8" fmla="*/ 0 h 2379601"/>
              <a:gd name="connsiteX0" fmla="*/ 186149 w 10498818"/>
              <a:gd name="connsiteY0" fmla="*/ 2379601 h 2379601"/>
              <a:gd name="connsiteX1" fmla="*/ 188690 w 10498818"/>
              <a:gd name="connsiteY1" fmla="*/ 2119251 h 2379601"/>
              <a:gd name="connsiteX2" fmla="*/ 191592 w 10498818"/>
              <a:gd name="connsiteY2" fmla="*/ 1812832 h 2379601"/>
              <a:gd name="connsiteX3" fmla="*/ 2767734 w 10498818"/>
              <a:gd name="connsiteY3" fmla="*/ 1812832 h 2379601"/>
              <a:gd name="connsiteX4" fmla="*/ 2767734 w 10498818"/>
              <a:gd name="connsiteY4" fmla="*/ 1205084 h 2379601"/>
              <a:gd name="connsiteX5" fmla="*/ 5340996 w 10498818"/>
              <a:gd name="connsiteY5" fmla="*/ 1205084 h 2379601"/>
              <a:gd name="connsiteX6" fmla="*/ 5340996 w 10498818"/>
              <a:gd name="connsiteY6" fmla="*/ 614534 h 2379601"/>
              <a:gd name="connsiteX7" fmla="*/ 7917750 w 10498818"/>
              <a:gd name="connsiteY7" fmla="*/ 614534 h 2379601"/>
              <a:gd name="connsiteX8" fmla="*/ 7917750 w 10498818"/>
              <a:gd name="connsiteY8" fmla="*/ 0 h 2379601"/>
              <a:gd name="connsiteX9" fmla="*/ 10498818 w 10498818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72 w 10312841"/>
              <a:gd name="connsiteY0" fmla="*/ 2379601 h 2379601"/>
              <a:gd name="connsiteX1" fmla="*/ 2713 w 10312841"/>
              <a:gd name="connsiteY1" fmla="*/ 2119251 h 2379601"/>
              <a:gd name="connsiteX2" fmla="*/ 5615 w 10312841"/>
              <a:gd name="connsiteY2" fmla="*/ 1812832 h 2379601"/>
              <a:gd name="connsiteX3" fmla="*/ 2581757 w 10312841"/>
              <a:gd name="connsiteY3" fmla="*/ 1812832 h 2379601"/>
              <a:gd name="connsiteX4" fmla="*/ 2581757 w 10312841"/>
              <a:gd name="connsiteY4" fmla="*/ 1205084 h 2379601"/>
              <a:gd name="connsiteX5" fmla="*/ 5155019 w 10312841"/>
              <a:gd name="connsiteY5" fmla="*/ 1205084 h 2379601"/>
              <a:gd name="connsiteX6" fmla="*/ 5155019 w 10312841"/>
              <a:gd name="connsiteY6" fmla="*/ 614534 h 2379601"/>
              <a:gd name="connsiteX7" fmla="*/ 7731773 w 10312841"/>
              <a:gd name="connsiteY7" fmla="*/ 614534 h 2379601"/>
              <a:gd name="connsiteX8" fmla="*/ 7731773 w 10312841"/>
              <a:gd name="connsiteY8" fmla="*/ 0 h 2379601"/>
              <a:gd name="connsiteX9" fmla="*/ 10312841 w 10312841"/>
              <a:gd name="connsiteY9" fmla="*/ 0 h 2379601"/>
              <a:gd name="connsiteX0" fmla="*/ 0 w 10569844"/>
              <a:gd name="connsiteY0" fmla="*/ 2385951 h 2385951"/>
              <a:gd name="connsiteX1" fmla="*/ 259716 w 10569844"/>
              <a:gd name="connsiteY1" fmla="*/ 211925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412036"/>
              <a:gd name="connsiteX1" fmla="*/ 262891 w 10569844"/>
              <a:gd name="connsiteY1" fmla="*/ 2376426 h 2412036"/>
              <a:gd name="connsiteX2" fmla="*/ 262618 w 10569844"/>
              <a:gd name="connsiteY2" fmla="*/ 1812832 h 2412036"/>
              <a:gd name="connsiteX3" fmla="*/ 2838760 w 10569844"/>
              <a:gd name="connsiteY3" fmla="*/ 1812832 h 2412036"/>
              <a:gd name="connsiteX4" fmla="*/ 2838760 w 10569844"/>
              <a:gd name="connsiteY4" fmla="*/ 1205084 h 2412036"/>
              <a:gd name="connsiteX5" fmla="*/ 5412022 w 10569844"/>
              <a:gd name="connsiteY5" fmla="*/ 1205084 h 2412036"/>
              <a:gd name="connsiteX6" fmla="*/ 5412022 w 10569844"/>
              <a:gd name="connsiteY6" fmla="*/ 614534 h 2412036"/>
              <a:gd name="connsiteX7" fmla="*/ 7988776 w 10569844"/>
              <a:gd name="connsiteY7" fmla="*/ 614534 h 2412036"/>
              <a:gd name="connsiteX8" fmla="*/ 7988776 w 10569844"/>
              <a:gd name="connsiteY8" fmla="*/ 0 h 2412036"/>
              <a:gd name="connsiteX9" fmla="*/ 10569844 w 10569844"/>
              <a:gd name="connsiteY9" fmla="*/ 0 h 2412036"/>
              <a:gd name="connsiteX0" fmla="*/ 0 w 10569844"/>
              <a:gd name="connsiteY0" fmla="*/ 2385951 h 2404472"/>
              <a:gd name="connsiteX1" fmla="*/ 259716 w 10569844"/>
              <a:gd name="connsiteY1" fmla="*/ 2366901 h 2404472"/>
              <a:gd name="connsiteX2" fmla="*/ 262618 w 10569844"/>
              <a:gd name="connsiteY2" fmla="*/ 1812832 h 2404472"/>
              <a:gd name="connsiteX3" fmla="*/ 2838760 w 10569844"/>
              <a:gd name="connsiteY3" fmla="*/ 1812832 h 2404472"/>
              <a:gd name="connsiteX4" fmla="*/ 2838760 w 10569844"/>
              <a:gd name="connsiteY4" fmla="*/ 1205084 h 2404472"/>
              <a:gd name="connsiteX5" fmla="*/ 5412022 w 10569844"/>
              <a:gd name="connsiteY5" fmla="*/ 1205084 h 2404472"/>
              <a:gd name="connsiteX6" fmla="*/ 5412022 w 10569844"/>
              <a:gd name="connsiteY6" fmla="*/ 614534 h 2404472"/>
              <a:gd name="connsiteX7" fmla="*/ 7988776 w 10569844"/>
              <a:gd name="connsiteY7" fmla="*/ 614534 h 2404472"/>
              <a:gd name="connsiteX8" fmla="*/ 7988776 w 10569844"/>
              <a:gd name="connsiteY8" fmla="*/ 0 h 2404472"/>
              <a:gd name="connsiteX9" fmla="*/ 10569844 w 10569844"/>
              <a:gd name="connsiteY9" fmla="*/ 0 h 2404472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84660"/>
              <a:gd name="connsiteY0" fmla="*/ 2371134 h 2374036"/>
              <a:gd name="connsiteX1" fmla="*/ 274532 w 10584660"/>
              <a:gd name="connsiteY1" fmla="*/ 2366901 h 2374036"/>
              <a:gd name="connsiteX2" fmla="*/ 277434 w 10584660"/>
              <a:gd name="connsiteY2" fmla="*/ 1812832 h 2374036"/>
              <a:gd name="connsiteX3" fmla="*/ 2853576 w 10584660"/>
              <a:gd name="connsiteY3" fmla="*/ 1812832 h 2374036"/>
              <a:gd name="connsiteX4" fmla="*/ 2853576 w 10584660"/>
              <a:gd name="connsiteY4" fmla="*/ 1205084 h 2374036"/>
              <a:gd name="connsiteX5" fmla="*/ 5426838 w 10584660"/>
              <a:gd name="connsiteY5" fmla="*/ 1205084 h 2374036"/>
              <a:gd name="connsiteX6" fmla="*/ 5426838 w 10584660"/>
              <a:gd name="connsiteY6" fmla="*/ 614534 h 2374036"/>
              <a:gd name="connsiteX7" fmla="*/ 8003592 w 10584660"/>
              <a:gd name="connsiteY7" fmla="*/ 614534 h 2374036"/>
              <a:gd name="connsiteX8" fmla="*/ 8003592 w 10584660"/>
              <a:gd name="connsiteY8" fmla="*/ 0 h 2374036"/>
              <a:gd name="connsiteX9" fmla="*/ 10584660 w 10584660"/>
              <a:gd name="connsiteY9" fmla="*/ 0 h 2374036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95244"/>
              <a:gd name="connsiteY0" fmla="*/ 2369017 h 2369017"/>
              <a:gd name="connsiteX1" fmla="*/ 285116 w 10595244"/>
              <a:gd name="connsiteY1" fmla="*/ 2366901 h 2369017"/>
              <a:gd name="connsiteX2" fmla="*/ 288018 w 10595244"/>
              <a:gd name="connsiteY2" fmla="*/ 1812832 h 2369017"/>
              <a:gd name="connsiteX3" fmla="*/ 2864160 w 10595244"/>
              <a:gd name="connsiteY3" fmla="*/ 1812832 h 2369017"/>
              <a:gd name="connsiteX4" fmla="*/ 2864160 w 10595244"/>
              <a:gd name="connsiteY4" fmla="*/ 1205084 h 2369017"/>
              <a:gd name="connsiteX5" fmla="*/ 5437422 w 10595244"/>
              <a:gd name="connsiteY5" fmla="*/ 1205084 h 2369017"/>
              <a:gd name="connsiteX6" fmla="*/ 5437422 w 10595244"/>
              <a:gd name="connsiteY6" fmla="*/ 614534 h 2369017"/>
              <a:gd name="connsiteX7" fmla="*/ 8014176 w 10595244"/>
              <a:gd name="connsiteY7" fmla="*/ 614534 h 2369017"/>
              <a:gd name="connsiteX8" fmla="*/ 8014176 w 10595244"/>
              <a:gd name="connsiteY8" fmla="*/ 0 h 2369017"/>
              <a:gd name="connsiteX9" fmla="*/ 10595244 w 10595244"/>
              <a:gd name="connsiteY9" fmla="*/ 0 h 2369017"/>
              <a:gd name="connsiteX0" fmla="*/ 2713 w 10312841"/>
              <a:gd name="connsiteY0" fmla="*/ 2366901 h 2366901"/>
              <a:gd name="connsiteX1" fmla="*/ 5615 w 10312841"/>
              <a:gd name="connsiteY1" fmla="*/ 1812832 h 2366901"/>
              <a:gd name="connsiteX2" fmla="*/ 2581757 w 10312841"/>
              <a:gd name="connsiteY2" fmla="*/ 1812832 h 2366901"/>
              <a:gd name="connsiteX3" fmla="*/ 2581757 w 10312841"/>
              <a:gd name="connsiteY3" fmla="*/ 1205084 h 2366901"/>
              <a:gd name="connsiteX4" fmla="*/ 5155019 w 10312841"/>
              <a:gd name="connsiteY4" fmla="*/ 1205084 h 2366901"/>
              <a:gd name="connsiteX5" fmla="*/ 5155019 w 10312841"/>
              <a:gd name="connsiteY5" fmla="*/ 614534 h 2366901"/>
              <a:gd name="connsiteX6" fmla="*/ 7731773 w 10312841"/>
              <a:gd name="connsiteY6" fmla="*/ 614534 h 2366901"/>
              <a:gd name="connsiteX7" fmla="*/ 7731773 w 10312841"/>
              <a:gd name="connsiteY7" fmla="*/ 0 h 2366901"/>
              <a:gd name="connsiteX8" fmla="*/ 10312841 w 10312841"/>
              <a:gd name="connsiteY8" fmla="*/ 0 h 2366901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3750 w 10307528"/>
              <a:gd name="connsiteY0" fmla="*/ 3001901 h 3001901"/>
              <a:gd name="connsiteX1" fmla="*/ 302 w 10307528"/>
              <a:gd name="connsiteY1" fmla="*/ 1812832 h 3001901"/>
              <a:gd name="connsiteX2" fmla="*/ 2576444 w 10307528"/>
              <a:gd name="connsiteY2" fmla="*/ 1812832 h 3001901"/>
              <a:gd name="connsiteX3" fmla="*/ 2576444 w 10307528"/>
              <a:gd name="connsiteY3" fmla="*/ 1205084 h 3001901"/>
              <a:gd name="connsiteX4" fmla="*/ 5149706 w 10307528"/>
              <a:gd name="connsiteY4" fmla="*/ 1205084 h 3001901"/>
              <a:gd name="connsiteX5" fmla="*/ 5149706 w 10307528"/>
              <a:gd name="connsiteY5" fmla="*/ 614534 h 3001901"/>
              <a:gd name="connsiteX6" fmla="*/ 7726460 w 10307528"/>
              <a:gd name="connsiteY6" fmla="*/ 614534 h 3001901"/>
              <a:gd name="connsiteX7" fmla="*/ 7726460 w 10307528"/>
              <a:gd name="connsiteY7" fmla="*/ 0 h 3001901"/>
              <a:gd name="connsiteX8" fmla="*/ 10307528 w 10307528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4877 w 10308655"/>
              <a:gd name="connsiteY0" fmla="*/ 3001901 h 3001901"/>
              <a:gd name="connsiteX1" fmla="*/ 1429 w 10308655"/>
              <a:gd name="connsiteY1" fmla="*/ 1812832 h 3001901"/>
              <a:gd name="connsiteX2" fmla="*/ 2577571 w 10308655"/>
              <a:gd name="connsiteY2" fmla="*/ 1812832 h 3001901"/>
              <a:gd name="connsiteX3" fmla="*/ 2577571 w 10308655"/>
              <a:gd name="connsiteY3" fmla="*/ 1205084 h 3001901"/>
              <a:gd name="connsiteX4" fmla="*/ 5150833 w 10308655"/>
              <a:gd name="connsiteY4" fmla="*/ 1205084 h 3001901"/>
              <a:gd name="connsiteX5" fmla="*/ 5150833 w 10308655"/>
              <a:gd name="connsiteY5" fmla="*/ 614534 h 3001901"/>
              <a:gd name="connsiteX6" fmla="*/ 7727587 w 10308655"/>
              <a:gd name="connsiteY6" fmla="*/ 614534 h 3001901"/>
              <a:gd name="connsiteX7" fmla="*/ 7727587 w 10308655"/>
              <a:gd name="connsiteY7" fmla="*/ 0 h 3001901"/>
              <a:gd name="connsiteX8" fmla="*/ 10308655 w 10308655"/>
              <a:gd name="connsiteY8" fmla="*/ 0 h 3001901"/>
              <a:gd name="connsiteX0" fmla="*/ 0 w 10307226"/>
              <a:gd name="connsiteY0" fmla="*/ 1812832 h 1812832"/>
              <a:gd name="connsiteX1" fmla="*/ 2576142 w 10307226"/>
              <a:gd name="connsiteY1" fmla="*/ 1812832 h 1812832"/>
              <a:gd name="connsiteX2" fmla="*/ 2576142 w 10307226"/>
              <a:gd name="connsiteY2" fmla="*/ 1205084 h 1812832"/>
              <a:gd name="connsiteX3" fmla="*/ 5149404 w 10307226"/>
              <a:gd name="connsiteY3" fmla="*/ 1205084 h 1812832"/>
              <a:gd name="connsiteX4" fmla="*/ 5149404 w 10307226"/>
              <a:gd name="connsiteY4" fmla="*/ 614534 h 1812832"/>
              <a:gd name="connsiteX5" fmla="*/ 7726158 w 10307226"/>
              <a:gd name="connsiteY5" fmla="*/ 614534 h 1812832"/>
              <a:gd name="connsiteX6" fmla="*/ 7726158 w 10307226"/>
              <a:gd name="connsiteY6" fmla="*/ 0 h 1812832"/>
              <a:gd name="connsiteX7" fmla="*/ 10307226 w 10307226"/>
              <a:gd name="connsiteY7" fmla="*/ 0 h 1812832"/>
              <a:gd name="connsiteX0" fmla="*/ 0 w 7731084"/>
              <a:gd name="connsiteY0" fmla="*/ 1812832 h 1812832"/>
              <a:gd name="connsiteX1" fmla="*/ 0 w 7731084"/>
              <a:gd name="connsiteY1" fmla="*/ 1205084 h 1812832"/>
              <a:gd name="connsiteX2" fmla="*/ 2573262 w 7731084"/>
              <a:gd name="connsiteY2" fmla="*/ 1205084 h 1812832"/>
              <a:gd name="connsiteX3" fmla="*/ 2573262 w 7731084"/>
              <a:gd name="connsiteY3" fmla="*/ 614534 h 1812832"/>
              <a:gd name="connsiteX4" fmla="*/ 5150016 w 7731084"/>
              <a:gd name="connsiteY4" fmla="*/ 614534 h 1812832"/>
              <a:gd name="connsiteX5" fmla="*/ 5150016 w 7731084"/>
              <a:gd name="connsiteY5" fmla="*/ 0 h 1812832"/>
              <a:gd name="connsiteX6" fmla="*/ 7731084 w 7731084"/>
              <a:gd name="connsiteY6" fmla="*/ 0 h 1812832"/>
              <a:gd name="connsiteX0" fmla="*/ 0 w 7741667"/>
              <a:gd name="connsiteY0" fmla="*/ 1376799 h 1376799"/>
              <a:gd name="connsiteX1" fmla="*/ 10583 w 7741667"/>
              <a:gd name="connsiteY1" fmla="*/ 1205084 h 1376799"/>
              <a:gd name="connsiteX2" fmla="*/ 2583845 w 7741667"/>
              <a:gd name="connsiteY2" fmla="*/ 1205084 h 1376799"/>
              <a:gd name="connsiteX3" fmla="*/ 2583845 w 7741667"/>
              <a:gd name="connsiteY3" fmla="*/ 614534 h 1376799"/>
              <a:gd name="connsiteX4" fmla="*/ 5160599 w 7741667"/>
              <a:gd name="connsiteY4" fmla="*/ 614534 h 1376799"/>
              <a:gd name="connsiteX5" fmla="*/ 5160599 w 7741667"/>
              <a:gd name="connsiteY5" fmla="*/ 0 h 1376799"/>
              <a:gd name="connsiteX6" fmla="*/ 7741667 w 7741667"/>
              <a:gd name="connsiteY6" fmla="*/ 0 h 1376799"/>
              <a:gd name="connsiteX0" fmla="*/ 0 w 7731084"/>
              <a:gd name="connsiteY0" fmla="*/ 1372566 h 1372566"/>
              <a:gd name="connsiteX1" fmla="*/ 0 w 7731084"/>
              <a:gd name="connsiteY1" fmla="*/ 1205084 h 1372566"/>
              <a:gd name="connsiteX2" fmla="*/ 2573262 w 7731084"/>
              <a:gd name="connsiteY2" fmla="*/ 1205084 h 1372566"/>
              <a:gd name="connsiteX3" fmla="*/ 2573262 w 7731084"/>
              <a:gd name="connsiteY3" fmla="*/ 614534 h 1372566"/>
              <a:gd name="connsiteX4" fmla="*/ 5150016 w 7731084"/>
              <a:gd name="connsiteY4" fmla="*/ 614534 h 1372566"/>
              <a:gd name="connsiteX5" fmla="*/ 5150016 w 7731084"/>
              <a:gd name="connsiteY5" fmla="*/ 0 h 1372566"/>
              <a:gd name="connsiteX6" fmla="*/ 7731084 w 7731084"/>
              <a:gd name="connsiteY6" fmla="*/ 0 h 1372566"/>
              <a:gd name="connsiteX0" fmla="*/ 1881 w 7732965"/>
              <a:gd name="connsiteY0" fmla="*/ 1372566 h 1372566"/>
              <a:gd name="connsiteX1" fmla="*/ 1881 w 7732965"/>
              <a:gd name="connsiteY1" fmla="*/ 1205084 h 1372566"/>
              <a:gd name="connsiteX2" fmla="*/ 2575143 w 7732965"/>
              <a:gd name="connsiteY2" fmla="*/ 1205084 h 1372566"/>
              <a:gd name="connsiteX3" fmla="*/ 2575143 w 7732965"/>
              <a:gd name="connsiteY3" fmla="*/ 614534 h 1372566"/>
              <a:gd name="connsiteX4" fmla="*/ 5151897 w 7732965"/>
              <a:gd name="connsiteY4" fmla="*/ 614534 h 1372566"/>
              <a:gd name="connsiteX5" fmla="*/ 5151897 w 7732965"/>
              <a:gd name="connsiteY5" fmla="*/ 0 h 1372566"/>
              <a:gd name="connsiteX6" fmla="*/ 7732965 w 7732965"/>
              <a:gd name="connsiteY6" fmla="*/ 0 h 1372566"/>
              <a:gd name="connsiteX0" fmla="*/ 863 w 7740413"/>
              <a:gd name="connsiteY0" fmla="*/ 1370449 h 1370449"/>
              <a:gd name="connsiteX1" fmla="*/ 9329 w 7740413"/>
              <a:gd name="connsiteY1" fmla="*/ 1205084 h 1370449"/>
              <a:gd name="connsiteX2" fmla="*/ 2582591 w 7740413"/>
              <a:gd name="connsiteY2" fmla="*/ 1205084 h 1370449"/>
              <a:gd name="connsiteX3" fmla="*/ 2582591 w 7740413"/>
              <a:gd name="connsiteY3" fmla="*/ 614534 h 1370449"/>
              <a:gd name="connsiteX4" fmla="*/ 5159345 w 7740413"/>
              <a:gd name="connsiteY4" fmla="*/ 614534 h 1370449"/>
              <a:gd name="connsiteX5" fmla="*/ 5159345 w 7740413"/>
              <a:gd name="connsiteY5" fmla="*/ 0 h 1370449"/>
              <a:gd name="connsiteX6" fmla="*/ 7740413 w 7740413"/>
              <a:gd name="connsiteY6" fmla="*/ 0 h 1370449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1456 w 7728306"/>
              <a:gd name="connsiteY0" fmla="*/ 1374682 h 1374682"/>
              <a:gd name="connsiteX1" fmla="*/ 3572 w 7728306"/>
              <a:gd name="connsiteY1" fmla="*/ 1201909 h 1374682"/>
              <a:gd name="connsiteX2" fmla="*/ 2570484 w 7728306"/>
              <a:gd name="connsiteY2" fmla="*/ 1205084 h 1374682"/>
              <a:gd name="connsiteX3" fmla="*/ 2570484 w 7728306"/>
              <a:gd name="connsiteY3" fmla="*/ 614534 h 1374682"/>
              <a:gd name="connsiteX4" fmla="*/ 5147238 w 7728306"/>
              <a:gd name="connsiteY4" fmla="*/ 614534 h 1374682"/>
              <a:gd name="connsiteX5" fmla="*/ 5147238 w 7728306"/>
              <a:gd name="connsiteY5" fmla="*/ 0 h 1374682"/>
              <a:gd name="connsiteX6" fmla="*/ 7728306 w 7728306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4734"/>
              <a:gd name="connsiteY0" fmla="*/ 1201909 h 1205084"/>
              <a:gd name="connsiteX1" fmla="*/ 2566912 w 7724734"/>
              <a:gd name="connsiteY1" fmla="*/ 1205084 h 1205084"/>
              <a:gd name="connsiteX2" fmla="*/ 2566912 w 7724734"/>
              <a:gd name="connsiteY2" fmla="*/ 614534 h 1205084"/>
              <a:gd name="connsiteX3" fmla="*/ 5143666 w 7724734"/>
              <a:gd name="connsiteY3" fmla="*/ 614534 h 1205084"/>
              <a:gd name="connsiteX4" fmla="*/ 5143666 w 7724734"/>
              <a:gd name="connsiteY4" fmla="*/ 0 h 1205084"/>
              <a:gd name="connsiteX5" fmla="*/ 7724734 w 7724734"/>
              <a:gd name="connsiteY5" fmla="*/ 0 h 1205084"/>
              <a:gd name="connsiteX0" fmla="*/ 0 w 5157822"/>
              <a:gd name="connsiteY0" fmla="*/ 1205084 h 1205084"/>
              <a:gd name="connsiteX1" fmla="*/ 0 w 5157822"/>
              <a:gd name="connsiteY1" fmla="*/ 614534 h 1205084"/>
              <a:gd name="connsiteX2" fmla="*/ 2576754 w 5157822"/>
              <a:gd name="connsiteY2" fmla="*/ 614534 h 1205084"/>
              <a:gd name="connsiteX3" fmla="*/ 2576754 w 5157822"/>
              <a:gd name="connsiteY3" fmla="*/ 0 h 1205084"/>
              <a:gd name="connsiteX4" fmla="*/ 5157822 w 5157822"/>
              <a:gd name="connsiteY4" fmla="*/ 0 h 1205084"/>
              <a:gd name="connsiteX0" fmla="*/ 2881 w 5160703"/>
              <a:gd name="connsiteY0" fmla="*/ 1205084 h 1205084"/>
              <a:gd name="connsiteX1" fmla="*/ 0 w 5160703"/>
              <a:gd name="connsiteY1" fmla="*/ 764585 h 1205084"/>
              <a:gd name="connsiteX2" fmla="*/ 2881 w 5160703"/>
              <a:gd name="connsiteY2" fmla="*/ 614534 h 1205084"/>
              <a:gd name="connsiteX3" fmla="*/ 2579635 w 5160703"/>
              <a:gd name="connsiteY3" fmla="*/ 614534 h 1205084"/>
              <a:gd name="connsiteX4" fmla="*/ 2579635 w 5160703"/>
              <a:gd name="connsiteY4" fmla="*/ 0 h 1205084"/>
              <a:gd name="connsiteX5" fmla="*/ 5160703 w 5160703"/>
              <a:gd name="connsiteY5" fmla="*/ 0 h 1205084"/>
              <a:gd name="connsiteX0" fmla="*/ 0 w 5160703"/>
              <a:gd name="connsiteY0" fmla="*/ 764585 h 764585"/>
              <a:gd name="connsiteX1" fmla="*/ 2881 w 5160703"/>
              <a:gd name="connsiteY1" fmla="*/ 614534 h 764585"/>
              <a:gd name="connsiteX2" fmla="*/ 2579635 w 5160703"/>
              <a:gd name="connsiteY2" fmla="*/ 614534 h 764585"/>
              <a:gd name="connsiteX3" fmla="*/ 2579635 w 5160703"/>
              <a:gd name="connsiteY3" fmla="*/ 0 h 764585"/>
              <a:gd name="connsiteX4" fmla="*/ 5160703 w 5160703"/>
              <a:gd name="connsiteY4" fmla="*/ 0 h 764585"/>
              <a:gd name="connsiteX0" fmla="*/ 0 w 2579635"/>
              <a:gd name="connsiteY0" fmla="*/ 764585 h 764585"/>
              <a:gd name="connsiteX1" fmla="*/ 2881 w 2579635"/>
              <a:gd name="connsiteY1" fmla="*/ 614534 h 764585"/>
              <a:gd name="connsiteX2" fmla="*/ 2579635 w 2579635"/>
              <a:gd name="connsiteY2" fmla="*/ 614534 h 764585"/>
              <a:gd name="connsiteX3" fmla="*/ 2579635 w 2579635"/>
              <a:gd name="connsiteY3" fmla="*/ 0 h 764585"/>
              <a:gd name="connsiteX0" fmla="*/ 0 w 2580217"/>
              <a:gd name="connsiteY0" fmla="*/ 764585 h 764585"/>
              <a:gd name="connsiteX1" fmla="*/ 2881 w 2580217"/>
              <a:gd name="connsiteY1" fmla="*/ 614534 h 764585"/>
              <a:gd name="connsiteX2" fmla="*/ 2579635 w 2580217"/>
              <a:gd name="connsiteY2" fmla="*/ 614534 h 764585"/>
              <a:gd name="connsiteX3" fmla="*/ 2580217 w 2580217"/>
              <a:gd name="connsiteY3" fmla="*/ 413220 h 764585"/>
              <a:gd name="connsiteX4" fmla="*/ 2579635 w 2580217"/>
              <a:gd name="connsiteY4" fmla="*/ 0 h 764585"/>
              <a:gd name="connsiteX0" fmla="*/ 0 w 2580217"/>
              <a:gd name="connsiteY0" fmla="*/ 351365 h 351365"/>
              <a:gd name="connsiteX1" fmla="*/ 2881 w 2580217"/>
              <a:gd name="connsiteY1" fmla="*/ 201314 h 351365"/>
              <a:gd name="connsiteX2" fmla="*/ 2579635 w 2580217"/>
              <a:gd name="connsiteY2" fmla="*/ 201314 h 351365"/>
              <a:gd name="connsiteX3" fmla="*/ 2580217 w 2580217"/>
              <a:gd name="connsiteY3" fmla="*/ 0 h 35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0217" h="351365">
                <a:moveTo>
                  <a:pt x="0" y="351365"/>
                </a:moveTo>
                <a:cubicBezTo>
                  <a:pt x="960" y="301348"/>
                  <a:pt x="1921" y="251331"/>
                  <a:pt x="2881" y="201314"/>
                </a:cubicBezTo>
                <a:lnTo>
                  <a:pt x="2579635" y="201314"/>
                </a:lnTo>
                <a:lnTo>
                  <a:pt x="2580217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uller Bold" pitchFamily="2" charset="-52"/>
            </a:endParaRPr>
          </a:p>
        </p:txBody>
      </p:sp>
      <p:sp>
        <p:nvSpPr>
          <p:cNvPr id="97" name="Полилиния 96"/>
          <p:cNvSpPr/>
          <p:nvPr/>
        </p:nvSpPr>
        <p:spPr>
          <a:xfrm>
            <a:off x="8631766" y="3004291"/>
            <a:ext cx="2582603" cy="171920"/>
          </a:xfrm>
          <a:custGeom>
            <a:avLst/>
            <a:gdLst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5149404 w 10307226"/>
              <a:gd name="connsiteY6" fmla="*/ 2983705 h 2983706"/>
              <a:gd name="connsiteX7" fmla="*/ 2581068 w 10307226"/>
              <a:gd name="connsiteY7" fmla="*/ 2983705 h 2983706"/>
              <a:gd name="connsiteX8" fmla="*/ 2576142 w 10307226"/>
              <a:gd name="connsiteY8" fmla="*/ 2983705 h 2983706"/>
              <a:gd name="connsiteX9" fmla="*/ 0 w 10307226"/>
              <a:gd name="connsiteY9" fmla="*/ 2983705 h 2983706"/>
              <a:gd name="connsiteX10" fmla="*/ 0 w 10307226"/>
              <a:gd name="connsiteY10" fmla="*/ 1812832 h 2983706"/>
              <a:gd name="connsiteX11" fmla="*/ 2576142 w 10307226"/>
              <a:gd name="connsiteY11" fmla="*/ 1812832 h 2983706"/>
              <a:gd name="connsiteX12" fmla="*/ 2576142 w 10307226"/>
              <a:gd name="connsiteY12" fmla="*/ 1205084 h 2983706"/>
              <a:gd name="connsiteX13" fmla="*/ 5149404 w 10307226"/>
              <a:gd name="connsiteY13" fmla="*/ 1205084 h 2983706"/>
              <a:gd name="connsiteX14" fmla="*/ 5149404 w 10307226"/>
              <a:gd name="connsiteY14" fmla="*/ 614534 h 2983706"/>
              <a:gd name="connsiteX15" fmla="*/ 7726158 w 10307226"/>
              <a:gd name="connsiteY15" fmla="*/ 614534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7726158 w 10307226"/>
              <a:gd name="connsiteY3" fmla="*/ 2983705 h 2983706"/>
              <a:gd name="connsiteX4" fmla="*/ 5157210 w 10307226"/>
              <a:gd name="connsiteY4" fmla="*/ 2983705 h 2983706"/>
              <a:gd name="connsiteX5" fmla="*/ 5149404 w 10307226"/>
              <a:gd name="connsiteY5" fmla="*/ 2983705 h 2983706"/>
              <a:gd name="connsiteX6" fmla="*/ 2581068 w 10307226"/>
              <a:gd name="connsiteY6" fmla="*/ 2983705 h 2983706"/>
              <a:gd name="connsiteX7" fmla="*/ 2576142 w 10307226"/>
              <a:gd name="connsiteY7" fmla="*/ 2983705 h 2983706"/>
              <a:gd name="connsiteX8" fmla="*/ 0 w 10307226"/>
              <a:gd name="connsiteY8" fmla="*/ 2983705 h 2983706"/>
              <a:gd name="connsiteX9" fmla="*/ 0 w 10307226"/>
              <a:gd name="connsiteY9" fmla="*/ 1812832 h 2983706"/>
              <a:gd name="connsiteX10" fmla="*/ 2576142 w 10307226"/>
              <a:gd name="connsiteY10" fmla="*/ 1812832 h 2983706"/>
              <a:gd name="connsiteX11" fmla="*/ 2576142 w 10307226"/>
              <a:gd name="connsiteY11" fmla="*/ 1205084 h 2983706"/>
              <a:gd name="connsiteX12" fmla="*/ 5149404 w 10307226"/>
              <a:gd name="connsiteY12" fmla="*/ 1205084 h 2983706"/>
              <a:gd name="connsiteX13" fmla="*/ 5149404 w 10307226"/>
              <a:gd name="connsiteY13" fmla="*/ 614534 h 2983706"/>
              <a:gd name="connsiteX14" fmla="*/ 7726158 w 10307226"/>
              <a:gd name="connsiteY14" fmla="*/ 614534 h 2983706"/>
              <a:gd name="connsiteX15" fmla="*/ 7726158 w 10307226"/>
              <a:gd name="connsiteY15" fmla="*/ 0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5157210 w 10307226"/>
              <a:gd name="connsiteY3" fmla="*/ 2983705 h 2983706"/>
              <a:gd name="connsiteX4" fmla="*/ 5149404 w 10307226"/>
              <a:gd name="connsiteY4" fmla="*/ 2983705 h 2983706"/>
              <a:gd name="connsiteX5" fmla="*/ 2581068 w 10307226"/>
              <a:gd name="connsiteY5" fmla="*/ 2983705 h 2983706"/>
              <a:gd name="connsiteX6" fmla="*/ 2576142 w 10307226"/>
              <a:gd name="connsiteY6" fmla="*/ 2983705 h 2983706"/>
              <a:gd name="connsiteX7" fmla="*/ 0 w 10307226"/>
              <a:gd name="connsiteY7" fmla="*/ 2983705 h 2983706"/>
              <a:gd name="connsiteX8" fmla="*/ 0 w 10307226"/>
              <a:gd name="connsiteY8" fmla="*/ 1812832 h 2983706"/>
              <a:gd name="connsiteX9" fmla="*/ 2576142 w 10307226"/>
              <a:gd name="connsiteY9" fmla="*/ 1812832 h 2983706"/>
              <a:gd name="connsiteX10" fmla="*/ 2576142 w 10307226"/>
              <a:gd name="connsiteY10" fmla="*/ 1205084 h 2983706"/>
              <a:gd name="connsiteX11" fmla="*/ 5149404 w 10307226"/>
              <a:gd name="connsiteY11" fmla="*/ 1205084 h 2983706"/>
              <a:gd name="connsiteX12" fmla="*/ 5149404 w 10307226"/>
              <a:gd name="connsiteY12" fmla="*/ 614534 h 2983706"/>
              <a:gd name="connsiteX13" fmla="*/ 7726158 w 10307226"/>
              <a:gd name="connsiteY13" fmla="*/ 614534 h 2983706"/>
              <a:gd name="connsiteX14" fmla="*/ 7726158 w 10307226"/>
              <a:gd name="connsiteY14" fmla="*/ 0 h 2983706"/>
              <a:gd name="connsiteX0" fmla="*/ 7726158 w 10307226"/>
              <a:gd name="connsiteY0" fmla="*/ 0 h 2983705"/>
              <a:gd name="connsiteX1" fmla="*/ 10307226 w 10307226"/>
              <a:gd name="connsiteY1" fmla="*/ 0 h 2983705"/>
              <a:gd name="connsiteX2" fmla="*/ 5157210 w 10307226"/>
              <a:gd name="connsiteY2" fmla="*/ 2983705 h 2983705"/>
              <a:gd name="connsiteX3" fmla="*/ 5149404 w 10307226"/>
              <a:gd name="connsiteY3" fmla="*/ 2983705 h 2983705"/>
              <a:gd name="connsiteX4" fmla="*/ 2581068 w 10307226"/>
              <a:gd name="connsiteY4" fmla="*/ 2983705 h 2983705"/>
              <a:gd name="connsiteX5" fmla="*/ 2576142 w 10307226"/>
              <a:gd name="connsiteY5" fmla="*/ 2983705 h 2983705"/>
              <a:gd name="connsiteX6" fmla="*/ 0 w 10307226"/>
              <a:gd name="connsiteY6" fmla="*/ 2983705 h 2983705"/>
              <a:gd name="connsiteX7" fmla="*/ 0 w 10307226"/>
              <a:gd name="connsiteY7" fmla="*/ 1812832 h 2983705"/>
              <a:gd name="connsiteX8" fmla="*/ 2576142 w 10307226"/>
              <a:gd name="connsiteY8" fmla="*/ 1812832 h 2983705"/>
              <a:gd name="connsiteX9" fmla="*/ 2576142 w 10307226"/>
              <a:gd name="connsiteY9" fmla="*/ 1205084 h 2983705"/>
              <a:gd name="connsiteX10" fmla="*/ 5149404 w 10307226"/>
              <a:gd name="connsiteY10" fmla="*/ 1205084 h 2983705"/>
              <a:gd name="connsiteX11" fmla="*/ 5149404 w 10307226"/>
              <a:gd name="connsiteY11" fmla="*/ 614534 h 2983705"/>
              <a:gd name="connsiteX12" fmla="*/ 7726158 w 10307226"/>
              <a:gd name="connsiteY12" fmla="*/ 614534 h 2983705"/>
              <a:gd name="connsiteX13" fmla="*/ 7726158 w 10307226"/>
              <a:gd name="connsiteY13" fmla="*/ 0 h 2983705"/>
              <a:gd name="connsiteX0" fmla="*/ 5149404 w 10307226"/>
              <a:gd name="connsiteY0" fmla="*/ 2983705 h 3075145"/>
              <a:gd name="connsiteX1" fmla="*/ 2581068 w 10307226"/>
              <a:gd name="connsiteY1" fmla="*/ 2983705 h 3075145"/>
              <a:gd name="connsiteX2" fmla="*/ 2576142 w 10307226"/>
              <a:gd name="connsiteY2" fmla="*/ 2983705 h 3075145"/>
              <a:gd name="connsiteX3" fmla="*/ 0 w 10307226"/>
              <a:gd name="connsiteY3" fmla="*/ 2983705 h 3075145"/>
              <a:gd name="connsiteX4" fmla="*/ 0 w 10307226"/>
              <a:gd name="connsiteY4" fmla="*/ 1812832 h 3075145"/>
              <a:gd name="connsiteX5" fmla="*/ 2576142 w 10307226"/>
              <a:gd name="connsiteY5" fmla="*/ 1812832 h 3075145"/>
              <a:gd name="connsiteX6" fmla="*/ 2576142 w 10307226"/>
              <a:gd name="connsiteY6" fmla="*/ 1205084 h 3075145"/>
              <a:gd name="connsiteX7" fmla="*/ 5149404 w 10307226"/>
              <a:gd name="connsiteY7" fmla="*/ 1205084 h 3075145"/>
              <a:gd name="connsiteX8" fmla="*/ 5149404 w 10307226"/>
              <a:gd name="connsiteY8" fmla="*/ 614534 h 3075145"/>
              <a:gd name="connsiteX9" fmla="*/ 7726158 w 10307226"/>
              <a:gd name="connsiteY9" fmla="*/ 614534 h 3075145"/>
              <a:gd name="connsiteX10" fmla="*/ 7726158 w 10307226"/>
              <a:gd name="connsiteY10" fmla="*/ 0 h 3075145"/>
              <a:gd name="connsiteX11" fmla="*/ 10307226 w 10307226"/>
              <a:gd name="connsiteY11" fmla="*/ 0 h 3075145"/>
              <a:gd name="connsiteX12" fmla="*/ 5157210 w 10307226"/>
              <a:gd name="connsiteY12" fmla="*/ 2983705 h 3075145"/>
              <a:gd name="connsiteX13" fmla="*/ 5240844 w 10307226"/>
              <a:gd name="connsiteY13" fmla="*/ 3075145 h 307514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12" fmla="*/ 5157210 w 10307226"/>
              <a:gd name="connsiteY12" fmla="*/ 2983705 h 298370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0" fmla="*/ 2581068 w 10307226"/>
              <a:gd name="connsiteY0" fmla="*/ 2983705 h 2983705"/>
              <a:gd name="connsiteX1" fmla="*/ 2576142 w 10307226"/>
              <a:gd name="connsiteY1" fmla="*/ 2983705 h 2983705"/>
              <a:gd name="connsiteX2" fmla="*/ 0 w 10307226"/>
              <a:gd name="connsiteY2" fmla="*/ 2983705 h 2983705"/>
              <a:gd name="connsiteX3" fmla="*/ 0 w 10307226"/>
              <a:gd name="connsiteY3" fmla="*/ 1812832 h 2983705"/>
              <a:gd name="connsiteX4" fmla="*/ 2576142 w 10307226"/>
              <a:gd name="connsiteY4" fmla="*/ 1812832 h 2983705"/>
              <a:gd name="connsiteX5" fmla="*/ 2576142 w 10307226"/>
              <a:gd name="connsiteY5" fmla="*/ 1205084 h 2983705"/>
              <a:gd name="connsiteX6" fmla="*/ 5149404 w 10307226"/>
              <a:gd name="connsiteY6" fmla="*/ 1205084 h 2983705"/>
              <a:gd name="connsiteX7" fmla="*/ 5149404 w 10307226"/>
              <a:gd name="connsiteY7" fmla="*/ 614534 h 2983705"/>
              <a:gd name="connsiteX8" fmla="*/ 7726158 w 10307226"/>
              <a:gd name="connsiteY8" fmla="*/ 614534 h 2983705"/>
              <a:gd name="connsiteX9" fmla="*/ 7726158 w 10307226"/>
              <a:gd name="connsiteY9" fmla="*/ 0 h 2983705"/>
              <a:gd name="connsiteX10" fmla="*/ 10307226 w 10307226"/>
              <a:gd name="connsiteY10" fmla="*/ 0 h 2983705"/>
              <a:gd name="connsiteX0" fmla="*/ 2581068 w 10307226"/>
              <a:gd name="connsiteY0" fmla="*/ 2983705 h 2983705"/>
              <a:gd name="connsiteX1" fmla="*/ 0 w 10307226"/>
              <a:gd name="connsiteY1" fmla="*/ 2983705 h 2983705"/>
              <a:gd name="connsiteX2" fmla="*/ 0 w 10307226"/>
              <a:gd name="connsiteY2" fmla="*/ 1812832 h 2983705"/>
              <a:gd name="connsiteX3" fmla="*/ 2576142 w 10307226"/>
              <a:gd name="connsiteY3" fmla="*/ 1812832 h 2983705"/>
              <a:gd name="connsiteX4" fmla="*/ 2576142 w 10307226"/>
              <a:gd name="connsiteY4" fmla="*/ 1205084 h 2983705"/>
              <a:gd name="connsiteX5" fmla="*/ 5149404 w 10307226"/>
              <a:gd name="connsiteY5" fmla="*/ 1205084 h 2983705"/>
              <a:gd name="connsiteX6" fmla="*/ 5149404 w 10307226"/>
              <a:gd name="connsiteY6" fmla="*/ 614534 h 2983705"/>
              <a:gd name="connsiteX7" fmla="*/ 7726158 w 10307226"/>
              <a:gd name="connsiteY7" fmla="*/ 614534 h 2983705"/>
              <a:gd name="connsiteX8" fmla="*/ 7726158 w 10307226"/>
              <a:gd name="connsiteY8" fmla="*/ 0 h 2983705"/>
              <a:gd name="connsiteX9" fmla="*/ 10307226 w 10307226"/>
              <a:gd name="connsiteY9" fmla="*/ 0 h 2983705"/>
              <a:gd name="connsiteX0" fmla="*/ 0 w 10307226"/>
              <a:gd name="connsiteY0" fmla="*/ 2983705 h 2983705"/>
              <a:gd name="connsiteX1" fmla="*/ 0 w 10307226"/>
              <a:gd name="connsiteY1" fmla="*/ 1812832 h 2983705"/>
              <a:gd name="connsiteX2" fmla="*/ 2576142 w 10307226"/>
              <a:gd name="connsiteY2" fmla="*/ 1812832 h 2983705"/>
              <a:gd name="connsiteX3" fmla="*/ 2576142 w 10307226"/>
              <a:gd name="connsiteY3" fmla="*/ 1205084 h 2983705"/>
              <a:gd name="connsiteX4" fmla="*/ 5149404 w 10307226"/>
              <a:gd name="connsiteY4" fmla="*/ 1205084 h 2983705"/>
              <a:gd name="connsiteX5" fmla="*/ 5149404 w 10307226"/>
              <a:gd name="connsiteY5" fmla="*/ 614534 h 2983705"/>
              <a:gd name="connsiteX6" fmla="*/ 7726158 w 10307226"/>
              <a:gd name="connsiteY6" fmla="*/ 614534 h 2983705"/>
              <a:gd name="connsiteX7" fmla="*/ 7726158 w 10307226"/>
              <a:gd name="connsiteY7" fmla="*/ 0 h 2983705"/>
              <a:gd name="connsiteX8" fmla="*/ 10307226 w 10307226"/>
              <a:gd name="connsiteY8" fmla="*/ 0 h 2983705"/>
              <a:gd name="connsiteX0" fmla="*/ 5443 w 10312669"/>
              <a:gd name="connsiteY0" fmla="*/ 2983705 h 2983705"/>
              <a:gd name="connsiteX1" fmla="*/ 0 w 10312669"/>
              <a:gd name="connsiteY1" fmla="*/ 2379601 h 2983705"/>
              <a:gd name="connsiteX2" fmla="*/ 5443 w 10312669"/>
              <a:gd name="connsiteY2" fmla="*/ 1812832 h 2983705"/>
              <a:gd name="connsiteX3" fmla="*/ 2581585 w 10312669"/>
              <a:gd name="connsiteY3" fmla="*/ 1812832 h 2983705"/>
              <a:gd name="connsiteX4" fmla="*/ 2581585 w 10312669"/>
              <a:gd name="connsiteY4" fmla="*/ 1205084 h 2983705"/>
              <a:gd name="connsiteX5" fmla="*/ 5154847 w 10312669"/>
              <a:gd name="connsiteY5" fmla="*/ 1205084 h 2983705"/>
              <a:gd name="connsiteX6" fmla="*/ 5154847 w 10312669"/>
              <a:gd name="connsiteY6" fmla="*/ 614534 h 2983705"/>
              <a:gd name="connsiteX7" fmla="*/ 7731601 w 10312669"/>
              <a:gd name="connsiteY7" fmla="*/ 614534 h 2983705"/>
              <a:gd name="connsiteX8" fmla="*/ 7731601 w 10312669"/>
              <a:gd name="connsiteY8" fmla="*/ 0 h 2983705"/>
              <a:gd name="connsiteX9" fmla="*/ 10312669 w 10312669"/>
              <a:gd name="connsiteY9" fmla="*/ 0 h 2983705"/>
              <a:gd name="connsiteX0" fmla="*/ 0 w 10312669"/>
              <a:gd name="connsiteY0" fmla="*/ 2379601 h 2379601"/>
              <a:gd name="connsiteX1" fmla="*/ 5443 w 10312669"/>
              <a:gd name="connsiteY1" fmla="*/ 1812832 h 2379601"/>
              <a:gd name="connsiteX2" fmla="*/ 2581585 w 10312669"/>
              <a:gd name="connsiteY2" fmla="*/ 1812832 h 2379601"/>
              <a:gd name="connsiteX3" fmla="*/ 2581585 w 10312669"/>
              <a:gd name="connsiteY3" fmla="*/ 1205084 h 2379601"/>
              <a:gd name="connsiteX4" fmla="*/ 5154847 w 10312669"/>
              <a:gd name="connsiteY4" fmla="*/ 1205084 h 2379601"/>
              <a:gd name="connsiteX5" fmla="*/ 5154847 w 10312669"/>
              <a:gd name="connsiteY5" fmla="*/ 614534 h 2379601"/>
              <a:gd name="connsiteX6" fmla="*/ 7731601 w 10312669"/>
              <a:gd name="connsiteY6" fmla="*/ 614534 h 2379601"/>
              <a:gd name="connsiteX7" fmla="*/ 7731601 w 10312669"/>
              <a:gd name="connsiteY7" fmla="*/ 0 h 2379601"/>
              <a:gd name="connsiteX8" fmla="*/ 10312669 w 10312669"/>
              <a:gd name="connsiteY8" fmla="*/ 0 h 2379601"/>
              <a:gd name="connsiteX0" fmla="*/ 186149 w 10498818"/>
              <a:gd name="connsiteY0" fmla="*/ 2379601 h 2379601"/>
              <a:gd name="connsiteX1" fmla="*/ 188690 w 10498818"/>
              <a:gd name="connsiteY1" fmla="*/ 2119251 h 2379601"/>
              <a:gd name="connsiteX2" fmla="*/ 191592 w 10498818"/>
              <a:gd name="connsiteY2" fmla="*/ 1812832 h 2379601"/>
              <a:gd name="connsiteX3" fmla="*/ 2767734 w 10498818"/>
              <a:gd name="connsiteY3" fmla="*/ 1812832 h 2379601"/>
              <a:gd name="connsiteX4" fmla="*/ 2767734 w 10498818"/>
              <a:gd name="connsiteY4" fmla="*/ 1205084 h 2379601"/>
              <a:gd name="connsiteX5" fmla="*/ 5340996 w 10498818"/>
              <a:gd name="connsiteY5" fmla="*/ 1205084 h 2379601"/>
              <a:gd name="connsiteX6" fmla="*/ 5340996 w 10498818"/>
              <a:gd name="connsiteY6" fmla="*/ 614534 h 2379601"/>
              <a:gd name="connsiteX7" fmla="*/ 7917750 w 10498818"/>
              <a:gd name="connsiteY7" fmla="*/ 614534 h 2379601"/>
              <a:gd name="connsiteX8" fmla="*/ 7917750 w 10498818"/>
              <a:gd name="connsiteY8" fmla="*/ 0 h 2379601"/>
              <a:gd name="connsiteX9" fmla="*/ 10498818 w 10498818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72 w 10312841"/>
              <a:gd name="connsiteY0" fmla="*/ 2379601 h 2379601"/>
              <a:gd name="connsiteX1" fmla="*/ 2713 w 10312841"/>
              <a:gd name="connsiteY1" fmla="*/ 2119251 h 2379601"/>
              <a:gd name="connsiteX2" fmla="*/ 5615 w 10312841"/>
              <a:gd name="connsiteY2" fmla="*/ 1812832 h 2379601"/>
              <a:gd name="connsiteX3" fmla="*/ 2581757 w 10312841"/>
              <a:gd name="connsiteY3" fmla="*/ 1812832 h 2379601"/>
              <a:gd name="connsiteX4" fmla="*/ 2581757 w 10312841"/>
              <a:gd name="connsiteY4" fmla="*/ 1205084 h 2379601"/>
              <a:gd name="connsiteX5" fmla="*/ 5155019 w 10312841"/>
              <a:gd name="connsiteY5" fmla="*/ 1205084 h 2379601"/>
              <a:gd name="connsiteX6" fmla="*/ 5155019 w 10312841"/>
              <a:gd name="connsiteY6" fmla="*/ 614534 h 2379601"/>
              <a:gd name="connsiteX7" fmla="*/ 7731773 w 10312841"/>
              <a:gd name="connsiteY7" fmla="*/ 614534 h 2379601"/>
              <a:gd name="connsiteX8" fmla="*/ 7731773 w 10312841"/>
              <a:gd name="connsiteY8" fmla="*/ 0 h 2379601"/>
              <a:gd name="connsiteX9" fmla="*/ 10312841 w 10312841"/>
              <a:gd name="connsiteY9" fmla="*/ 0 h 2379601"/>
              <a:gd name="connsiteX0" fmla="*/ 0 w 10569844"/>
              <a:gd name="connsiteY0" fmla="*/ 2385951 h 2385951"/>
              <a:gd name="connsiteX1" fmla="*/ 259716 w 10569844"/>
              <a:gd name="connsiteY1" fmla="*/ 211925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412036"/>
              <a:gd name="connsiteX1" fmla="*/ 262891 w 10569844"/>
              <a:gd name="connsiteY1" fmla="*/ 2376426 h 2412036"/>
              <a:gd name="connsiteX2" fmla="*/ 262618 w 10569844"/>
              <a:gd name="connsiteY2" fmla="*/ 1812832 h 2412036"/>
              <a:gd name="connsiteX3" fmla="*/ 2838760 w 10569844"/>
              <a:gd name="connsiteY3" fmla="*/ 1812832 h 2412036"/>
              <a:gd name="connsiteX4" fmla="*/ 2838760 w 10569844"/>
              <a:gd name="connsiteY4" fmla="*/ 1205084 h 2412036"/>
              <a:gd name="connsiteX5" fmla="*/ 5412022 w 10569844"/>
              <a:gd name="connsiteY5" fmla="*/ 1205084 h 2412036"/>
              <a:gd name="connsiteX6" fmla="*/ 5412022 w 10569844"/>
              <a:gd name="connsiteY6" fmla="*/ 614534 h 2412036"/>
              <a:gd name="connsiteX7" fmla="*/ 7988776 w 10569844"/>
              <a:gd name="connsiteY7" fmla="*/ 614534 h 2412036"/>
              <a:gd name="connsiteX8" fmla="*/ 7988776 w 10569844"/>
              <a:gd name="connsiteY8" fmla="*/ 0 h 2412036"/>
              <a:gd name="connsiteX9" fmla="*/ 10569844 w 10569844"/>
              <a:gd name="connsiteY9" fmla="*/ 0 h 2412036"/>
              <a:gd name="connsiteX0" fmla="*/ 0 w 10569844"/>
              <a:gd name="connsiteY0" fmla="*/ 2385951 h 2404472"/>
              <a:gd name="connsiteX1" fmla="*/ 259716 w 10569844"/>
              <a:gd name="connsiteY1" fmla="*/ 2366901 h 2404472"/>
              <a:gd name="connsiteX2" fmla="*/ 262618 w 10569844"/>
              <a:gd name="connsiteY2" fmla="*/ 1812832 h 2404472"/>
              <a:gd name="connsiteX3" fmla="*/ 2838760 w 10569844"/>
              <a:gd name="connsiteY3" fmla="*/ 1812832 h 2404472"/>
              <a:gd name="connsiteX4" fmla="*/ 2838760 w 10569844"/>
              <a:gd name="connsiteY4" fmla="*/ 1205084 h 2404472"/>
              <a:gd name="connsiteX5" fmla="*/ 5412022 w 10569844"/>
              <a:gd name="connsiteY5" fmla="*/ 1205084 h 2404472"/>
              <a:gd name="connsiteX6" fmla="*/ 5412022 w 10569844"/>
              <a:gd name="connsiteY6" fmla="*/ 614534 h 2404472"/>
              <a:gd name="connsiteX7" fmla="*/ 7988776 w 10569844"/>
              <a:gd name="connsiteY7" fmla="*/ 614534 h 2404472"/>
              <a:gd name="connsiteX8" fmla="*/ 7988776 w 10569844"/>
              <a:gd name="connsiteY8" fmla="*/ 0 h 2404472"/>
              <a:gd name="connsiteX9" fmla="*/ 10569844 w 10569844"/>
              <a:gd name="connsiteY9" fmla="*/ 0 h 2404472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84660"/>
              <a:gd name="connsiteY0" fmla="*/ 2371134 h 2374036"/>
              <a:gd name="connsiteX1" fmla="*/ 274532 w 10584660"/>
              <a:gd name="connsiteY1" fmla="*/ 2366901 h 2374036"/>
              <a:gd name="connsiteX2" fmla="*/ 277434 w 10584660"/>
              <a:gd name="connsiteY2" fmla="*/ 1812832 h 2374036"/>
              <a:gd name="connsiteX3" fmla="*/ 2853576 w 10584660"/>
              <a:gd name="connsiteY3" fmla="*/ 1812832 h 2374036"/>
              <a:gd name="connsiteX4" fmla="*/ 2853576 w 10584660"/>
              <a:gd name="connsiteY4" fmla="*/ 1205084 h 2374036"/>
              <a:gd name="connsiteX5" fmla="*/ 5426838 w 10584660"/>
              <a:gd name="connsiteY5" fmla="*/ 1205084 h 2374036"/>
              <a:gd name="connsiteX6" fmla="*/ 5426838 w 10584660"/>
              <a:gd name="connsiteY6" fmla="*/ 614534 h 2374036"/>
              <a:gd name="connsiteX7" fmla="*/ 8003592 w 10584660"/>
              <a:gd name="connsiteY7" fmla="*/ 614534 h 2374036"/>
              <a:gd name="connsiteX8" fmla="*/ 8003592 w 10584660"/>
              <a:gd name="connsiteY8" fmla="*/ 0 h 2374036"/>
              <a:gd name="connsiteX9" fmla="*/ 10584660 w 10584660"/>
              <a:gd name="connsiteY9" fmla="*/ 0 h 2374036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95244"/>
              <a:gd name="connsiteY0" fmla="*/ 2369017 h 2369017"/>
              <a:gd name="connsiteX1" fmla="*/ 285116 w 10595244"/>
              <a:gd name="connsiteY1" fmla="*/ 2366901 h 2369017"/>
              <a:gd name="connsiteX2" fmla="*/ 288018 w 10595244"/>
              <a:gd name="connsiteY2" fmla="*/ 1812832 h 2369017"/>
              <a:gd name="connsiteX3" fmla="*/ 2864160 w 10595244"/>
              <a:gd name="connsiteY3" fmla="*/ 1812832 h 2369017"/>
              <a:gd name="connsiteX4" fmla="*/ 2864160 w 10595244"/>
              <a:gd name="connsiteY4" fmla="*/ 1205084 h 2369017"/>
              <a:gd name="connsiteX5" fmla="*/ 5437422 w 10595244"/>
              <a:gd name="connsiteY5" fmla="*/ 1205084 h 2369017"/>
              <a:gd name="connsiteX6" fmla="*/ 5437422 w 10595244"/>
              <a:gd name="connsiteY6" fmla="*/ 614534 h 2369017"/>
              <a:gd name="connsiteX7" fmla="*/ 8014176 w 10595244"/>
              <a:gd name="connsiteY7" fmla="*/ 614534 h 2369017"/>
              <a:gd name="connsiteX8" fmla="*/ 8014176 w 10595244"/>
              <a:gd name="connsiteY8" fmla="*/ 0 h 2369017"/>
              <a:gd name="connsiteX9" fmla="*/ 10595244 w 10595244"/>
              <a:gd name="connsiteY9" fmla="*/ 0 h 2369017"/>
              <a:gd name="connsiteX0" fmla="*/ 2713 w 10312841"/>
              <a:gd name="connsiteY0" fmla="*/ 2366901 h 2366901"/>
              <a:gd name="connsiteX1" fmla="*/ 5615 w 10312841"/>
              <a:gd name="connsiteY1" fmla="*/ 1812832 h 2366901"/>
              <a:gd name="connsiteX2" fmla="*/ 2581757 w 10312841"/>
              <a:gd name="connsiteY2" fmla="*/ 1812832 h 2366901"/>
              <a:gd name="connsiteX3" fmla="*/ 2581757 w 10312841"/>
              <a:gd name="connsiteY3" fmla="*/ 1205084 h 2366901"/>
              <a:gd name="connsiteX4" fmla="*/ 5155019 w 10312841"/>
              <a:gd name="connsiteY4" fmla="*/ 1205084 h 2366901"/>
              <a:gd name="connsiteX5" fmla="*/ 5155019 w 10312841"/>
              <a:gd name="connsiteY5" fmla="*/ 614534 h 2366901"/>
              <a:gd name="connsiteX6" fmla="*/ 7731773 w 10312841"/>
              <a:gd name="connsiteY6" fmla="*/ 614534 h 2366901"/>
              <a:gd name="connsiteX7" fmla="*/ 7731773 w 10312841"/>
              <a:gd name="connsiteY7" fmla="*/ 0 h 2366901"/>
              <a:gd name="connsiteX8" fmla="*/ 10312841 w 10312841"/>
              <a:gd name="connsiteY8" fmla="*/ 0 h 2366901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3750 w 10307528"/>
              <a:gd name="connsiteY0" fmla="*/ 3001901 h 3001901"/>
              <a:gd name="connsiteX1" fmla="*/ 302 w 10307528"/>
              <a:gd name="connsiteY1" fmla="*/ 1812832 h 3001901"/>
              <a:gd name="connsiteX2" fmla="*/ 2576444 w 10307528"/>
              <a:gd name="connsiteY2" fmla="*/ 1812832 h 3001901"/>
              <a:gd name="connsiteX3" fmla="*/ 2576444 w 10307528"/>
              <a:gd name="connsiteY3" fmla="*/ 1205084 h 3001901"/>
              <a:gd name="connsiteX4" fmla="*/ 5149706 w 10307528"/>
              <a:gd name="connsiteY4" fmla="*/ 1205084 h 3001901"/>
              <a:gd name="connsiteX5" fmla="*/ 5149706 w 10307528"/>
              <a:gd name="connsiteY5" fmla="*/ 614534 h 3001901"/>
              <a:gd name="connsiteX6" fmla="*/ 7726460 w 10307528"/>
              <a:gd name="connsiteY6" fmla="*/ 614534 h 3001901"/>
              <a:gd name="connsiteX7" fmla="*/ 7726460 w 10307528"/>
              <a:gd name="connsiteY7" fmla="*/ 0 h 3001901"/>
              <a:gd name="connsiteX8" fmla="*/ 10307528 w 10307528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4877 w 10308655"/>
              <a:gd name="connsiteY0" fmla="*/ 3001901 h 3001901"/>
              <a:gd name="connsiteX1" fmla="*/ 1429 w 10308655"/>
              <a:gd name="connsiteY1" fmla="*/ 1812832 h 3001901"/>
              <a:gd name="connsiteX2" fmla="*/ 2577571 w 10308655"/>
              <a:gd name="connsiteY2" fmla="*/ 1812832 h 3001901"/>
              <a:gd name="connsiteX3" fmla="*/ 2577571 w 10308655"/>
              <a:gd name="connsiteY3" fmla="*/ 1205084 h 3001901"/>
              <a:gd name="connsiteX4" fmla="*/ 5150833 w 10308655"/>
              <a:gd name="connsiteY4" fmla="*/ 1205084 h 3001901"/>
              <a:gd name="connsiteX5" fmla="*/ 5150833 w 10308655"/>
              <a:gd name="connsiteY5" fmla="*/ 614534 h 3001901"/>
              <a:gd name="connsiteX6" fmla="*/ 7727587 w 10308655"/>
              <a:gd name="connsiteY6" fmla="*/ 614534 h 3001901"/>
              <a:gd name="connsiteX7" fmla="*/ 7727587 w 10308655"/>
              <a:gd name="connsiteY7" fmla="*/ 0 h 3001901"/>
              <a:gd name="connsiteX8" fmla="*/ 10308655 w 10308655"/>
              <a:gd name="connsiteY8" fmla="*/ 0 h 3001901"/>
              <a:gd name="connsiteX0" fmla="*/ 0 w 10307226"/>
              <a:gd name="connsiteY0" fmla="*/ 1812832 h 1812832"/>
              <a:gd name="connsiteX1" fmla="*/ 2576142 w 10307226"/>
              <a:gd name="connsiteY1" fmla="*/ 1812832 h 1812832"/>
              <a:gd name="connsiteX2" fmla="*/ 2576142 w 10307226"/>
              <a:gd name="connsiteY2" fmla="*/ 1205084 h 1812832"/>
              <a:gd name="connsiteX3" fmla="*/ 5149404 w 10307226"/>
              <a:gd name="connsiteY3" fmla="*/ 1205084 h 1812832"/>
              <a:gd name="connsiteX4" fmla="*/ 5149404 w 10307226"/>
              <a:gd name="connsiteY4" fmla="*/ 614534 h 1812832"/>
              <a:gd name="connsiteX5" fmla="*/ 7726158 w 10307226"/>
              <a:gd name="connsiteY5" fmla="*/ 614534 h 1812832"/>
              <a:gd name="connsiteX6" fmla="*/ 7726158 w 10307226"/>
              <a:gd name="connsiteY6" fmla="*/ 0 h 1812832"/>
              <a:gd name="connsiteX7" fmla="*/ 10307226 w 10307226"/>
              <a:gd name="connsiteY7" fmla="*/ 0 h 1812832"/>
              <a:gd name="connsiteX0" fmla="*/ 0 w 7731084"/>
              <a:gd name="connsiteY0" fmla="*/ 1812832 h 1812832"/>
              <a:gd name="connsiteX1" fmla="*/ 0 w 7731084"/>
              <a:gd name="connsiteY1" fmla="*/ 1205084 h 1812832"/>
              <a:gd name="connsiteX2" fmla="*/ 2573262 w 7731084"/>
              <a:gd name="connsiteY2" fmla="*/ 1205084 h 1812832"/>
              <a:gd name="connsiteX3" fmla="*/ 2573262 w 7731084"/>
              <a:gd name="connsiteY3" fmla="*/ 614534 h 1812832"/>
              <a:gd name="connsiteX4" fmla="*/ 5150016 w 7731084"/>
              <a:gd name="connsiteY4" fmla="*/ 614534 h 1812832"/>
              <a:gd name="connsiteX5" fmla="*/ 5150016 w 7731084"/>
              <a:gd name="connsiteY5" fmla="*/ 0 h 1812832"/>
              <a:gd name="connsiteX6" fmla="*/ 7731084 w 7731084"/>
              <a:gd name="connsiteY6" fmla="*/ 0 h 1812832"/>
              <a:gd name="connsiteX0" fmla="*/ 0 w 7741667"/>
              <a:gd name="connsiteY0" fmla="*/ 1376799 h 1376799"/>
              <a:gd name="connsiteX1" fmla="*/ 10583 w 7741667"/>
              <a:gd name="connsiteY1" fmla="*/ 1205084 h 1376799"/>
              <a:gd name="connsiteX2" fmla="*/ 2583845 w 7741667"/>
              <a:gd name="connsiteY2" fmla="*/ 1205084 h 1376799"/>
              <a:gd name="connsiteX3" fmla="*/ 2583845 w 7741667"/>
              <a:gd name="connsiteY3" fmla="*/ 614534 h 1376799"/>
              <a:gd name="connsiteX4" fmla="*/ 5160599 w 7741667"/>
              <a:gd name="connsiteY4" fmla="*/ 614534 h 1376799"/>
              <a:gd name="connsiteX5" fmla="*/ 5160599 w 7741667"/>
              <a:gd name="connsiteY5" fmla="*/ 0 h 1376799"/>
              <a:gd name="connsiteX6" fmla="*/ 7741667 w 7741667"/>
              <a:gd name="connsiteY6" fmla="*/ 0 h 1376799"/>
              <a:gd name="connsiteX0" fmla="*/ 0 w 7731084"/>
              <a:gd name="connsiteY0" fmla="*/ 1372566 h 1372566"/>
              <a:gd name="connsiteX1" fmla="*/ 0 w 7731084"/>
              <a:gd name="connsiteY1" fmla="*/ 1205084 h 1372566"/>
              <a:gd name="connsiteX2" fmla="*/ 2573262 w 7731084"/>
              <a:gd name="connsiteY2" fmla="*/ 1205084 h 1372566"/>
              <a:gd name="connsiteX3" fmla="*/ 2573262 w 7731084"/>
              <a:gd name="connsiteY3" fmla="*/ 614534 h 1372566"/>
              <a:gd name="connsiteX4" fmla="*/ 5150016 w 7731084"/>
              <a:gd name="connsiteY4" fmla="*/ 614534 h 1372566"/>
              <a:gd name="connsiteX5" fmla="*/ 5150016 w 7731084"/>
              <a:gd name="connsiteY5" fmla="*/ 0 h 1372566"/>
              <a:gd name="connsiteX6" fmla="*/ 7731084 w 7731084"/>
              <a:gd name="connsiteY6" fmla="*/ 0 h 1372566"/>
              <a:gd name="connsiteX0" fmla="*/ 1881 w 7732965"/>
              <a:gd name="connsiteY0" fmla="*/ 1372566 h 1372566"/>
              <a:gd name="connsiteX1" fmla="*/ 1881 w 7732965"/>
              <a:gd name="connsiteY1" fmla="*/ 1205084 h 1372566"/>
              <a:gd name="connsiteX2" fmla="*/ 2575143 w 7732965"/>
              <a:gd name="connsiteY2" fmla="*/ 1205084 h 1372566"/>
              <a:gd name="connsiteX3" fmla="*/ 2575143 w 7732965"/>
              <a:gd name="connsiteY3" fmla="*/ 614534 h 1372566"/>
              <a:gd name="connsiteX4" fmla="*/ 5151897 w 7732965"/>
              <a:gd name="connsiteY4" fmla="*/ 614534 h 1372566"/>
              <a:gd name="connsiteX5" fmla="*/ 5151897 w 7732965"/>
              <a:gd name="connsiteY5" fmla="*/ 0 h 1372566"/>
              <a:gd name="connsiteX6" fmla="*/ 7732965 w 7732965"/>
              <a:gd name="connsiteY6" fmla="*/ 0 h 1372566"/>
              <a:gd name="connsiteX0" fmla="*/ 863 w 7740413"/>
              <a:gd name="connsiteY0" fmla="*/ 1370449 h 1370449"/>
              <a:gd name="connsiteX1" fmla="*/ 9329 w 7740413"/>
              <a:gd name="connsiteY1" fmla="*/ 1205084 h 1370449"/>
              <a:gd name="connsiteX2" fmla="*/ 2582591 w 7740413"/>
              <a:gd name="connsiteY2" fmla="*/ 1205084 h 1370449"/>
              <a:gd name="connsiteX3" fmla="*/ 2582591 w 7740413"/>
              <a:gd name="connsiteY3" fmla="*/ 614534 h 1370449"/>
              <a:gd name="connsiteX4" fmla="*/ 5159345 w 7740413"/>
              <a:gd name="connsiteY4" fmla="*/ 614534 h 1370449"/>
              <a:gd name="connsiteX5" fmla="*/ 5159345 w 7740413"/>
              <a:gd name="connsiteY5" fmla="*/ 0 h 1370449"/>
              <a:gd name="connsiteX6" fmla="*/ 7740413 w 7740413"/>
              <a:gd name="connsiteY6" fmla="*/ 0 h 1370449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1456 w 7728306"/>
              <a:gd name="connsiteY0" fmla="*/ 1374682 h 1374682"/>
              <a:gd name="connsiteX1" fmla="*/ 3572 w 7728306"/>
              <a:gd name="connsiteY1" fmla="*/ 1201909 h 1374682"/>
              <a:gd name="connsiteX2" fmla="*/ 2570484 w 7728306"/>
              <a:gd name="connsiteY2" fmla="*/ 1205084 h 1374682"/>
              <a:gd name="connsiteX3" fmla="*/ 2570484 w 7728306"/>
              <a:gd name="connsiteY3" fmla="*/ 614534 h 1374682"/>
              <a:gd name="connsiteX4" fmla="*/ 5147238 w 7728306"/>
              <a:gd name="connsiteY4" fmla="*/ 614534 h 1374682"/>
              <a:gd name="connsiteX5" fmla="*/ 5147238 w 7728306"/>
              <a:gd name="connsiteY5" fmla="*/ 0 h 1374682"/>
              <a:gd name="connsiteX6" fmla="*/ 7728306 w 7728306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4734"/>
              <a:gd name="connsiteY0" fmla="*/ 1201909 h 1205084"/>
              <a:gd name="connsiteX1" fmla="*/ 2566912 w 7724734"/>
              <a:gd name="connsiteY1" fmla="*/ 1205084 h 1205084"/>
              <a:gd name="connsiteX2" fmla="*/ 2566912 w 7724734"/>
              <a:gd name="connsiteY2" fmla="*/ 614534 h 1205084"/>
              <a:gd name="connsiteX3" fmla="*/ 5143666 w 7724734"/>
              <a:gd name="connsiteY3" fmla="*/ 614534 h 1205084"/>
              <a:gd name="connsiteX4" fmla="*/ 5143666 w 7724734"/>
              <a:gd name="connsiteY4" fmla="*/ 0 h 1205084"/>
              <a:gd name="connsiteX5" fmla="*/ 7724734 w 7724734"/>
              <a:gd name="connsiteY5" fmla="*/ 0 h 1205084"/>
              <a:gd name="connsiteX0" fmla="*/ 0 w 5157822"/>
              <a:gd name="connsiteY0" fmla="*/ 1205084 h 1205084"/>
              <a:gd name="connsiteX1" fmla="*/ 0 w 5157822"/>
              <a:gd name="connsiteY1" fmla="*/ 614534 h 1205084"/>
              <a:gd name="connsiteX2" fmla="*/ 2576754 w 5157822"/>
              <a:gd name="connsiteY2" fmla="*/ 614534 h 1205084"/>
              <a:gd name="connsiteX3" fmla="*/ 2576754 w 5157822"/>
              <a:gd name="connsiteY3" fmla="*/ 0 h 1205084"/>
              <a:gd name="connsiteX4" fmla="*/ 5157822 w 5157822"/>
              <a:gd name="connsiteY4" fmla="*/ 0 h 1205084"/>
              <a:gd name="connsiteX0" fmla="*/ 2881 w 5160703"/>
              <a:gd name="connsiteY0" fmla="*/ 1205084 h 1205084"/>
              <a:gd name="connsiteX1" fmla="*/ 0 w 5160703"/>
              <a:gd name="connsiteY1" fmla="*/ 764585 h 1205084"/>
              <a:gd name="connsiteX2" fmla="*/ 2881 w 5160703"/>
              <a:gd name="connsiteY2" fmla="*/ 614534 h 1205084"/>
              <a:gd name="connsiteX3" fmla="*/ 2579635 w 5160703"/>
              <a:gd name="connsiteY3" fmla="*/ 614534 h 1205084"/>
              <a:gd name="connsiteX4" fmla="*/ 2579635 w 5160703"/>
              <a:gd name="connsiteY4" fmla="*/ 0 h 1205084"/>
              <a:gd name="connsiteX5" fmla="*/ 5160703 w 5160703"/>
              <a:gd name="connsiteY5" fmla="*/ 0 h 1205084"/>
              <a:gd name="connsiteX0" fmla="*/ 0 w 5160703"/>
              <a:gd name="connsiteY0" fmla="*/ 764585 h 764585"/>
              <a:gd name="connsiteX1" fmla="*/ 2881 w 5160703"/>
              <a:gd name="connsiteY1" fmla="*/ 614534 h 764585"/>
              <a:gd name="connsiteX2" fmla="*/ 2579635 w 5160703"/>
              <a:gd name="connsiteY2" fmla="*/ 614534 h 764585"/>
              <a:gd name="connsiteX3" fmla="*/ 2579635 w 5160703"/>
              <a:gd name="connsiteY3" fmla="*/ 0 h 764585"/>
              <a:gd name="connsiteX4" fmla="*/ 5160703 w 5160703"/>
              <a:gd name="connsiteY4" fmla="*/ 0 h 764585"/>
              <a:gd name="connsiteX0" fmla="*/ 0 w 5157822"/>
              <a:gd name="connsiteY0" fmla="*/ 614534 h 614534"/>
              <a:gd name="connsiteX1" fmla="*/ 2576754 w 5157822"/>
              <a:gd name="connsiteY1" fmla="*/ 614534 h 614534"/>
              <a:gd name="connsiteX2" fmla="*/ 2576754 w 5157822"/>
              <a:gd name="connsiteY2" fmla="*/ 0 h 614534"/>
              <a:gd name="connsiteX3" fmla="*/ 5157822 w 5157822"/>
              <a:gd name="connsiteY3" fmla="*/ 0 h 614534"/>
              <a:gd name="connsiteX0" fmla="*/ 0 w 2581068"/>
              <a:gd name="connsiteY0" fmla="*/ 614534 h 614534"/>
              <a:gd name="connsiteX1" fmla="*/ 0 w 2581068"/>
              <a:gd name="connsiteY1" fmla="*/ 0 h 614534"/>
              <a:gd name="connsiteX2" fmla="*/ 2581068 w 2581068"/>
              <a:gd name="connsiteY2" fmla="*/ 0 h 614534"/>
              <a:gd name="connsiteX0" fmla="*/ 1535 w 2582603"/>
              <a:gd name="connsiteY0" fmla="*/ 614534 h 614534"/>
              <a:gd name="connsiteX1" fmla="*/ 0 w 2582603"/>
              <a:gd name="connsiteY1" fmla="*/ 171920 h 614534"/>
              <a:gd name="connsiteX2" fmla="*/ 1535 w 2582603"/>
              <a:gd name="connsiteY2" fmla="*/ 0 h 614534"/>
              <a:gd name="connsiteX3" fmla="*/ 2582603 w 2582603"/>
              <a:gd name="connsiteY3" fmla="*/ 0 h 614534"/>
              <a:gd name="connsiteX0" fmla="*/ 0 w 2582603"/>
              <a:gd name="connsiteY0" fmla="*/ 171920 h 171920"/>
              <a:gd name="connsiteX1" fmla="*/ 1535 w 2582603"/>
              <a:gd name="connsiteY1" fmla="*/ 0 h 171920"/>
              <a:gd name="connsiteX2" fmla="*/ 2582603 w 2582603"/>
              <a:gd name="connsiteY2" fmla="*/ 0 h 171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82603" h="171920">
                <a:moveTo>
                  <a:pt x="0" y="171920"/>
                </a:moveTo>
                <a:cubicBezTo>
                  <a:pt x="512" y="114613"/>
                  <a:pt x="1023" y="57307"/>
                  <a:pt x="1535" y="0"/>
                </a:cubicBezTo>
                <a:lnTo>
                  <a:pt x="2582603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uller Bold" pitchFamily="2" charset="-52"/>
            </a:endParaRPr>
          </a:p>
        </p:txBody>
      </p:sp>
      <p:sp>
        <p:nvSpPr>
          <p:cNvPr id="84" name="TextBox 71"/>
          <p:cNvSpPr txBox="1"/>
          <p:nvPr/>
        </p:nvSpPr>
        <p:spPr>
          <a:xfrm>
            <a:off x="3578863" y="4397327"/>
            <a:ext cx="8226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 smtClean="0">
                <a:solidFill>
                  <a:prstClr val="white"/>
                </a:solidFill>
                <a:latin typeface="Muller Bold" pitchFamily="2" charset="-52"/>
                <a:cs typeface="+mn-ea"/>
                <a:sym typeface="+mn-lt"/>
              </a:rPr>
              <a:t>ТЕХНИК</a:t>
            </a:r>
            <a:endParaRPr lang="ru-RU" sz="1050" b="1" dirty="0">
              <a:solidFill>
                <a:prstClr val="white"/>
              </a:solidFill>
              <a:latin typeface="Muller Bold" pitchFamily="2" charset="-52"/>
              <a:cs typeface="+mn-ea"/>
              <a:sym typeface="+mn-lt"/>
            </a:endParaRPr>
          </a:p>
        </p:txBody>
      </p:sp>
      <p:grpSp>
        <p:nvGrpSpPr>
          <p:cNvPr id="130" name="Группа 129">
            <a:extLst>
              <a:ext uri="{FF2B5EF4-FFF2-40B4-BE49-F238E27FC236}">
                <a16:creationId xmlns:a16="http://schemas.microsoft.com/office/drawing/2014/main" id="{18A1B431-49A6-4770-8DF1-68648D58117F}"/>
              </a:ext>
            </a:extLst>
          </p:cNvPr>
          <p:cNvGrpSpPr/>
          <p:nvPr/>
        </p:nvGrpSpPr>
        <p:grpSpPr bwMode="auto">
          <a:xfrm>
            <a:off x="355743" y="1009027"/>
            <a:ext cx="2184775" cy="136549"/>
            <a:chOff x="2174703" y="-596602"/>
            <a:chExt cx="4608512" cy="288032"/>
          </a:xfrm>
        </p:grpSpPr>
        <p:cxnSp>
          <p:nvCxnSpPr>
            <p:cNvPr id="131" name="Прямая соединительная линия 130">
              <a:extLst>
                <a:ext uri="{FF2B5EF4-FFF2-40B4-BE49-F238E27FC236}">
                  <a16:creationId xmlns:a16="http://schemas.microsoft.com/office/drawing/2014/main" id="{7027AA81-7E0C-4572-A4B6-449181A4D580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174703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Прямая соединительная линия 131">
              <a:extLst>
                <a:ext uri="{FF2B5EF4-FFF2-40B4-BE49-F238E27FC236}">
                  <a16:creationId xmlns:a16="http://schemas.microsoft.com/office/drawing/2014/main" id="{6A1CC5A3-7766-44E6-A64B-FE3410BDC3E7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462735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Прямая соединительная линия 133">
              <a:extLst>
                <a:ext uri="{FF2B5EF4-FFF2-40B4-BE49-F238E27FC236}">
                  <a16:creationId xmlns:a16="http://schemas.microsoft.com/office/drawing/2014/main" id="{0517665F-F38C-4AD6-831E-45F31973A91E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750767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Прямая соединительная линия 134">
              <a:extLst>
                <a:ext uri="{FF2B5EF4-FFF2-40B4-BE49-F238E27FC236}">
                  <a16:creationId xmlns:a16="http://schemas.microsoft.com/office/drawing/2014/main" id="{7FC67308-C4F8-408F-AE38-962324664A2D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038799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Прямая соединительная линия 148">
              <a:extLst>
                <a:ext uri="{FF2B5EF4-FFF2-40B4-BE49-F238E27FC236}">
                  <a16:creationId xmlns:a16="http://schemas.microsoft.com/office/drawing/2014/main" id="{2F1A4AC1-467E-494E-8B2D-2B58B0673B96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326831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Прямая соединительная линия 149">
              <a:extLst>
                <a:ext uri="{FF2B5EF4-FFF2-40B4-BE49-F238E27FC236}">
                  <a16:creationId xmlns:a16="http://schemas.microsoft.com/office/drawing/2014/main" id="{6E1426DB-5860-467D-8C32-6772B02DAADC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614863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Прямая соединительная линия 150">
              <a:extLst>
                <a:ext uri="{FF2B5EF4-FFF2-40B4-BE49-F238E27FC236}">
                  <a16:creationId xmlns:a16="http://schemas.microsoft.com/office/drawing/2014/main" id="{698F5B31-6DA9-42F0-8BEF-885C9824C77A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902894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Прямая соединительная линия 153">
              <a:extLst>
                <a:ext uri="{FF2B5EF4-FFF2-40B4-BE49-F238E27FC236}">
                  <a16:creationId xmlns:a16="http://schemas.microsoft.com/office/drawing/2014/main" id="{7150D0BA-F423-43C5-95AF-EFFD9A228D96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4190927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Прямая соединительная линия 155">
              <a:extLst>
                <a:ext uri="{FF2B5EF4-FFF2-40B4-BE49-F238E27FC236}">
                  <a16:creationId xmlns:a16="http://schemas.microsoft.com/office/drawing/2014/main" id="{A61F2449-595B-4BAF-882D-3AA96D3DF21B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4478959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Прямая соединительная линия 156">
              <a:extLst>
                <a:ext uri="{FF2B5EF4-FFF2-40B4-BE49-F238E27FC236}">
                  <a16:creationId xmlns:a16="http://schemas.microsoft.com/office/drawing/2014/main" id="{603EFADB-B6C7-4CAD-B66B-5D373C53CEDC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4766991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Прямая соединительная линия 157">
              <a:extLst>
                <a:ext uri="{FF2B5EF4-FFF2-40B4-BE49-F238E27FC236}">
                  <a16:creationId xmlns:a16="http://schemas.microsoft.com/office/drawing/2014/main" id="{FCAAC873-2EC2-4FDA-BF34-C589674B1B75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055023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Прямая соединительная линия 158">
              <a:extLst>
                <a:ext uri="{FF2B5EF4-FFF2-40B4-BE49-F238E27FC236}">
                  <a16:creationId xmlns:a16="http://schemas.microsoft.com/office/drawing/2014/main" id="{5C83B2AC-DE07-4FF5-81F7-1943DED09D2B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343055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Прямая соединительная линия 159">
              <a:extLst>
                <a:ext uri="{FF2B5EF4-FFF2-40B4-BE49-F238E27FC236}">
                  <a16:creationId xmlns:a16="http://schemas.microsoft.com/office/drawing/2014/main" id="{6328B733-8ABF-47E8-BFFD-C70BC5E7FA1C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631087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Прямая соединительная линия 160">
              <a:extLst>
                <a:ext uri="{FF2B5EF4-FFF2-40B4-BE49-F238E27FC236}">
                  <a16:creationId xmlns:a16="http://schemas.microsoft.com/office/drawing/2014/main" id="{F815D807-DE70-4C8B-8937-A4C26F57B8BD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919119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Прямая соединительная линия 161">
              <a:extLst>
                <a:ext uri="{FF2B5EF4-FFF2-40B4-BE49-F238E27FC236}">
                  <a16:creationId xmlns:a16="http://schemas.microsoft.com/office/drawing/2014/main" id="{B3609242-1586-41A5-96EF-E1FAE7A3F5AC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6207151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Прямая соединительная линия 162">
              <a:extLst>
                <a:ext uri="{FF2B5EF4-FFF2-40B4-BE49-F238E27FC236}">
                  <a16:creationId xmlns:a16="http://schemas.microsoft.com/office/drawing/2014/main" id="{7CAA2313-A51A-47F4-A89C-69E92F814A7B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6495183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4" name="TextBox 163">
            <a:extLst>
              <a:ext uri="{FF2B5EF4-FFF2-40B4-BE49-F238E27FC236}">
                <a16:creationId xmlns:a16="http://schemas.microsoft.com/office/drawing/2014/main" id="{EBF69182-DB64-4090-93F7-428479ADD298}"/>
              </a:ext>
            </a:extLst>
          </p:cNvPr>
          <p:cNvSpPr txBox="1"/>
          <p:nvPr/>
        </p:nvSpPr>
        <p:spPr>
          <a:xfrm>
            <a:off x="312062" y="436787"/>
            <a:ext cx="9885614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Muller Bold" pitchFamily="2" charset="-52"/>
              </a:rPr>
              <a:t>Управление группы проектов</a:t>
            </a:r>
            <a:endParaRPr lang="ru-RU" sz="2800" b="1" dirty="0">
              <a:solidFill>
                <a:schemeClr val="bg1"/>
              </a:solidFill>
              <a:latin typeface="Muller Bold" pitchFamily="2" charset="-52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37EDAA7F-88A1-41CC-9722-ABC28967C7BC}"/>
              </a:ext>
            </a:extLst>
          </p:cNvPr>
          <p:cNvSpPr txBox="1"/>
          <p:nvPr/>
        </p:nvSpPr>
        <p:spPr>
          <a:xfrm>
            <a:off x="2267421" y="4976422"/>
            <a:ext cx="1053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000">
                <a:solidFill>
                  <a:schemeClr val="bg1"/>
                </a:solidFill>
                <a:effectLst/>
                <a:latin typeface="Muller ExtraBold" pitchFamily="50" charset="-52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r"/>
            <a:r>
              <a:rPr lang="ru-RU" sz="1200" dirty="0" smtClean="0">
                <a:latin typeface="Muller Bold" pitchFamily="2" charset="-52"/>
              </a:rPr>
              <a:t>100 </a:t>
            </a:r>
            <a:r>
              <a:rPr lang="ru-RU" sz="1200" dirty="0">
                <a:latin typeface="Muller Bold" pitchFamily="2" charset="-52"/>
              </a:rPr>
              <a:t>000 </a:t>
            </a:r>
            <a:r>
              <a:rPr lang="ru-RU" sz="1200" dirty="0">
                <a:latin typeface="Muller Bold" pitchFamily="2" charset="-52"/>
                <a:cs typeface="Calibri" panose="020F0502020204030204" pitchFamily="34" charset="0"/>
              </a:rPr>
              <a:t>₽</a:t>
            </a:r>
            <a:endParaRPr lang="ru-RU" sz="1200" dirty="0">
              <a:latin typeface="Muller Bold" pitchFamily="2" charset="-52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A80B45C4-C0D0-4A55-9F62-BF1F3D3B7D6F}"/>
              </a:ext>
            </a:extLst>
          </p:cNvPr>
          <p:cNvSpPr txBox="1"/>
          <p:nvPr/>
        </p:nvSpPr>
        <p:spPr>
          <a:xfrm>
            <a:off x="10278687" y="3121699"/>
            <a:ext cx="982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000">
                <a:solidFill>
                  <a:schemeClr val="bg1"/>
                </a:solidFill>
                <a:effectLst/>
                <a:latin typeface="Muller ExtraBold" pitchFamily="50" charset="-52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r"/>
            <a:r>
              <a:rPr lang="ru-RU" sz="1200" dirty="0" smtClean="0">
                <a:latin typeface="Muller Bold" pitchFamily="2" charset="-52"/>
              </a:rPr>
              <a:t>160 </a:t>
            </a:r>
            <a:r>
              <a:rPr lang="ru-RU" sz="1200" dirty="0">
                <a:latin typeface="Muller Bold" pitchFamily="2" charset="-52"/>
              </a:rPr>
              <a:t>000 </a:t>
            </a:r>
            <a:r>
              <a:rPr lang="ru-RU" sz="1200" dirty="0">
                <a:latin typeface="Muller Bold" pitchFamily="2" charset="-52"/>
                <a:cs typeface="Calibri" panose="020F0502020204030204" pitchFamily="34" charset="0"/>
              </a:rPr>
              <a:t>₽</a:t>
            </a:r>
            <a:endParaRPr lang="ru-RU" sz="1200" dirty="0">
              <a:latin typeface="Muller Bold" pitchFamily="2" charset="-52"/>
            </a:endParaRPr>
          </a:p>
        </p:txBody>
      </p:sp>
      <p:sp>
        <p:nvSpPr>
          <p:cNvPr id="51" name="TextBox 70">
            <a:extLst>
              <a:ext uri="{FF2B5EF4-FFF2-40B4-BE49-F238E27FC236}">
                <a16:creationId xmlns:a16="http://schemas.microsoft.com/office/drawing/2014/main" id="{F076999A-5FF7-40AB-ABE7-66BD1EDC8C40}"/>
              </a:ext>
            </a:extLst>
          </p:cNvPr>
          <p:cNvSpPr txBox="1"/>
          <p:nvPr/>
        </p:nvSpPr>
        <p:spPr>
          <a:xfrm>
            <a:off x="6198266" y="3698891"/>
            <a:ext cx="13122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 smtClean="0">
                <a:solidFill>
                  <a:schemeClr val="bg1"/>
                </a:solidFill>
                <a:latin typeface="Muller Bold" pitchFamily="2" charset="-52"/>
                <a:cs typeface="Times New Roman" panose="02020603050405020304" pitchFamily="18" charset="0"/>
                <a:sym typeface="+mn-lt"/>
              </a:rPr>
              <a:t>БРИГАДИР</a:t>
            </a:r>
            <a:endParaRPr lang="ru-RU" sz="1200" b="1" dirty="0">
              <a:solidFill>
                <a:schemeClr val="bg1"/>
              </a:solidFill>
              <a:latin typeface="Muller Bold" pitchFamily="2" charset="-5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52" name="TextBox 70">
            <a:extLst>
              <a:ext uri="{FF2B5EF4-FFF2-40B4-BE49-F238E27FC236}">
                <a16:creationId xmlns:a16="http://schemas.microsoft.com/office/drawing/2014/main" id="{1C421847-5A76-478A-B349-07E9E4045063}"/>
              </a:ext>
            </a:extLst>
          </p:cNvPr>
          <p:cNvSpPr txBox="1"/>
          <p:nvPr/>
        </p:nvSpPr>
        <p:spPr>
          <a:xfrm>
            <a:off x="8872009" y="3086153"/>
            <a:ext cx="18939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 smtClean="0">
                <a:solidFill>
                  <a:schemeClr val="bg1"/>
                </a:solidFill>
                <a:latin typeface="Muller Bold" pitchFamily="2" charset="-52"/>
                <a:cs typeface="Times New Roman" panose="02020603050405020304" pitchFamily="18" charset="0"/>
                <a:sym typeface="+mn-lt"/>
              </a:rPr>
              <a:t>МАСТЕР</a:t>
            </a:r>
            <a:endParaRPr lang="ru-RU" sz="1200" b="1" dirty="0">
              <a:solidFill>
                <a:schemeClr val="bg1"/>
              </a:solidFill>
              <a:latin typeface="Muller Bold" pitchFamily="2" charset="-5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8631765" y="518304"/>
            <a:ext cx="2582603" cy="1554903"/>
          </a:xfrm>
          <a:prstGeom prst="rect">
            <a:avLst/>
          </a:prstGeom>
          <a:solidFill>
            <a:srgbClr val="00B4F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Muller Bold" pitchFamily="2" charset="-52"/>
            </a:endParaRPr>
          </a:p>
        </p:txBody>
      </p:sp>
      <p:sp>
        <p:nvSpPr>
          <p:cNvPr id="55" name="Rectangle 99"/>
          <p:cNvSpPr/>
          <p:nvPr/>
        </p:nvSpPr>
        <p:spPr>
          <a:xfrm>
            <a:off x="8746396" y="1009027"/>
            <a:ext cx="25512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Рассмотрение кандидата на повышение 1 раз в 12 месяцев.</a:t>
            </a:r>
            <a:endParaRPr lang="ru-RU" sz="1200" b="1" dirty="0">
              <a:solidFill>
                <a:schemeClr val="bg1"/>
              </a:solidFill>
              <a:latin typeface="Muller Bold" pitchFamily="2" charset="-5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899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Picture 2" descr="P:\Никита\!!НОВАЯ ПРЕЗЕНТАЦИЯ\Фоны\6.jpg">
            <a:extLst>
              <a:ext uri="{FF2B5EF4-FFF2-40B4-BE49-F238E27FC236}">
                <a16:creationId xmlns:a16="http://schemas.microsoft.com/office/drawing/2014/main" id="{2F48C97A-8309-41EA-BE78-968C4DA06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-14466" y="-12699"/>
            <a:ext cx="12202736" cy="687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" name="Полилиния 94"/>
          <p:cNvSpPr/>
          <p:nvPr/>
        </p:nvSpPr>
        <p:spPr>
          <a:xfrm>
            <a:off x="907143" y="3025831"/>
            <a:ext cx="10308813" cy="3021805"/>
          </a:xfrm>
          <a:custGeom>
            <a:avLst/>
            <a:gdLst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5149404 w 10307226"/>
              <a:gd name="connsiteY6" fmla="*/ 2983705 h 2983706"/>
              <a:gd name="connsiteX7" fmla="*/ 2581068 w 10307226"/>
              <a:gd name="connsiteY7" fmla="*/ 2983705 h 2983706"/>
              <a:gd name="connsiteX8" fmla="*/ 2576142 w 10307226"/>
              <a:gd name="connsiteY8" fmla="*/ 2983705 h 2983706"/>
              <a:gd name="connsiteX9" fmla="*/ 0 w 10307226"/>
              <a:gd name="connsiteY9" fmla="*/ 2983705 h 2983706"/>
              <a:gd name="connsiteX10" fmla="*/ 0 w 10307226"/>
              <a:gd name="connsiteY10" fmla="*/ 1812832 h 2983706"/>
              <a:gd name="connsiteX11" fmla="*/ 2576142 w 10307226"/>
              <a:gd name="connsiteY11" fmla="*/ 1812832 h 2983706"/>
              <a:gd name="connsiteX12" fmla="*/ 2576142 w 10307226"/>
              <a:gd name="connsiteY12" fmla="*/ 1205084 h 2983706"/>
              <a:gd name="connsiteX13" fmla="*/ 5149404 w 10307226"/>
              <a:gd name="connsiteY13" fmla="*/ 1205084 h 2983706"/>
              <a:gd name="connsiteX14" fmla="*/ 5149404 w 10307226"/>
              <a:gd name="connsiteY14" fmla="*/ 614534 h 2983706"/>
              <a:gd name="connsiteX15" fmla="*/ 7726158 w 10307226"/>
              <a:gd name="connsiteY15" fmla="*/ 614534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2581068 w 10307226"/>
              <a:gd name="connsiteY6" fmla="*/ 2983705 h 2983706"/>
              <a:gd name="connsiteX7" fmla="*/ 2576142 w 10307226"/>
              <a:gd name="connsiteY7" fmla="*/ 2983705 h 2983706"/>
              <a:gd name="connsiteX8" fmla="*/ 0 w 10307226"/>
              <a:gd name="connsiteY8" fmla="*/ 2983705 h 2983706"/>
              <a:gd name="connsiteX9" fmla="*/ 0 w 10307226"/>
              <a:gd name="connsiteY9" fmla="*/ 1812832 h 2983706"/>
              <a:gd name="connsiteX10" fmla="*/ 2576142 w 10307226"/>
              <a:gd name="connsiteY10" fmla="*/ 1812832 h 2983706"/>
              <a:gd name="connsiteX11" fmla="*/ 2576142 w 10307226"/>
              <a:gd name="connsiteY11" fmla="*/ 1205084 h 2983706"/>
              <a:gd name="connsiteX12" fmla="*/ 5149404 w 10307226"/>
              <a:gd name="connsiteY12" fmla="*/ 1205084 h 2983706"/>
              <a:gd name="connsiteX13" fmla="*/ 5149404 w 10307226"/>
              <a:gd name="connsiteY13" fmla="*/ 614534 h 2983706"/>
              <a:gd name="connsiteX14" fmla="*/ 7726158 w 10307226"/>
              <a:gd name="connsiteY14" fmla="*/ 614534 h 2983706"/>
              <a:gd name="connsiteX15" fmla="*/ 7726158 w 10307226"/>
              <a:gd name="connsiteY15" fmla="*/ 0 h 2983706"/>
              <a:gd name="connsiteX0" fmla="*/ 7726158 w 10307226"/>
              <a:gd name="connsiteY0" fmla="*/ 0 h 3020217"/>
              <a:gd name="connsiteX1" fmla="*/ 10307226 w 10307226"/>
              <a:gd name="connsiteY1" fmla="*/ 0 h 3020217"/>
              <a:gd name="connsiteX2" fmla="*/ 10307226 w 10307226"/>
              <a:gd name="connsiteY2" fmla="*/ 2983706 h 3020217"/>
              <a:gd name="connsiteX3" fmla="*/ 7726158 w 10307226"/>
              <a:gd name="connsiteY3" fmla="*/ 2983706 h 3020217"/>
              <a:gd name="connsiteX4" fmla="*/ 7726158 w 10307226"/>
              <a:gd name="connsiteY4" fmla="*/ 2983705 h 3020217"/>
              <a:gd name="connsiteX5" fmla="*/ 5160385 w 10307226"/>
              <a:gd name="connsiteY5" fmla="*/ 3020217 h 3020217"/>
              <a:gd name="connsiteX6" fmla="*/ 2581068 w 10307226"/>
              <a:gd name="connsiteY6" fmla="*/ 2983705 h 3020217"/>
              <a:gd name="connsiteX7" fmla="*/ 2576142 w 10307226"/>
              <a:gd name="connsiteY7" fmla="*/ 2983705 h 3020217"/>
              <a:gd name="connsiteX8" fmla="*/ 0 w 10307226"/>
              <a:gd name="connsiteY8" fmla="*/ 2983705 h 3020217"/>
              <a:gd name="connsiteX9" fmla="*/ 0 w 10307226"/>
              <a:gd name="connsiteY9" fmla="*/ 1812832 h 3020217"/>
              <a:gd name="connsiteX10" fmla="*/ 2576142 w 10307226"/>
              <a:gd name="connsiteY10" fmla="*/ 1812832 h 3020217"/>
              <a:gd name="connsiteX11" fmla="*/ 2576142 w 10307226"/>
              <a:gd name="connsiteY11" fmla="*/ 1205084 h 3020217"/>
              <a:gd name="connsiteX12" fmla="*/ 5149404 w 10307226"/>
              <a:gd name="connsiteY12" fmla="*/ 1205084 h 3020217"/>
              <a:gd name="connsiteX13" fmla="*/ 5149404 w 10307226"/>
              <a:gd name="connsiteY13" fmla="*/ 614534 h 3020217"/>
              <a:gd name="connsiteX14" fmla="*/ 7726158 w 10307226"/>
              <a:gd name="connsiteY14" fmla="*/ 614534 h 3020217"/>
              <a:gd name="connsiteX15" fmla="*/ 7726158 w 10307226"/>
              <a:gd name="connsiteY15" fmla="*/ 0 h 3020217"/>
              <a:gd name="connsiteX0" fmla="*/ 7726158 w 10307226"/>
              <a:gd name="connsiteY0" fmla="*/ 0 h 3021805"/>
              <a:gd name="connsiteX1" fmla="*/ 10307226 w 10307226"/>
              <a:gd name="connsiteY1" fmla="*/ 0 h 3021805"/>
              <a:gd name="connsiteX2" fmla="*/ 10307226 w 10307226"/>
              <a:gd name="connsiteY2" fmla="*/ 2983706 h 3021805"/>
              <a:gd name="connsiteX3" fmla="*/ 7726158 w 10307226"/>
              <a:gd name="connsiteY3" fmla="*/ 2983706 h 3021805"/>
              <a:gd name="connsiteX4" fmla="*/ 7740446 w 10307226"/>
              <a:gd name="connsiteY4" fmla="*/ 3021805 h 3021805"/>
              <a:gd name="connsiteX5" fmla="*/ 5160385 w 10307226"/>
              <a:gd name="connsiteY5" fmla="*/ 3020217 h 3021805"/>
              <a:gd name="connsiteX6" fmla="*/ 2581068 w 10307226"/>
              <a:gd name="connsiteY6" fmla="*/ 2983705 h 3021805"/>
              <a:gd name="connsiteX7" fmla="*/ 2576142 w 10307226"/>
              <a:gd name="connsiteY7" fmla="*/ 2983705 h 3021805"/>
              <a:gd name="connsiteX8" fmla="*/ 0 w 10307226"/>
              <a:gd name="connsiteY8" fmla="*/ 2983705 h 3021805"/>
              <a:gd name="connsiteX9" fmla="*/ 0 w 10307226"/>
              <a:gd name="connsiteY9" fmla="*/ 1812832 h 3021805"/>
              <a:gd name="connsiteX10" fmla="*/ 2576142 w 10307226"/>
              <a:gd name="connsiteY10" fmla="*/ 1812832 h 3021805"/>
              <a:gd name="connsiteX11" fmla="*/ 2576142 w 10307226"/>
              <a:gd name="connsiteY11" fmla="*/ 1205084 h 3021805"/>
              <a:gd name="connsiteX12" fmla="*/ 5149404 w 10307226"/>
              <a:gd name="connsiteY12" fmla="*/ 1205084 h 3021805"/>
              <a:gd name="connsiteX13" fmla="*/ 5149404 w 10307226"/>
              <a:gd name="connsiteY13" fmla="*/ 614534 h 3021805"/>
              <a:gd name="connsiteX14" fmla="*/ 7726158 w 10307226"/>
              <a:gd name="connsiteY14" fmla="*/ 614534 h 3021805"/>
              <a:gd name="connsiteX15" fmla="*/ 7726158 w 10307226"/>
              <a:gd name="connsiteY15" fmla="*/ 0 h 3021805"/>
              <a:gd name="connsiteX0" fmla="*/ 7726158 w 10307226"/>
              <a:gd name="connsiteY0" fmla="*/ 0 h 3021805"/>
              <a:gd name="connsiteX1" fmla="*/ 10307226 w 10307226"/>
              <a:gd name="connsiteY1" fmla="*/ 0 h 3021805"/>
              <a:gd name="connsiteX2" fmla="*/ 10307226 w 10307226"/>
              <a:gd name="connsiteY2" fmla="*/ 2983706 h 3021805"/>
              <a:gd name="connsiteX3" fmla="*/ 7740446 w 10307226"/>
              <a:gd name="connsiteY3" fmla="*/ 3021805 h 3021805"/>
              <a:gd name="connsiteX4" fmla="*/ 5160385 w 10307226"/>
              <a:gd name="connsiteY4" fmla="*/ 3020217 h 3021805"/>
              <a:gd name="connsiteX5" fmla="*/ 2581068 w 10307226"/>
              <a:gd name="connsiteY5" fmla="*/ 2983705 h 3021805"/>
              <a:gd name="connsiteX6" fmla="*/ 2576142 w 10307226"/>
              <a:gd name="connsiteY6" fmla="*/ 2983705 h 3021805"/>
              <a:gd name="connsiteX7" fmla="*/ 0 w 10307226"/>
              <a:gd name="connsiteY7" fmla="*/ 2983705 h 3021805"/>
              <a:gd name="connsiteX8" fmla="*/ 0 w 10307226"/>
              <a:gd name="connsiteY8" fmla="*/ 1812832 h 3021805"/>
              <a:gd name="connsiteX9" fmla="*/ 2576142 w 10307226"/>
              <a:gd name="connsiteY9" fmla="*/ 1812832 h 3021805"/>
              <a:gd name="connsiteX10" fmla="*/ 2576142 w 10307226"/>
              <a:gd name="connsiteY10" fmla="*/ 1205084 h 3021805"/>
              <a:gd name="connsiteX11" fmla="*/ 5149404 w 10307226"/>
              <a:gd name="connsiteY11" fmla="*/ 1205084 h 3021805"/>
              <a:gd name="connsiteX12" fmla="*/ 5149404 w 10307226"/>
              <a:gd name="connsiteY12" fmla="*/ 614534 h 3021805"/>
              <a:gd name="connsiteX13" fmla="*/ 7726158 w 10307226"/>
              <a:gd name="connsiteY13" fmla="*/ 614534 h 3021805"/>
              <a:gd name="connsiteX14" fmla="*/ 7726158 w 10307226"/>
              <a:gd name="connsiteY14" fmla="*/ 0 h 3021805"/>
              <a:gd name="connsiteX0" fmla="*/ 7726158 w 10307226"/>
              <a:gd name="connsiteY0" fmla="*/ 0 h 3020217"/>
              <a:gd name="connsiteX1" fmla="*/ 10307226 w 10307226"/>
              <a:gd name="connsiteY1" fmla="*/ 0 h 3020217"/>
              <a:gd name="connsiteX2" fmla="*/ 10307226 w 10307226"/>
              <a:gd name="connsiteY2" fmla="*/ 2983706 h 3020217"/>
              <a:gd name="connsiteX3" fmla="*/ 7734096 w 10307226"/>
              <a:gd name="connsiteY3" fmla="*/ 3018630 h 3020217"/>
              <a:gd name="connsiteX4" fmla="*/ 5160385 w 10307226"/>
              <a:gd name="connsiteY4" fmla="*/ 3020217 h 3020217"/>
              <a:gd name="connsiteX5" fmla="*/ 2581068 w 10307226"/>
              <a:gd name="connsiteY5" fmla="*/ 2983705 h 3020217"/>
              <a:gd name="connsiteX6" fmla="*/ 2576142 w 10307226"/>
              <a:gd name="connsiteY6" fmla="*/ 2983705 h 3020217"/>
              <a:gd name="connsiteX7" fmla="*/ 0 w 10307226"/>
              <a:gd name="connsiteY7" fmla="*/ 2983705 h 3020217"/>
              <a:gd name="connsiteX8" fmla="*/ 0 w 10307226"/>
              <a:gd name="connsiteY8" fmla="*/ 1812832 h 3020217"/>
              <a:gd name="connsiteX9" fmla="*/ 2576142 w 10307226"/>
              <a:gd name="connsiteY9" fmla="*/ 1812832 h 3020217"/>
              <a:gd name="connsiteX10" fmla="*/ 2576142 w 10307226"/>
              <a:gd name="connsiteY10" fmla="*/ 1205084 h 3020217"/>
              <a:gd name="connsiteX11" fmla="*/ 5149404 w 10307226"/>
              <a:gd name="connsiteY11" fmla="*/ 1205084 h 3020217"/>
              <a:gd name="connsiteX12" fmla="*/ 5149404 w 10307226"/>
              <a:gd name="connsiteY12" fmla="*/ 614534 h 3020217"/>
              <a:gd name="connsiteX13" fmla="*/ 7726158 w 10307226"/>
              <a:gd name="connsiteY13" fmla="*/ 614534 h 3020217"/>
              <a:gd name="connsiteX14" fmla="*/ 7726158 w 10307226"/>
              <a:gd name="connsiteY14" fmla="*/ 0 h 3020217"/>
              <a:gd name="connsiteX0" fmla="*/ 7726158 w 10308813"/>
              <a:gd name="connsiteY0" fmla="*/ 0 h 3020217"/>
              <a:gd name="connsiteX1" fmla="*/ 10307226 w 10308813"/>
              <a:gd name="connsiteY1" fmla="*/ 0 h 3020217"/>
              <a:gd name="connsiteX2" fmla="*/ 10308813 w 10308813"/>
              <a:gd name="connsiteY2" fmla="*/ 3015456 h 3020217"/>
              <a:gd name="connsiteX3" fmla="*/ 7734096 w 10308813"/>
              <a:gd name="connsiteY3" fmla="*/ 3018630 h 3020217"/>
              <a:gd name="connsiteX4" fmla="*/ 5160385 w 10308813"/>
              <a:gd name="connsiteY4" fmla="*/ 3020217 h 3020217"/>
              <a:gd name="connsiteX5" fmla="*/ 2581068 w 10308813"/>
              <a:gd name="connsiteY5" fmla="*/ 2983705 h 3020217"/>
              <a:gd name="connsiteX6" fmla="*/ 2576142 w 10308813"/>
              <a:gd name="connsiteY6" fmla="*/ 2983705 h 3020217"/>
              <a:gd name="connsiteX7" fmla="*/ 0 w 10308813"/>
              <a:gd name="connsiteY7" fmla="*/ 2983705 h 3020217"/>
              <a:gd name="connsiteX8" fmla="*/ 0 w 10308813"/>
              <a:gd name="connsiteY8" fmla="*/ 1812832 h 3020217"/>
              <a:gd name="connsiteX9" fmla="*/ 2576142 w 10308813"/>
              <a:gd name="connsiteY9" fmla="*/ 1812832 h 3020217"/>
              <a:gd name="connsiteX10" fmla="*/ 2576142 w 10308813"/>
              <a:gd name="connsiteY10" fmla="*/ 1205084 h 3020217"/>
              <a:gd name="connsiteX11" fmla="*/ 5149404 w 10308813"/>
              <a:gd name="connsiteY11" fmla="*/ 1205084 h 3020217"/>
              <a:gd name="connsiteX12" fmla="*/ 5149404 w 10308813"/>
              <a:gd name="connsiteY12" fmla="*/ 614534 h 3020217"/>
              <a:gd name="connsiteX13" fmla="*/ 7726158 w 10308813"/>
              <a:gd name="connsiteY13" fmla="*/ 614534 h 3020217"/>
              <a:gd name="connsiteX14" fmla="*/ 7726158 w 10308813"/>
              <a:gd name="connsiteY14" fmla="*/ 0 h 3020217"/>
              <a:gd name="connsiteX0" fmla="*/ 7726158 w 10308813"/>
              <a:gd name="connsiteY0" fmla="*/ 0 h 3020217"/>
              <a:gd name="connsiteX1" fmla="*/ 10307226 w 10308813"/>
              <a:gd name="connsiteY1" fmla="*/ 0 h 3020217"/>
              <a:gd name="connsiteX2" fmla="*/ 10308813 w 10308813"/>
              <a:gd name="connsiteY2" fmla="*/ 3015456 h 3020217"/>
              <a:gd name="connsiteX3" fmla="*/ 7734096 w 10308813"/>
              <a:gd name="connsiteY3" fmla="*/ 3018630 h 3020217"/>
              <a:gd name="connsiteX4" fmla="*/ 5160385 w 10308813"/>
              <a:gd name="connsiteY4" fmla="*/ 3020217 h 3020217"/>
              <a:gd name="connsiteX5" fmla="*/ 2581068 w 10308813"/>
              <a:gd name="connsiteY5" fmla="*/ 2983705 h 3020217"/>
              <a:gd name="connsiteX6" fmla="*/ 0 w 10308813"/>
              <a:gd name="connsiteY6" fmla="*/ 2983705 h 3020217"/>
              <a:gd name="connsiteX7" fmla="*/ 0 w 10308813"/>
              <a:gd name="connsiteY7" fmla="*/ 1812832 h 3020217"/>
              <a:gd name="connsiteX8" fmla="*/ 2576142 w 10308813"/>
              <a:gd name="connsiteY8" fmla="*/ 1812832 h 3020217"/>
              <a:gd name="connsiteX9" fmla="*/ 2576142 w 10308813"/>
              <a:gd name="connsiteY9" fmla="*/ 1205084 h 3020217"/>
              <a:gd name="connsiteX10" fmla="*/ 5149404 w 10308813"/>
              <a:gd name="connsiteY10" fmla="*/ 1205084 h 3020217"/>
              <a:gd name="connsiteX11" fmla="*/ 5149404 w 10308813"/>
              <a:gd name="connsiteY11" fmla="*/ 614534 h 3020217"/>
              <a:gd name="connsiteX12" fmla="*/ 7726158 w 10308813"/>
              <a:gd name="connsiteY12" fmla="*/ 614534 h 3020217"/>
              <a:gd name="connsiteX13" fmla="*/ 7726158 w 10308813"/>
              <a:gd name="connsiteY13" fmla="*/ 0 h 3020217"/>
              <a:gd name="connsiteX0" fmla="*/ 7726158 w 10308813"/>
              <a:gd name="connsiteY0" fmla="*/ 0 h 3021805"/>
              <a:gd name="connsiteX1" fmla="*/ 10307226 w 10308813"/>
              <a:gd name="connsiteY1" fmla="*/ 0 h 3021805"/>
              <a:gd name="connsiteX2" fmla="*/ 10308813 w 10308813"/>
              <a:gd name="connsiteY2" fmla="*/ 3015456 h 3021805"/>
              <a:gd name="connsiteX3" fmla="*/ 7734096 w 10308813"/>
              <a:gd name="connsiteY3" fmla="*/ 3018630 h 3021805"/>
              <a:gd name="connsiteX4" fmla="*/ 5160385 w 10308813"/>
              <a:gd name="connsiteY4" fmla="*/ 3020217 h 3021805"/>
              <a:gd name="connsiteX5" fmla="*/ 2576305 w 10308813"/>
              <a:gd name="connsiteY5" fmla="*/ 3021805 h 3021805"/>
              <a:gd name="connsiteX6" fmla="*/ 0 w 10308813"/>
              <a:gd name="connsiteY6" fmla="*/ 2983705 h 3021805"/>
              <a:gd name="connsiteX7" fmla="*/ 0 w 10308813"/>
              <a:gd name="connsiteY7" fmla="*/ 1812832 h 3021805"/>
              <a:gd name="connsiteX8" fmla="*/ 2576142 w 10308813"/>
              <a:gd name="connsiteY8" fmla="*/ 1812832 h 3021805"/>
              <a:gd name="connsiteX9" fmla="*/ 2576142 w 10308813"/>
              <a:gd name="connsiteY9" fmla="*/ 1205084 h 3021805"/>
              <a:gd name="connsiteX10" fmla="*/ 5149404 w 10308813"/>
              <a:gd name="connsiteY10" fmla="*/ 1205084 h 3021805"/>
              <a:gd name="connsiteX11" fmla="*/ 5149404 w 10308813"/>
              <a:gd name="connsiteY11" fmla="*/ 614534 h 3021805"/>
              <a:gd name="connsiteX12" fmla="*/ 7726158 w 10308813"/>
              <a:gd name="connsiteY12" fmla="*/ 614534 h 3021805"/>
              <a:gd name="connsiteX13" fmla="*/ 7726158 w 10308813"/>
              <a:gd name="connsiteY13" fmla="*/ 0 h 3021805"/>
              <a:gd name="connsiteX0" fmla="*/ 7726158 w 10308813"/>
              <a:gd name="connsiteY0" fmla="*/ 0 h 3021805"/>
              <a:gd name="connsiteX1" fmla="*/ 10307226 w 10308813"/>
              <a:gd name="connsiteY1" fmla="*/ 0 h 3021805"/>
              <a:gd name="connsiteX2" fmla="*/ 10308813 w 10308813"/>
              <a:gd name="connsiteY2" fmla="*/ 3015456 h 3021805"/>
              <a:gd name="connsiteX3" fmla="*/ 7734096 w 10308813"/>
              <a:gd name="connsiteY3" fmla="*/ 3018630 h 3021805"/>
              <a:gd name="connsiteX4" fmla="*/ 5160385 w 10308813"/>
              <a:gd name="connsiteY4" fmla="*/ 3020217 h 3021805"/>
              <a:gd name="connsiteX5" fmla="*/ 2576305 w 10308813"/>
              <a:gd name="connsiteY5" fmla="*/ 3021805 h 3021805"/>
              <a:gd name="connsiteX6" fmla="*/ 1587 w 10308813"/>
              <a:gd name="connsiteY6" fmla="*/ 3020218 h 3021805"/>
              <a:gd name="connsiteX7" fmla="*/ 0 w 10308813"/>
              <a:gd name="connsiteY7" fmla="*/ 1812832 h 3021805"/>
              <a:gd name="connsiteX8" fmla="*/ 2576142 w 10308813"/>
              <a:gd name="connsiteY8" fmla="*/ 1812832 h 3021805"/>
              <a:gd name="connsiteX9" fmla="*/ 2576142 w 10308813"/>
              <a:gd name="connsiteY9" fmla="*/ 1205084 h 3021805"/>
              <a:gd name="connsiteX10" fmla="*/ 5149404 w 10308813"/>
              <a:gd name="connsiteY10" fmla="*/ 1205084 h 3021805"/>
              <a:gd name="connsiteX11" fmla="*/ 5149404 w 10308813"/>
              <a:gd name="connsiteY11" fmla="*/ 614534 h 3021805"/>
              <a:gd name="connsiteX12" fmla="*/ 7726158 w 10308813"/>
              <a:gd name="connsiteY12" fmla="*/ 614534 h 3021805"/>
              <a:gd name="connsiteX13" fmla="*/ 7726158 w 10308813"/>
              <a:gd name="connsiteY13" fmla="*/ 0 h 3021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308813" h="3021805">
                <a:moveTo>
                  <a:pt x="7726158" y="0"/>
                </a:moveTo>
                <a:lnTo>
                  <a:pt x="10307226" y="0"/>
                </a:lnTo>
                <a:lnTo>
                  <a:pt x="10308813" y="3015456"/>
                </a:lnTo>
                <a:lnTo>
                  <a:pt x="7734096" y="3018630"/>
                </a:lnTo>
                <a:lnTo>
                  <a:pt x="5160385" y="3020217"/>
                </a:lnTo>
                <a:lnTo>
                  <a:pt x="2576305" y="3021805"/>
                </a:lnTo>
                <a:lnTo>
                  <a:pt x="1587" y="3020218"/>
                </a:lnTo>
                <a:lnTo>
                  <a:pt x="0" y="1812832"/>
                </a:lnTo>
                <a:lnTo>
                  <a:pt x="2576142" y="1812832"/>
                </a:lnTo>
                <a:lnTo>
                  <a:pt x="2576142" y="1205084"/>
                </a:lnTo>
                <a:lnTo>
                  <a:pt x="5149404" y="1205084"/>
                </a:lnTo>
                <a:lnTo>
                  <a:pt x="5149404" y="614534"/>
                </a:lnTo>
                <a:lnTo>
                  <a:pt x="7726158" y="614534"/>
                </a:lnTo>
                <a:lnTo>
                  <a:pt x="7726158" y="0"/>
                </a:lnTo>
                <a:close/>
              </a:path>
            </a:pathLst>
          </a:custGeom>
          <a:gradFill>
            <a:gsLst>
              <a:gs pos="100000">
                <a:srgbClr val="00B0F0">
                  <a:alpha val="15000"/>
                </a:srgbClr>
              </a:gs>
              <a:gs pos="0">
                <a:srgbClr val="012F79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uller Bold" pitchFamily="2" charset="-52"/>
            </a:endParaRPr>
          </a:p>
        </p:txBody>
      </p:sp>
      <p:sp>
        <p:nvSpPr>
          <p:cNvPr id="98" name="Полилиния 97"/>
          <p:cNvSpPr/>
          <p:nvPr/>
        </p:nvSpPr>
        <p:spPr>
          <a:xfrm>
            <a:off x="911653" y="4590378"/>
            <a:ext cx="2571634" cy="1455505"/>
          </a:xfrm>
          <a:custGeom>
            <a:avLst/>
            <a:gdLst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5149404 w 10307226"/>
              <a:gd name="connsiteY6" fmla="*/ 2983705 h 2983706"/>
              <a:gd name="connsiteX7" fmla="*/ 2581068 w 10307226"/>
              <a:gd name="connsiteY7" fmla="*/ 2983705 h 2983706"/>
              <a:gd name="connsiteX8" fmla="*/ 2576142 w 10307226"/>
              <a:gd name="connsiteY8" fmla="*/ 2983705 h 2983706"/>
              <a:gd name="connsiteX9" fmla="*/ 0 w 10307226"/>
              <a:gd name="connsiteY9" fmla="*/ 2983705 h 2983706"/>
              <a:gd name="connsiteX10" fmla="*/ 0 w 10307226"/>
              <a:gd name="connsiteY10" fmla="*/ 1812832 h 2983706"/>
              <a:gd name="connsiteX11" fmla="*/ 2576142 w 10307226"/>
              <a:gd name="connsiteY11" fmla="*/ 1812832 h 2983706"/>
              <a:gd name="connsiteX12" fmla="*/ 2576142 w 10307226"/>
              <a:gd name="connsiteY12" fmla="*/ 1205084 h 2983706"/>
              <a:gd name="connsiteX13" fmla="*/ 5149404 w 10307226"/>
              <a:gd name="connsiteY13" fmla="*/ 1205084 h 2983706"/>
              <a:gd name="connsiteX14" fmla="*/ 5149404 w 10307226"/>
              <a:gd name="connsiteY14" fmla="*/ 614534 h 2983706"/>
              <a:gd name="connsiteX15" fmla="*/ 7726158 w 10307226"/>
              <a:gd name="connsiteY15" fmla="*/ 614534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7726158 w 10307226"/>
              <a:gd name="connsiteY3" fmla="*/ 2983705 h 2983706"/>
              <a:gd name="connsiteX4" fmla="*/ 5157210 w 10307226"/>
              <a:gd name="connsiteY4" fmla="*/ 2983705 h 2983706"/>
              <a:gd name="connsiteX5" fmla="*/ 5149404 w 10307226"/>
              <a:gd name="connsiteY5" fmla="*/ 2983705 h 2983706"/>
              <a:gd name="connsiteX6" fmla="*/ 2581068 w 10307226"/>
              <a:gd name="connsiteY6" fmla="*/ 2983705 h 2983706"/>
              <a:gd name="connsiteX7" fmla="*/ 2576142 w 10307226"/>
              <a:gd name="connsiteY7" fmla="*/ 2983705 h 2983706"/>
              <a:gd name="connsiteX8" fmla="*/ 0 w 10307226"/>
              <a:gd name="connsiteY8" fmla="*/ 2983705 h 2983706"/>
              <a:gd name="connsiteX9" fmla="*/ 0 w 10307226"/>
              <a:gd name="connsiteY9" fmla="*/ 1812832 h 2983706"/>
              <a:gd name="connsiteX10" fmla="*/ 2576142 w 10307226"/>
              <a:gd name="connsiteY10" fmla="*/ 1812832 h 2983706"/>
              <a:gd name="connsiteX11" fmla="*/ 2576142 w 10307226"/>
              <a:gd name="connsiteY11" fmla="*/ 1205084 h 2983706"/>
              <a:gd name="connsiteX12" fmla="*/ 5149404 w 10307226"/>
              <a:gd name="connsiteY12" fmla="*/ 1205084 h 2983706"/>
              <a:gd name="connsiteX13" fmla="*/ 5149404 w 10307226"/>
              <a:gd name="connsiteY13" fmla="*/ 614534 h 2983706"/>
              <a:gd name="connsiteX14" fmla="*/ 7726158 w 10307226"/>
              <a:gd name="connsiteY14" fmla="*/ 614534 h 2983706"/>
              <a:gd name="connsiteX15" fmla="*/ 7726158 w 10307226"/>
              <a:gd name="connsiteY15" fmla="*/ 0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5157210 w 10307226"/>
              <a:gd name="connsiteY3" fmla="*/ 2983705 h 2983706"/>
              <a:gd name="connsiteX4" fmla="*/ 5149404 w 10307226"/>
              <a:gd name="connsiteY4" fmla="*/ 2983705 h 2983706"/>
              <a:gd name="connsiteX5" fmla="*/ 2581068 w 10307226"/>
              <a:gd name="connsiteY5" fmla="*/ 2983705 h 2983706"/>
              <a:gd name="connsiteX6" fmla="*/ 2576142 w 10307226"/>
              <a:gd name="connsiteY6" fmla="*/ 2983705 h 2983706"/>
              <a:gd name="connsiteX7" fmla="*/ 0 w 10307226"/>
              <a:gd name="connsiteY7" fmla="*/ 2983705 h 2983706"/>
              <a:gd name="connsiteX8" fmla="*/ 0 w 10307226"/>
              <a:gd name="connsiteY8" fmla="*/ 1812832 h 2983706"/>
              <a:gd name="connsiteX9" fmla="*/ 2576142 w 10307226"/>
              <a:gd name="connsiteY9" fmla="*/ 1812832 h 2983706"/>
              <a:gd name="connsiteX10" fmla="*/ 2576142 w 10307226"/>
              <a:gd name="connsiteY10" fmla="*/ 1205084 h 2983706"/>
              <a:gd name="connsiteX11" fmla="*/ 5149404 w 10307226"/>
              <a:gd name="connsiteY11" fmla="*/ 1205084 h 2983706"/>
              <a:gd name="connsiteX12" fmla="*/ 5149404 w 10307226"/>
              <a:gd name="connsiteY12" fmla="*/ 614534 h 2983706"/>
              <a:gd name="connsiteX13" fmla="*/ 7726158 w 10307226"/>
              <a:gd name="connsiteY13" fmla="*/ 614534 h 2983706"/>
              <a:gd name="connsiteX14" fmla="*/ 7726158 w 10307226"/>
              <a:gd name="connsiteY14" fmla="*/ 0 h 2983706"/>
              <a:gd name="connsiteX0" fmla="*/ 7726158 w 10307226"/>
              <a:gd name="connsiteY0" fmla="*/ 0 h 2983705"/>
              <a:gd name="connsiteX1" fmla="*/ 10307226 w 10307226"/>
              <a:gd name="connsiteY1" fmla="*/ 0 h 2983705"/>
              <a:gd name="connsiteX2" fmla="*/ 5157210 w 10307226"/>
              <a:gd name="connsiteY2" fmla="*/ 2983705 h 2983705"/>
              <a:gd name="connsiteX3" fmla="*/ 5149404 w 10307226"/>
              <a:gd name="connsiteY3" fmla="*/ 2983705 h 2983705"/>
              <a:gd name="connsiteX4" fmla="*/ 2581068 w 10307226"/>
              <a:gd name="connsiteY4" fmla="*/ 2983705 h 2983705"/>
              <a:gd name="connsiteX5" fmla="*/ 2576142 w 10307226"/>
              <a:gd name="connsiteY5" fmla="*/ 2983705 h 2983705"/>
              <a:gd name="connsiteX6" fmla="*/ 0 w 10307226"/>
              <a:gd name="connsiteY6" fmla="*/ 2983705 h 2983705"/>
              <a:gd name="connsiteX7" fmla="*/ 0 w 10307226"/>
              <a:gd name="connsiteY7" fmla="*/ 1812832 h 2983705"/>
              <a:gd name="connsiteX8" fmla="*/ 2576142 w 10307226"/>
              <a:gd name="connsiteY8" fmla="*/ 1812832 h 2983705"/>
              <a:gd name="connsiteX9" fmla="*/ 2576142 w 10307226"/>
              <a:gd name="connsiteY9" fmla="*/ 1205084 h 2983705"/>
              <a:gd name="connsiteX10" fmla="*/ 5149404 w 10307226"/>
              <a:gd name="connsiteY10" fmla="*/ 1205084 h 2983705"/>
              <a:gd name="connsiteX11" fmla="*/ 5149404 w 10307226"/>
              <a:gd name="connsiteY11" fmla="*/ 614534 h 2983705"/>
              <a:gd name="connsiteX12" fmla="*/ 7726158 w 10307226"/>
              <a:gd name="connsiteY12" fmla="*/ 614534 h 2983705"/>
              <a:gd name="connsiteX13" fmla="*/ 7726158 w 10307226"/>
              <a:gd name="connsiteY13" fmla="*/ 0 h 2983705"/>
              <a:gd name="connsiteX0" fmla="*/ 5149404 w 10307226"/>
              <a:gd name="connsiteY0" fmla="*/ 2983705 h 3075145"/>
              <a:gd name="connsiteX1" fmla="*/ 2581068 w 10307226"/>
              <a:gd name="connsiteY1" fmla="*/ 2983705 h 3075145"/>
              <a:gd name="connsiteX2" fmla="*/ 2576142 w 10307226"/>
              <a:gd name="connsiteY2" fmla="*/ 2983705 h 3075145"/>
              <a:gd name="connsiteX3" fmla="*/ 0 w 10307226"/>
              <a:gd name="connsiteY3" fmla="*/ 2983705 h 3075145"/>
              <a:gd name="connsiteX4" fmla="*/ 0 w 10307226"/>
              <a:gd name="connsiteY4" fmla="*/ 1812832 h 3075145"/>
              <a:gd name="connsiteX5" fmla="*/ 2576142 w 10307226"/>
              <a:gd name="connsiteY5" fmla="*/ 1812832 h 3075145"/>
              <a:gd name="connsiteX6" fmla="*/ 2576142 w 10307226"/>
              <a:gd name="connsiteY6" fmla="*/ 1205084 h 3075145"/>
              <a:gd name="connsiteX7" fmla="*/ 5149404 w 10307226"/>
              <a:gd name="connsiteY7" fmla="*/ 1205084 h 3075145"/>
              <a:gd name="connsiteX8" fmla="*/ 5149404 w 10307226"/>
              <a:gd name="connsiteY8" fmla="*/ 614534 h 3075145"/>
              <a:gd name="connsiteX9" fmla="*/ 7726158 w 10307226"/>
              <a:gd name="connsiteY9" fmla="*/ 614534 h 3075145"/>
              <a:gd name="connsiteX10" fmla="*/ 7726158 w 10307226"/>
              <a:gd name="connsiteY10" fmla="*/ 0 h 3075145"/>
              <a:gd name="connsiteX11" fmla="*/ 10307226 w 10307226"/>
              <a:gd name="connsiteY11" fmla="*/ 0 h 3075145"/>
              <a:gd name="connsiteX12" fmla="*/ 5157210 w 10307226"/>
              <a:gd name="connsiteY12" fmla="*/ 2983705 h 3075145"/>
              <a:gd name="connsiteX13" fmla="*/ 5240844 w 10307226"/>
              <a:gd name="connsiteY13" fmla="*/ 3075145 h 307514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12" fmla="*/ 5157210 w 10307226"/>
              <a:gd name="connsiteY12" fmla="*/ 2983705 h 298370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0" fmla="*/ 2581068 w 10307226"/>
              <a:gd name="connsiteY0" fmla="*/ 2983705 h 2983705"/>
              <a:gd name="connsiteX1" fmla="*/ 2576142 w 10307226"/>
              <a:gd name="connsiteY1" fmla="*/ 2983705 h 2983705"/>
              <a:gd name="connsiteX2" fmla="*/ 0 w 10307226"/>
              <a:gd name="connsiteY2" fmla="*/ 2983705 h 2983705"/>
              <a:gd name="connsiteX3" fmla="*/ 0 w 10307226"/>
              <a:gd name="connsiteY3" fmla="*/ 1812832 h 2983705"/>
              <a:gd name="connsiteX4" fmla="*/ 2576142 w 10307226"/>
              <a:gd name="connsiteY4" fmla="*/ 1812832 h 2983705"/>
              <a:gd name="connsiteX5" fmla="*/ 2576142 w 10307226"/>
              <a:gd name="connsiteY5" fmla="*/ 1205084 h 2983705"/>
              <a:gd name="connsiteX6" fmla="*/ 5149404 w 10307226"/>
              <a:gd name="connsiteY6" fmla="*/ 1205084 h 2983705"/>
              <a:gd name="connsiteX7" fmla="*/ 5149404 w 10307226"/>
              <a:gd name="connsiteY7" fmla="*/ 614534 h 2983705"/>
              <a:gd name="connsiteX8" fmla="*/ 7726158 w 10307226"/>
              <a:gd name="connsiteY8" fmla="*/ 614534 h 2983705"/>
              <a:gd name="connsiteX9" fmla="*/ 7726158 w 10307226"/>
              <a:gd name="connsiteY9" fmla="*/ 0 h 2983705"/>
              <a:gd name="connsiteX10" fmla="*/ 10307226 w 10307226"/>
              <a:gd name="connsiteY10" fmla="*/ 0 h 2983705"/>
              <a:gd name="connsiteX0" fmla="*/ 2581068 w 10307226"/>
              <a:gd name="connsiteY0" fmla="*/ 2983705 h 2983705"/>
              <a:gd name="connsiteX1" fmla="*/ 0 w 10307226"/>
              <a:gd name="connsiteY1" fmla="*/ 2983705 h 2983705"/>
              <a:gd name="connsiteX2" fmla="*/ 0 w 10307226"/>
              <a:gd name="connsiteY2" fmla="*/ 1812832 h 2983705"/>
              <a:gd name="connsiteX3" fmla="*/ 2576142 w 10307226"/>
              <a:gd name="connsiteY3" fmla="*/ 1812832 h 2983705"/>
              <a:gd name="connsiteX4" fmla="*/ 2576142 w 10307226"/>
              <a:gd name="connsiteY4" fmla="*/ 1205084 h 2983705"/>
              <a:gd name="connsiteX5" fmla="*/ 5149404 w 10307226"/>
              <a:gd name="connsiteY5" fmla="*/ 1205084 h 2983705"/>
              <a:gd name="connsiteX6" fmla="*/ 5149404 w 10307226"/>
              <a:gd name="connsiteY6" fmla="*/ 614534 h 2983705"/>
              <a:gd name="connsiteX7" fmla="*/ 7726158 w 10307226"/>
              <a:gd name="connsiteY7" fmla="*/ 614534 h 2983705"/>
              <a:gd name="connsiteX8" fmla="*/ 7726158 w 10307226"/>
              <a:gd name="connsiteY8" fmla="*/ 0 h 2983705"/>
              <a:gd name="connsiteX9" fmla="*/ 10307226 w 10307226"/>
              <a:gd name="connsiteY9" fmla="*/ 0 h 2983705"/>
              <a:gd name="connsiteX0" fmla="*/ 0 w 10307226"/>
              <a:gd name="connsiteY0" fmla="*/ 2983705 h 2983705"/>
              <a:gd name="connsiteX1" fmla="*/ 0 w 10307226"/>
              <a:gd name="connsiteY1" fmla="*/ 1812832 h 2983705"/>
              <a:gd name="connsiteX2" fmla="*/ 2576142 w 10307226"/>
              <a:gd name="connsiteY2" fmla="*/ 1812832 h 2983705"/>
              <a:gd name="connsiteX3" fmla="*/ 2576142 w 10307226"/>
              <a:gd name="connsiteY3" fmla="*/ 1205084 h 2983705"/>
              <a:gd name="connsiteX4" fmla="*/ 5149404 w 10307226"/>
              <a:gd name="connsiteY4" fmla="*/ 1205084 h 2983705"/>
              <a:gd name="connsiteX5" fmla="*/ 5149404 w 10307226"/>
              <a:gd name="connsiteY5" fmla="*/ 614534 h 2983705"/>
              <a:gd name="connsiteX6" fmla="*/ 7726158 w 10307226"/>
              <a:gd name="connsiteY6" fmla="*/ 614534 h 2983705"/>
              <a:gd name="connsiteX7" fmla="*/ 7726158 w 10307226"/>
              <a:gd name="connsiteY7" fmla="*/ 0 h 2983705"/>
              <a:gd name="connsiteX8" fmla="*/ 10307226 w 10307226"/>
              <a:gd name="connsiteY8" fmla="*/ 0 h 2983705"/>
              <a:gd name="connsiteX0" fmla="*/ 5443 w 10312669"/>
              <a:gd name="connsiteY0" fmla="*/ 2983705 h 2983705"/>
              <a:gd name="connsiteX1" fmla="*/ 0 w 10312669"/>
              <a:gd name="connsiteY1" fmla="*/ 2379601 h 2983705"/>
              <a:gd name="connsiteX2" fmla="*/ 5443 w 10312669"/>
              <a:gd name="connsiteY2" fmla="*/ 1812832 h 2983705"/>
              <a:gd name="connsiteX3" fmla="*/ 2581585 w 10312669"/>
              <a:gd name="connsiteY3" fmla="*/ 1812832 h 2983705"/>
              <a:gd name="connsiteX4" fmla="*/ 2581585 w 10312669"/>
              <a:gd name="connsiteY4" fmla="*/ 1205084 h 2983705"/>
              <a:gd name="connsiteX5" fmla="*/ 5154847 w 10312669"/>
              <a:gd name="connsiteY5" fmla="*/ 1205084 h 2983705"/>
              <a:gd name="connsiteX6" fmla="*/ 5154847 w 10312669"/>
              <a:gd name="connsiteY6" fmla="*/ 614534 h 2983705"/>
              <a:gd name="connsiteX7" fmla="*/ 7731601 w 10312669"/>
              <a:gd name="connsiteY7" fmla="*/ 614534 h 2983705"/>
              <a:gd name="connsiteX8" fmla="*/ 7731601 w 10312669"/>
              <a:gd name="connsiteY8" fmla="*/ 0 h 2983705"/>
              <a:gd name="connsiteX9" fmla="*/ 10312669 w 10312669"/>
              <a:gd name="connsiteY9" fmla="*/ 0 h 2983705"/>
              <a:gd name="connsiteX0" fmla="*/ 0 w 10312669"/>
              <a:gd name="connsiteY0" fmla="*/ 2379601 h 2379601"/>
              <a:gd name="connsiteX1" fmla="*/ 5443 w 10312669"/>
              <a:gd name="connsiteY1" fmla="*/ 1812832 h 2379601"/>
              <a:gd name="connsiteX2" fmla="*/ 2581585 w 10312669"/>
              <a:gd name="connsiteY2" fmla="*/ 1812832 h 2379601"/>
              <a:gd name="connsiteX3" fmla="*/ 2581585 w 10312669"/>
              <a:gd name="connsiteY3" fmla="*/ 1205084 h 2379601"/>
              <a:gd name="connsiteX4" fmla="*/ 5154847 w 10312669"/>
              <a:gd name="connsiteY4" fmla="*/ 1205084 h 2379601"/>
              <a:gd name="connsiteX5" fmla="*/ 5154847 w 10312669"/>
              <a:gd name="connsiteY5" fmla="*/ 614534 h 2379601"/>
              <a:gd name="connsiteX6" fmla="*/ 7731601 w 10312669"/>
              <a:gd name="connsiteY6" fmla="*/ 614534 h 2379601"/>
              <a:gd name="connsiteX7" fmla="*/ 7731601 w 10312669"/>
              <a:gd name="connsiteY7" fmla="*/ 0 h 2379601"/>
              <a:gd name="connsiteX8" fmla="*/ 10312669 w 10312669"/>
              <a:gd name="connsiteY8" fmla="*/ 0 h 2379601"/>
              <a:gd name="connsiteX0" fmla="*/ 186149 w 10498818"/>
              <a:gd name="connsiteY0" fmla="*/ 2379601 h 2379601"/>
              <a:gd name="connsiteX1" fmla="*/ 188690 w 10498818"/>
              <a:gd name="connsiteY1" fmla="*/ 2119251 h 2379601"/>
              <a:gd name="connsiteX2" fmla="*/ 191592 w 10498818"/>
              <a:gd name="connsiteY2" fmla="*/ 1812832 h 2379601"/>
              <a:gd name="connsiteX3" fmla="*/ 2767734 w 10498818"/>
              <a:gd name="connsiteY3" fmla="*/ 1812832 h 2379601"/>
              <a:gd name="connsiteX4" fmla="*/ 2767734 w 10498818"/>
              <a:gd name="connsiteY4" fmla="*/ 1205084 h 2379601"/>
              <a:gd name="connsiteX5" fmla="*/ 5340996 w 10498818"/>
              <a:gd name="connsiteY5" fmla="*/ 1205084 h 2379601"/>
              <a:gd name="connsiteX6" fmla="*/ 5340996 w 10498818"/>
              <a:gd name="connsiteY6" fmla="*/ 614534 h 2379601"/>
              <a:gd name="connsiteX7" fmla="*/ 7917750 w 10498818"/>
              <a:gd name="connsiteY7" fmla="*/ 614534 h 2379601"/>
              <a:gd name="connsiteX8" fmla="*/ 7917750 w 10498818"/>
              <a:gd name="connsiteY8" fmla="*/ 0 h 2379601"/>
              <a:gd name="connsiteX9" fmla="*/ 10498818 w 10498818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72 w 10312841"/>
              <a:gd name="connsiteY0" fmla="*/ 2379601 h 2379601"/>
              <a:gd name="connsiteX1" fmla="*/ 2713 w 10312841"/>
              <a:gd name="connsiteY1" fmla="*/ 2119251 h 2379601"/>
              <a:gd name="connsiteX2" fmla="*/ 5615 w 10312841"/>
              <a:gd name="connsiteY2" fmla="*/ 1812832 h 2379601"/>
              <a:gd name="connsiteX3" fmla="*/ 2581757 w 10312841"/>
              <a:gd name="connsiteY3" fmla="*/ 1812832 h 2379601"/>
              <a:gd name="connsiteX4" fmla="*/ 2581757 w 10312841"/>
              <a:gd name="connsiteY4" fmla="*/ 1205084 h 2379601"/>
              <a:gd name="connsiteX5" fmla="*/ 5155019 w 10312841"/>
              <a:gd name="connsiteY5" fmla="*/ 1205084 h 2379601"/>
              <a:gd name="connsiteX6" fmla="*/ 5155019 w 10312841"/>
              <a:gd name="connsiteY6" fmla="*/ 614534 h 2379601"/>
              <a:gd name="connsiteX7" fmla="*/ 7731773 w 10312841"/>
              <a:gd name="connsiteY7" fmla="*/ 614534 h 2379601"/>
              <a:gd name="connsiteX8" fmla="*/ 7731773 w 10312841"/>
              <a:gd name="connsiteY8" fmla="*/ 0 h 2379601"/>
              <a:gd name="connsiteX9" fmla="*/ 10312841 w 10312841"/>
              <a:gd name="connsiteY9" fmla="*/ 0 h 2379601"/>
              <a:gd name="connsiteX0" fmla="*/ 0 w 10569844"/>
              <a:gd name="connsiteY0" fmla="*/ 2385951 h 2385951"/>
              <a:gd name="connsiteX1" fmla="*/ 259716 w 10569844"/>
              <a:gd name="connsiteY1" fmla="*/ 211925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412036"/>
              <a:gd name="connsiteX1" fmla="*/ 262891 w 10569844"/>
              <a:gd name="connsiteY1" fmla="*/ 2376426 h 2412036"/>
              <a:gd name="connsiteX2" fmla="*/ 262618 w 10569844"/>
              <a:gd name="connsiteY2" fmla="*/ 1812832 h 2412036"/>
              <a:gd name="connsiteX3" fmla="*/ 2838760 w 10569844"/>
              <a:gd name="connsiteY3" fmla="*/ 1812832 h 2412036"/>
              <a:gd name="connsiteX4" fmla="*/ 2838760 w 10569844"/>
              <a:gd name="connsiteY4" fmla="*/ 1205084 h 2412036"/>
              <a:gd name="connsiteX5" fmla="*/ 5412022 w 10569844"/>
              <a:gd name="connsiteY5" fmla="*/ 1205084 h 2412036"/>
              <a:gd name="connsiteX6" fmla="*/ 5412022 w 10569844"/>
              <a:gd name="connsiteY6" fmla="*/ 614534 h 2412036"/>
              <a:gd name="connsiteX7" fmla="*/ 7988776 w 10569844"/>
              <a:gd name="connsiteY7" fmla="*/ 614534 h 2412036"/>
              <a:gd name="connsiteX8" fmla="*/ 7988776 w 10569844"/>
              <a:gd name="connsiteY8" fmla="*/ 0 h 2412036"/>
              <a:gd name="connsiteX9" fmla="*/ 10569844 w 10569844"/>
              <a:gd name="connsiteY9" fmla="*/ 0 h 2412036"/>
              <a:gd name="connsiteX0" fmla="*/ 0 w 10569844"/>
              <a:gd name="connsiteY0" fmla="*/ 2385951 h 2404472"/>
              <a:gd name="connsiteX1" fmla="*/ 259716 w 10569844"/>
              <a:gd name="connsiteY1" fmla="*/ 2366901 h 2404472"/>
              <a:gd name="connsiteX2" fmla="*/ 262618 w 10569844"/>
              <a:gd name="connsiteY2" fmla="*/ 1812832 h 2404472"/>
              <a:gd name="connsiteX3" fmla="*/ 2838760 w 10569844"/>
              <a:gd name="connsiteY3" fmla="*/ 1812832 h 2404472"/>
              <a:gd name="connsiteX4" fmla="*/ 2838760 w 10569844"/>
              <a:gd name="connsiteY4" fmla="*/ 1205084 h 2404472"/>
              <a:gd name="connsiteX5" fmla="*/ 5412022 w 10569844"/>
              <a:gd name="connsiteY5" fmla="*/ 1205084 h 2404472"/>
              <a:gd name="connsiteX6" fmla="*/ 5412022 w 10569844"/>
              <a:gd name="connsiteY6" fmla="*/ 614534 h 2404472"/>
              <a:gd name="connsiteX7" fmla="*/ 7988776 w 10569844"/>
              <a:gd name="connsiteY7" fmla="*/ 614534 h 2404472"/>
              <a:gd name="connsiteX8" fmla="*/ 7988776 w 10569844"/>
              <a:gd name="connsiteY8" fmla="*/ 0 h 2404472"/>
              <a:gd name="connsiteX9" fmla="*/ 10569844 w 10569844"/>
              <a:gd name="connsiteY9" fmla="*/ 0 h 2404472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84660"/>
              <a:gd name="connsiteY0" fmla="*/ 2371134 h 2374036"/>
              <a:gd name="connsiteX1" fmla="*/ 274532 w 10584660"/>
              <a:gd name="connsiteY1" fmla="*/ 2366901 h 2374036"/>
              <a:gd name="connsiteX2" fmla="*/ 277434 w 10584660"/>
              <a:gd name="connsiteY2" fmla="*/ 1812832 h 2374036"/>
              <a:gd name="connsiteX3" fmla="*/ 2853576 w 10584660"/>
              <a:gd name="connsiteY3" fmla="*/ 1812832 h 2374036"/>
              <a:gd name="connsiteX4" fmla="*/ 2853576 w 10584660"/>
              <a:gd name="connsiteY4" fmla="*/ 1205084 h 2374036"/>
              <a:gd name="connsiteX5" fmla="*/ 5426838 w 10584660"/>
              <a:gd name="connsiteY5" fmla="*/ 1205084 h 2374036"/>
              <a:gd name="connsiteX6" fmla="*/ 5426838 w 10584660"/>
              <a:gd name="connsiteY6" fmla="*/ 614534 h 2374036"/>
              <a:gd name="connsiteX7" fmla="*/ 8003592 w 10584660"/>
              <a:gd name="connsiteY7" fmla="*/ 614534 h 2374036"/>
              <a:gd name="connsiteX8" fmla="*/ 8003592 w 10584660"/>
              <a:gd name="connsiteY8" fmla="*/ 0 h 2374036"/>
              <a:gd name="connsiteX9" fmla="*/ 10584660 w 10584660"/>
              <a:gd name="connsiteY9" fmla="*/ 0 h 2374036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95244"/>
              <a:gd name="connsiteY0" fmla="*/ 2369017 h 2369017"/>
              <a:gd name="connsiteX1" fmla="*/ 285116 w 10595244"/>
              <a:gd name="connsiteY1" fmla="*/ 2366901 h 2369017"/>
              <a:gd name="connsiteX2" fmla="*/ 288018 w 10595244"/>
              <a:gd name="connsiteY2" fmla="*/ 1812832 h 2369017"/>
              <a:gd name="connsiteX3" fmla="*/ 2864160 w 10595244"/>
              <a:gd name="connsiteY3" fmla="*/ 1812832 h 2369017"/>
              <a:gd name="connsiteX4" fmla="*/ 2864160 w 10595244"/>
              <a:gd name="connsiteY4" fmla="*/ 1205084 h 2369017"/>
              <a:gd name="connsiteX5" fmla="*/ 5437422 w 10595244"/>
              <a:gd name="connsiteY5" fmla="*/ 1205084 h 2369017"/>
              <a:gd name="connsiteX6" fmla="*/ 5437422 w 10595244"/>
              <a:gd name="connsiteY6" fmla="*/ 614534 h 2369017"/>
              <a:gd name="connsiteX7" fmla="*/ 8014176 w 10595244"/>
              <a:gd name="connsiteY7" fmla="*/ 614534 h 2369017"/>
              <a:gd name="connsiteX8" fmla="*/ 8014176 w 10595244"/>
              <a:gd name="connsiteY8" fmla="*/ 0 h 2369017"/>
              <a:gd name="connsiteX9" fmla="*/ 10595244 w 10595244"/>
              <a:gd name="connsiteY9" fmla="*/ 0 h 2369017"/>
              <a:gd name="connsiteX0" fmla="*/ 2713 w 10312841"/>
              <a:gd name="connsiteY0" fmla="*/ 2366901 h 2366901"/>
              <a:gd name="connsiteX1" fmla="*/ 5615 w 10312841"/>
              <a:gd name="connsiteY1" fmla="*/ 1812832 h 2366901"/>
              <a:gd name="connsiteX2" fmla="*/ 2581757 w 10312841"/>
              <a:gd name="connsiteY2" fmla="*/ 1812832 h 2366901"/>
              <a:gd name="connsiteX3" fmla="*/ 2581757 w 10312841"/>
              <a:gd name="connsiteY3" fmla="*/ 1205084 h 2366901"/>
              <a:gd name="connsiteX4" fmla="*/ 5155019 w 10312841"/>
              <a:gd name="connsiteY4" fmla="*/ 1205084 h 2366901"/>
              <a:gd name="connsiteX5" fmla="*/ 5155019 w 10312841"/>
              <a:gd name="connsiteY5" fmla="*/ 614534 h 2366901"/>
              <a:gd name="connsiteX6" fmla="*/ 7731773 w 10312841"/>
              <a:gd name="connsiteY6" fmla="*/ 614534 h 2366901"/>
              <a:gd name="connsiteX7" fmla="*/ 7731773 w 10312841"/>
              <a:gd name="connsiteY7" fmla="*/ 0 h 2366901"/>
              <a:gd name="connsiteX8" fmla="*/ 10312841 w 10312841"/>
              <a:gd name="connsiteY8" fmla="*/ 0 h 2366901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3750 w 10307528"/>
              <a:gd name="connsiteY0" fmla="*/ 3001901 h 3001901"/>
              <a:gd name="connsiteX1" fmla="*/ 302 w 10307528"/>
              <a:gd name="connsiteY1" fmla="*/ 1812832 h 3001901"/>
              <a:gd name="connsiteX2" fmla="*/ 2576444 w 10307528"/>
              <a:gd name="connsiteY2" fmla="*/ 1812832 h 3001901"/>
              <a:gd name="connsiteX3" fmla="*/ 2576444 w 10307528"/>
              <a:gd name="connsiteY3" fmla="*/ 1205084 h 3001901"/>
              <a:gd name="connsiteX4" fmla="*/ 5149706 w 10307528"/>
              <a:gd name="connsiteY4" fmla="*/ 1205084 h 3001901"/>
              <a:gd name="connsiteX5" fmla="*/ 5149706 w 10307528"/>
              <a:gd name="connsiteY5" fmla="*/ 614534 h 3001901"/>
              <a:gd name="connsiteX6" fmla="*/ 7726460 w 10307528"/>
              <a:gd name="connsiteY6" fmla="*/ 614534 h 3001901"/>
              <a:gd name="connsiteX7" fmla="*/ 7726460 w 10307528"/>
              <a:gd name="connsiteY7" fmla="*/ 0 h 3001901"/>
              <a:gd name="connsiteX8" fmla="*/ 10307528 w 10307528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4877 w 10308655"/>
              <a:gd name="connsiteY0" fmla="*/ 3001901 h 3001901"/>
              <a:gd name="connsiteX1" fmla="*/ 1429 w 10308655"/>
              <a:gd name="connsiteY1" fmla="*/ 1812832 h 3001901"/>
              <a:gd name="connsiteX2" fmla="*/ 2577571 w 10308655"/>
              <a:gd name="connsiteY2" fmla="*/ 1812832 h 3001901"/>
              <a:gd name="connsiteX3" fmla="*/ 2577571 w 10308655"/>
              <a:gd name="connsiteY3" fmla="*/ 1205084 h 3001901"/>
              <a:gd name="connsiteX4" fmla="*/ 5150833 w 10308655"/>
              <a:gd name="connsiteY4" fmla="*/ 1205084 h 3001901"/>
              <a:gd name="connsiteX5" fmla="*/ 5150833 w 10308655"/>
              <a:gd name="connsiteY5" fmla="*/ 614534 h 3001901"/>
              <a:gd name="connsiteX6" fmla="*/ 7727587 w 10308655"/>
              <a:gd name="connsiteY6" fmla="*/ 614534 h 3001901"/>
              <a:gd name="connsiteX7" fmla="*/ 7727587 w 10308655"/>
              <a:gd name="connsiteY7" fmla="*/ 0 h 3001901"/>
              <a:gd name="connsiteX8" fmla="*/ 10308655 w 10308655"/>
              <a:gd name="connsiteY8" fmla="*/ 0 h 3001901"/>
              <a:gd name="connsiteX0" fmla="*/ 4877 w 7727587"/>
              <a:gd name="connsiteY0" fmla="*/ 3001901 h 3001901"/>
              <a:gd name="connsiteX1" fmla="*/ 1429 w 7727587"/>
              <a:gd name="connsiteY1" fmla="*/ 1812832 h 3001901"/>
              <a:gd name="connsiteX2" fmla="*/ 2577571 w 7727587"/>
              <a:gd name="connsiteY2" fmla="*/ 1812832 h 3001901"/>
              <a:gd name="connsiteX3" fmla="*/ 2577571 w 7727587"/>
              <a:gd name="connsiteY3" fmla="*/ 1205084 h 3001901"/>
              <a:gd name="connsiteX4" fmla="*/ 5150833 w 7727587"/>
              <a:gd name="connsiteY4" fmla="*/ 1205084 h 3001901"/>
              <a:gd name="connsiteX5" fmla="*/ 5150833 w 7727587"/>
              <a:gd name="connsiteY5" fmla="*/ 614534 h 3001901"/>
              <a:gd name="connsiteX6" fmla="*/ 7727587 w 7727587"/>
              <a:gd name="connsiteY6" fmla="*/ 614534 h 3001901"/>
              <a:gd name="connsiteX7" fmla="*/ 7727587 w 7727587"/>
              <a:gd name="connsiteY7" fmla="*/ 0 h 3001901"/>
              <a:gd name="connsiteX0" fmla="*/ 4877 w 7727587"/>
              <a:gd name="connsiteY0" fmla="*/ 2387367 h 2387367"/>
              <a:gd name="connsiteX1" fmla="*/ 1429 w 7727587"/>
              <a:gd name="connsiteY1" fmla="*/ 1198298 h 2387367"/>
              <a:gd name="connsiteX2" fmla="*/ 2577571 w 7727587"/>
              <a:gd name="connsiteY2" fmla="*/ 1198298 h 2387367"/>
              <a:gd name="connsiteX3" fmla="*/ 2577571 w 7727587"/>
              <a:gd name="connsiteY3" fmla="*/ 590550 h 2387367"/>
              <a:gd name="connsiteX4" fmla="*/ 5150833 w 7727587"/>
              <a:gd name="connsiteY4" fmla="*/ 590550 h 2387367"/>
              <a:gd name="connsiteX5" fmla="*/ 5150833 w 7727587"/>
              <a:gd name="connsiteY5" fmla="*/ 0 h 2387367"/>
              <a:gd name="connsiteX6" fmla="*/ 7727587 w 7727587"/>
              <a:gd name="connsiteY6" fmla="*/ 0 h 2387367"/>
              <a:gd name="connsiteX0" fmla="*/ 4877 w 5150833"/>
              <a:gd name="connsiteY0" fmla="*/ 2387367 h 2387367"/>
              <a:gd name="connsiteX1" fmla="*/ 1429 w 5150833"/>
              <a:gd name="connsiteY1" fmla="*/ 1198298 h 2387367"/>
              <a:gd name="connsiteX2" fmla="*/ 2577571 w 5150833"/>
              <a:gd name="connsiteY2" fmla="*/ 1198298 h 2387367"/>
              <a:gd name="connsiteX3" fmla="*/ 2577571 w 5150833"/>
              <a:gd name="connsiteY3" fmla="*/ 590550 h 2387367"/>
              <a:gd name="connsiteX4" fmla="*/ 5150833 w 5150833"/>
              <a:gd name="connsiteY4" fmla="*/ 590550 h 2387367"/>
              <a:gd name="connsiteX5" fmla="*/ 5150833 w 5150833"/>
              <a:gd name="connsiteY5" fmla="*/ 0 h 2387367"/>
              <a:gd name="connsiteX0" fmla="*/ 4877 w 5150833"/>
              <a:gd name="connsiteY0" fmla="*/ 1796817 h 1796817"/>
              <a:gd name="connsiteX1" fmla="*/ 1429 w 5150833"/>
              <a:gd name="connsiteY1" fmla="*/ 607748 h 1796817"/>
              <a:gd name="connsiteX2" fmla="*/ 2577571 w 5150833"/>
              <a:gd name="connsiteY2" fmla="*/ 607748 h 1796817"/>
              <a:gd name="connsiteX3" fmla="*/ 2577571 w 5150833"/>
              <a:gd name="connsiteY3" fmla="*/ 0 h 1796817"/>
              <a:gd name="connsiteX4" fmla="*/ 5150833 w 5150833"/>
              <a:gd name="connsiteY4" fmla="*/ 0 h 1796817"/>
              <a:gd name="connsiteX0" fmla="*/ 4877 w 2577571"/>
              <a:gd name="connsiteY0" fmla="*/ 1796817 h 1796817"/>
              <a:gd name="connsiteX1" fmla="*/ 1429 w 2577571"/>
              <a:gd name="connsiteY1" fmla="*/ 607748 h 1796817"/>
              <a:gd name="connsiteX2" fmla="*/ 2577571 w 2577571"/>
              <a:gd name="connsiteY2" fmla="*/ 607748 h 1796817"/>
              <a:gd name="connsiteX3" fmla="*/ 2577571 w 2577571"/>
              <a:gd name="connsiteY3" fmla="*/ 0 h 1796817"/>
              <a:gd name="connsiteX0" fmla="*/ 4877 w 2577571"/>
              <a:gd name="connsiteY0" fmla="*/ 1415817 h 1415817"/>
              <a:gd name="connsiteX1" fmla="*/ 1429 w 2577571"/>
              <a:gd name="connsiteY1" fmla="*/ 226748 h 1415817"/>
              <a:gd name="connsiteX2" fmla="*/ 2577571 w 2577571"/>
              <a:gd name="connsiteY2" fmla="*/ 226748 h 1415817"/>
              <a:gd name="connsiteX3" fmla="*/ 2577571 w 2577571"/>
              <a:gd name="connsiteY3" fmla="*/ 0 h 1415817"/>
              <a:gd name="connsiteX0" fmla="*/ 3054 w 2577864"/>
              <a:gd name="connsiteY0" fmla="*/ 1403117 h 1403117"/>
              <a:gd name="connsiteX1" fmla="*/ 1722 w 2577864"/>
              <a:gd name="connsiteY1" fmla="*/ 226748 h 1403117"/>
              <a:gd name="connsiteX2" fmla="*/ 2577864 w 2577864"/>
              <a:gd name="connsiteY2" fmla="*/ 226748 h 1403117"/>
              <a:gd name="connsiteX3" fmla="*/ 2577864 w 2577864"/>
              <a:gd name="connsiteY3" fmla="*/ 0 h 1403117"/>
              <a:gd name="connsiteX0" fmla="*/ 0 w 2579572"/>
              <a:gd name="connsiteY0" fmla="*/ 1457092 h 1457092"/>
              <a:gd name="connsiteX1" fmla="*/ 3430 w 2579572"/>
              <a:gd name="connsiteY1" fmla="*/ 226748 h 1457092"/>
              <a:gd name="connsiteX2" fmla="*/ 2579572 w 2579572"/>
              <a:gd name="connsiteY2" fmla="*/ 226748 h 1457092"/>
              <a:gd name="connsiteX3" fmla="*/ 2579572 w 2579572"/>
              <a:gd name="connsiteY3" fmla="*/ 0 h 1457092"/>
              <a:gd name="connsiteX0" fmla="*/ 1782 w 2578179"/>
              <a:gd name="connsiteY0" fmla="*/ 1457092 h 1457092"/>
              <a:gd name="connsiteX1" fmla="*/ 2037 w 2578179"/>
              <a:gd name="connsiteY1" fmla="*/ 226748 h 1457092"/>
              <a:gd name="connsiteX2" fmla="*/ 2578179 w 2578179"/>
              <a:gd name="connsiteY2" fmla="*/ 226748 h 1457092"/>
              <a:gd name="connsiteX3" fmla="*/ 2578179 w 2578179"/>
              <a:gd name="connsiteY3" fmla="*/ 0 h 1457092"/>
              <a:gd name="connsiteX0" fmla="*/ 0 w 2579572"/>
              <a:gd name="connsiteY0" fmla="*/ 1461855 h 1461855"/>
              <a:gd name="connsiteX1" fmla="*/ 3430 w 2579572"/>
              <a:gd name="connsiteY1" fmla="*/ 226748 h 1461855"/>
              <a:gd name="connsiteX2" fmla="*/ 2579572 w 2579572"/>
              <a:gd name="connsiteY2" fmla="*/ 226748 h 1461855"/>
              <a:gd name="connsiteX3" fmla="*/ 2579572 w 2579572"/>
              <a:gd name="connsiteY3" fmla="*/ 0 h 1461855"/>
              <a:gd name="connsiteX0" fmla="*/ 4413 w 2577635"/>
              <a:gd name="connsiteY0" fmla="*/ 1457093 h 1457093"/>
              <a:gd name="connsiteX1" fmla="*/ 1493 w 2577635"/>
              <a:gd name="connsiteY1" fmla="*/ 226748 h 1457093"/>
              <a:gd name="connsiteX2" fmla="*/ 2577635 w 2577635"/>
              <a:gd name="connsiteY2" fmla="*/ 226748 h 1457093"/>
              <a:gd name="connsiteX3" fmla="*/ 2577635 w 2577635"/>
              <a:gd name="connsiteY3" fmla="*/ 0 h 1457093"/>
              <a:gd name="connsiteX0" fmla="*/ 5826 w 2577460"/>
              <a:gd name="connsiteY0" fmla="*/ 1455505 h 1455505"/>
              <a:gd name="connsiteX1" fmla="*/ 1318 w 2577460"/>
              <a:gd name="connsiteY1" fmla="*/ 226748 h 1455505"/>
              <a:gd name="connsiteX2" fmla="*/ 2577460 w 2577460"/>
              <a:gd name="connsiteY2" fmla="*/ 226748 h 1455505"/>
              <a:gd name="connsiteX3" fmla="*/ 2577460 w 2577460"/>
              <a:gd name="connsiteY3" fmla="*/ 0 h 1455505"/>
              <a:gd name="connsiteX0" fmla="*/ 651 w 2572285"/>
              <a:gd name="connsiteY0" fmla="*/ 1455505 h 1455505"/>
              <a:gd name="connsiteX1" fmla="*/ 2493 w 2572285"/>
              <a:gd name="connsiteY1" fmla="*/ 226748 h 1455505"/>
              <a:gd name="connsiteX2" fmla="*/ 2572285 w 2572285"/>
              <a:gd name="connsiteY2" fmla="*/ 226748 h 1455505"/>
              <a:gd name="connsiteX3" fmla="*/ 2572285 w 2572285"/>
              <a:gd name="connsiteY3" fmla="*/ 0 h 1455505"/>
              <a:gd name="connsiteX0" fmla="*/ 0 w 2571634"/>
              <a:gd name="connsiteY0" fmla="*/ 1455505 h 1455505"/>
              <a:gd name="connsiteX1" fmla="*/ 6604 w 2571634"/>
              <a:gd name="connsiteY1" fmla="*/ 226748 h 1455505"/>
              <a:gd name="connsiteX2" fmla="*/ 2571634 w 2571634"/>
              <a:gd name="connsiteY2" fmla="*/ 226748 h 1455505"/>
              <a:gd name="connsiteX3" fmla="*/ 2571634 w 2571634"/>
              <a:gd name="connsiteY3" fmla="*/ 0 h 1455505"/>
              <a:gd name="connsiteX0" fmla="*/ 0 w 2571634"/>
              <a:gd name="connsiteY0" fmla="*/ 1455505 h 1455505"/>
              <a:gd name="connsiteX1" fmla="*/ 6604 w 2571634"/>
              <a:gd name="connsiteY1" fmla="*/ 226748 h 1455505"/>
              <a:gd name="connsiteX2" fmla="*/ 2571634 w 2571634"/>
              <a:gd name="connsiteY2" fmla="*/ 226748 h 1455505"/>
              <a:gd name="connsiteX3" fmla="*/ 2571634 w 2571634"/>
              <a:gd name="connsiteY3" fmla="*/ 0 h 1455505"/>
              <a:gd name="connsiteX0" fmla="*/ 650 w 2572284"/>
              <a:gd name="connsiteY0" fmla="*/ 1455505 h 1455505"/>
              <a:gd name="connsiteX1" fmla="*/ 2492 w 2572284"/>
              <a:gd name="connsiteY1" fmla="*/ 228336 h 1455505"/>
              <a:gd name="connsiteX2" fmla="*/ 2572284 w 2572284"/>
              <a:gd name="connsiteY2" fmla="*/ 226748 h 1455505"/>
              <a:gd name="connsiteX3" fmla="*/ 2572284 w 2572284"/>
              <a:gd name="connsiteY3" fmla="*/ 0 h 1455505"/>
              <a:gd name="connsiteX0" fmla="*/ 0 w 2571634"/>
              <a:gd name="connsiteY0" fmla="*/ 1455505 h 1455505"/>
              <a:gd name="connsiteX1" fmla="*/ 3430 w 2571634"/>
              <a:gd name="connsiteY1" fmla="*/ 228336 h 1455505"/>
              <a:gd name="connsiteX2" fmla="*/ 2571634 w 2571634"/>
              <a:gd name="connsiteY2" fmla="*/ 226748 h 1455505"/>
              <a:gd name="connsiteX3" fmla="*/ 2571634 w 2571634"/>
              <a:gd name="connsiteY3" fmla="*/ 0 h 145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71634" h="1455505">
                <a:moveTo>
                  <a:pt x="0" y="1455505"/>
                </a:moveTo>
                <a:cubicBezTo>
                  <a:pt x="907" y="1275319"/>
                  <a:pt x="-1444" y="607431"/>
                  <a:pt x="3430" y="228336"/>
                </a:cubicBezTo>
                <a:lnTo>
                  <a:pt x="2571634" y="226748"/>
                </a:lnTo>
                <a:lnTo>
                  <a:pt x="2571634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uller Bold" pitchFamily="2" charset="-52"/>
            </a:endParaRPr>
          </a:p>
        </p:txBody>
      </p:sp>
      <p:sp>
        <p:nvSpPr>
          <p:cNvPr id="133" name="TextBox 70"/>
          <p:cNvSpPr txBox="1"/>
          <p:nvPr/>
        </p:nvSpPr>
        <p:spPr>
          <a:xfrm>
            <a:off x="979069" y="4888151"/>
            <a:ext cx="18939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 smtClean="0">
                <a:solidFill>
                  <a:prstClr val="white"/>
                </a:solidFill>
                <a:latin typeface="Muller Bold" pitchFamily="2" charset="-52"/>
                <a:cs typeface="Times New Roman" panose="02020603050405020304" pitchFamily="18" charset="0"/>
                <a:sym typeface="+mn-lt"/>
              </a:rPr>
              <a:t>СЛЕСАРЬ</a:t>
            </a:r>
            <a:endParaRPr lang="ru-RU" sz="1200" b="1" dirty="0">
              <a:solidFill>
                <a:prstClr val="white"/>
              </a:solidFill>
              <a:latin typeface="Muller Bold" pitchFamily="2" charset="-5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4E074323-34F6-4314-B6CB-3CD0DB15441F}"/>
              </a:ext>
            </a:extLst>
          </p:cNvPr>
          <p:cNvSpPr txBox="1"/>
          <p:nvPr/>
        </p:nvSpPr>
        <p:spPr>
          <a:xfrm>
            <a:off x="4525843" y="4393863"/>
            <a:ext cx="13553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000">
                <a:solidFill>
                  <a:schemeClr val="bg1"/>
                </a:solidFill>
                <a:effectLst/>
                <a:latin typeface="Muller ExtraBold" pitchFamily="50" charset="-52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r"/>
            <a:r>
              <a:rPr lang="ru-RU" sz="1200" dirty="0" smtClean="0">
                <a:latin typeface="Muller Bold" pitchFamily="2" charset="-52"/>
              </a:rPr>
              <a:t>120 </a:t>
            </a:r>
            <a:r>
              <a:rPr lang="ru-RU" sz="1200" dirty="0">
                <a:latin typeface="Muller Bold" pitchFamily="2" charset="-52"/>
              </a:rPr>
              <a:t>000 </a:t>
            </a:r>
            <a:r>
              <a:rPr lang="ru-RU" sz="1200" dirty="0">
                <a:latin typeface="Muller Bold" pitchFamily="2" charset="-52"/>
                <a:cs typeface="Calibri" panose="020F0502020204030204" pitchFamily="34" charset="0"/>
              </a:rPr>
              <a:t>₽</a:t>
            </a:r>
            <a:endParaRPr lang="ru-RU" sz="1200" dirty="0">
              <a:latin typeface="Muller Bold" pitchFamily="2" charset="-52"/>
            </a:endParaRPr>
          </a:p>
        </p:txBody>
      </p:sp>
      <p:sp>
        <p:nvSpPr>
          <p:cNvPr id="145" name="Rectangle 99"/>
          <p:cNvSpPr/>
          <p:nvPr/>
        </p:nvSpPr>
        <p:spPr>
          <a:xfrm>
            <a:off x="962415" y="5365827"/>
            <a:ext cx="249551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</a:rPr>
              <a:t>Обслуживание 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</a:rPr>
              <a:t>зданий и сооружений, общестроительные работы, сантехнические.</a:t>
            </a:r>
          </a:p>
          <a:p>
            <a:endParaRPr lang="ru-RU" sz="1000" dirty="0" smtClean="0">
              <a:solidFill>
                <a:schemeClr val="bg1"/>
              </a:solidFill>
              <a:latin typeface="Muller Bold" pitchFamily="2" charset="-5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sz="1000" dirty="0">
              <a:solidFill>
                <a:schemeClr val="bg1"/>
              </a:solidFill>
              <a:latin typeface="Muller Bold" pitchFamily="2" charset="-52"/>
              <a:cs typeface="Times New Roman" pitchFamily="18" charset="0"/>
            </a:endParaRPr>
          </a:p>
        </p:txBody>
      </p:sp>
      <p:sp>
        <p:nvSpPr>
          <p:cNvPr id="62" name="Rectangle 99"/>
          <p:cNvSpPr/>
          <p:nvPr/>
        </p:nvSpPr>
        <p:spPr>
          <a:xfrm>
            <a:off x="3587608" y="4888151"/>
            <a:ext cx="215819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</a:rPr>
              <a:t>Обслуживание 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</a:rPr>
              <a:t>инженерных систем, зданий и сооружений, </a:t>
            </a: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</a:rPr>
              <a:t>систем</a:t>
            </a:r>
            <a:r>
              <a:rPr lang="en-US" sz="1000" dirty="0" smtClean="0">
                <a:solidFill>
                  <a:schemeClr val="bg1"/>
                </a:solidFill>
                <a:latin typeface="Muller Bold" pitchFamily="2" charset="-52"/>
              </a:rPr>
              <a:t> </a:t>
            </a: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</a:rPr>
              <a:t>теплогазоснабжения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</a:rPr>
              <a:t>, </a:t>
            </a:r>
            <a:r>
              <a:rPr lang="ru-RU" sz="1000" dirty="0" err="1">
                <a:solidFill>
                  <a:schemeClr val="bg1"/>
                </a:solidFill>
                <a:latin typeface="Muller Bold" pitchFamily="2" charset="-52"/>
              </a:rPr>
              <a:t>ВиК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</a:rPr>
              <a:t>, систем водоснабжения.</a:t>
            </a:r>
          </a:p>
          <a:p>
            <a:endParaRPr lang="ru-RU" sz="1000" dirty="0">
              <a:solidFill>
                <a:schemeClr val="bg1"/>
              </a:solidFill>
              <a:latin typeface="Muller Bold" pitchFamily="2" charset="-52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1000" dirty="0">
              <a:solidFill>
                <a:schemeClr val="bg1"/>
              </a:solidFill>
              <a:latin typeface="Muller Bold" pitchFamily="2" charset="-52"/>
              <a:cs typeface="Times New Roman" pitchFamily="18" charset="0"/>
            </a:endParaRPr>
          </a:p>
        </p:txBody>
      </p:sp>
      <p:sp>
        <p:nvSpPr>
          <p:cNvPr id="152" name="Rectangle 99"/>
          <p:cNvSpPr/>
          <p:nvPr/>
        </p:nvSpPr>
        <p:spPr>
          <a:xfrm>
            <a:off x="6243652" y="4311867"/>
            <a:ext cx="24194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</a:rPr>
              <a:t>Выполнение 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</a:rPr>
              <a:t>работ в соответствии с </a:t>
            </a: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</a:rPr>
              <a:t>ППР</a:t>
            </a:r>
            <a:r>
              <a:rPr lang="en-US" sz="1000" dirty="0" smtClean="0">
                <a:solidFill>
                  <a:schemeClr val="bg1"/>
                </a:solidFill>
                <a:latin typeface="Muller Bold" pitchFamily="2" charset="-52"/>
              </a:rPr>
              <a:t>;</a:t>
            </a:r>
            <a:endParaRPr lang="ru-RU" sz="1000" dirty="0" smtClean="0">
              <a:solidFill>
                <a:schemeClr val="bg1"/>
              </a:solidFill>
              <a:latin typeface="Muller Bold" pitchFamily="2" charset="-52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</a:rPr>
              <a:t>Контроль 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</a:rPr>
              <a:t>производства, контроль работ на </a:t>
            </a: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</a:rPr>
              <a:t>объекте.</a:t>
            </a:r>
            <a:endParaRPr lang="ru-RU" sz="1000" dirty="0">
              <a:solidFill>
                <a:schemeClr val="bg1"/>
              </a:solidFill>
              <a:latin typeface="Muller Bold" pitchFamily="2" charset="-52"/>
            </a:endParaRPr>
          </a:p>
          <a:p>
            <a:endParaRPr lang="ru-RU" sz="1000" dirty="0">
              <a:solidFill>
                <a:schemeClr val="bg1"/>
              </a:solidFill>
              <a:latin typeface="Muller Bold" pitchFamily="2" charset="-52"/>
            </a:endParaRPr>
          </a:p>
          <a:p>
            <a:endParaRPr lang="ru-RU" sz="1000" dirty="0">
              <a:solidFill>
                <a:schemeClr val="bg1"/>
              </a:solidFill>
              <a:latin typeface="Muller Bold" pitchFamily="2" charset="-52"/>
              <a:cs typeface="Times New Roman" pitchFamily="18" charset="0"/>
            </a:endParaRP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4E074323-34F6-4314-B6CB-3CD0DB15441F}"/>
              </a:ext>
            </a:extLst>
          </p:cNvPr>
          <p:cNvSpPr txBox="1"/>
          <p:nvPr/>
        </p:nvSpPr>
        <p:spPr>
          <a:xfrm>
            <a:off x="7190866" y="3687524"/>
            <a:ext cx="14522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000">
                <a:solidFill>
                  <a:schemeClr val="bg1"/>
                </a:solidFill>
                <a:effectLst/>
                <a:latin typeface="Muller ExtraBold" pitchFamily="50" charset="-52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r"/>
            <a:r>
              <a:rPr lang="ru-RU" sz="1200" dirty="0" smtClean="0">
                <a:latin typeface="Muller Bold" pitchFamily="2" charset="-52"/>
              </a:rPr>
              <a:t>140 </a:t>
            </a:r>
            <a:r>
              <a:rPr lang="ru-RU" sz="1200" dirty="0">
                <a:latin typeface="Muller Bold" pitchFamily="2" charset="-52"/>
              </a:rPr>
              <a:t>000</a:t>
            </a:r>
            <a:r>
              <a:rPr lang="ru-RU" sz="1200" dirty="0">
                <a:latin typeface="Muller Bold" pitchFamily="2" charset="-52"/>
                <a:cs typeface="Calibri" panose="020F0502020204030204" pitchFamily="34" charset="0"/>
              </a:rPr>
              <a:t> ₽</a:t>
            </a:r>
            <a:endParaRPr lang="ru-RU" sz="1200" dirty="0">
              <a:latin typeface="Muller Bold" pitchFamily="2" charset="-52"/>
            </a:endParaRPr>
          </a:p>
        </p:txBody>
      </p:sp>
      <p:sp>
        <p:nvSpPr>
          <p:cNvPr id="153" name="Rectangle 99"/>
          <p:cNvSpPr/>
          <p:nvPr/>
        </p:nvSpPr>
        <p:spPr>
          <a:xfrm>
            <a:off x="8746396" y="3703079"/>
            <a:ext cx="24951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</a:rPr>
              <a:t>Планирование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</a:rPr>
              <a:t>, закуп и контроль расхода ТМЦ, составление актов осмотров, распределение ресурсов, взаимодействие с МОЛ. </a:t>
            </a:r>
          </a:p>
          <a:p>
            <a:endParaRPr lang="ru-RU" sz="1000" dirty="0">
              <a:solidFill>
                <a:schemeClr val="bg1"/>
              </a:solidFill>
              <a:latin typeface="Muller Bold" pitchFamily="2" charset="-5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sz="1000" dirty="0">
              <a:solidFill>
                <a:schemeClr val="bg1"/>
              </a:solidFill>
              <a:latin typeface="Muller Bold" pitchFamily="2" charset="-52"/>
              <a:cs typeface="Times New Roman" pitchFamily="18" charset="0"/>
            </a:endParaRPr>
          </a:p>
        </p:txBody>
      </p:sp>
      <p:grpSp>
        <p:nvGrpSpPr>
          <p:cNvPr id="6" name="Стрелки"/>
          <p:cNvGrpSpPr/>
          <p:nvPr/>
        </p:nvGrpSpPr>
        <p:grpSpPr>
          <a:xfrm>
            <a:off x="3392580" y="3131569"/>
            <a:ext cx="5330981" cy="1570241"/>
            <a:chOff x="3392580" y="3189625"/>
            <a:chExt cx="5330981" cy="1570241"/>
          </a:xfrm>
        </p:grpSpPr>
        <p:grpSp>
          <p:nvGrpSpPr>
            <p:cNvPr id="103" name="Группа 102"/>
            <p:cNvGrpSpPr/>
            <p:nvPr/>
          </p:nvGrpSpPr>
          <p:grpSpPr>
            <a:xfrm rot="16200000">
              <a:off x="8441140" y="3288934"/>
              <a:ext cx="381729" cy="183112"/>
              <a:chOff x="5074060" y="1174750"/>
              <a:chExt cx="458907" cy="220133"/>
            </a:xfrm>
            <a:solidFill>
              <a:schemeClr val="bg1"/>
            </a:solidFill>
          </p:grpSpPr>
          <p:sp>
            <p:nvSpPr>
              <p:cNvPr id="104" name="Шеврон 103"/>
              <p:cNvSpPr/>
              <p:nvPr/>
            </p:nvSpPr>
            <p:spPr>
              <a:xfrm>
                <a:off x="5361517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05" name="Шеврон 104"/>
              <p:cNvSpPr/>
              <p:nvPr/>
            </p:nvSpPr>
            <p:spPr>
              <a:xfrm>
                <a:off x="5219212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06" name="Шеврон 105"/>
              <p:cNvSpPr/>
              <p:nvPr/>
            </p:nvSpPr>
            <p:spPr>
              <a:xfrm>
                <a:off x="5074060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</p:grpSp>
        <p:grpSp>
          <p:nvGrpSpPr>
            <p:cNvPr id="116" name="Группа 115"/>
            <p:cNvGrpSpPr/>
            <p:nvPr/>
          </p:nvGrpSpPr>
          <p:grpSpPr>
            <a:xfrm rot="16200000">
              <a:off x="5863094" y="3873359"/>
              <a:ext cx="381730" cy="183112"/>
              <a:chOff x="5074060" y="1174750"/>
              <a:chExt cx="458907" cy="220133"/>
            </a:xfrm>
            <a:solidFill>
              <a:schemeClr val="bg1"/>
            </a:solidFill>
          </p:grpSpPr>
          <p:sp>
            <p:nvSpPr>
              <p:cNvPr id="123" name="Шеврон 122"/>
              <p:cNvSpPr/>
              <p:nvPr/>
            </p:nvSpPr>
            <p:spPr>
              <a:xfrm>
                <a:off x="5361517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24" name="Шеврон 123"/>
              <p:cNvSpPr/>
              <p:nvPr/>
            </p:nvSpPr>
            <p:spPr>
              <a:xfrm>
                <a:off x="5219212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25" name="Шеврон 124"/>
              <p:cNvSpPr/>
              <p:nvPr/>
            </p:nvSpPr>
            <p:spPr>
              <a:xfrm>
                <a:off x="5074060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</p:grpSp>
        <p:grpSp>
          <p:nvGrpSpPr>
            <p:cNvPr id="128" name="Группа 127"/>
            <p:cNvGrpSpPr/>
            <p:nvPr/>
          </p:nvGrpSpPr>
          <p:grpSpPr>
            <a:xfrm rot="16200000">
              <a:off x="3293271" y="4477445"/>
              <a:ext cx="381730" cy="183112"/>
              <a:chOff x="5074060" y="1174750"/>
              <a:chExt cx="458907" cy="220133"/>
            </a:xfrm>
            <a:solidFill>
              <a:schemeClr val="bg1"/>
            </a:solidFill>
          </p:grpSpPr>
          <p:sp>
            <p:nvSpPr>
              <p:cNvPr id="136" name="Шеврон 135"/>
              <p:cNvSpPr/>
              <p:nvPr/>
            </p:nvSpPr>
            <p:spPr>
              <a:xfrm>
                <a:off x="5361517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38" name="Шеврон 137"/>
              <p:cNvSpPr/>
              <p:nvPr/>
            </p:nvSpPr>
            <p:spPr>
              <a:xfrm>
                <a:off x="5219212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39" name="Шеврон 138"/>
              <p:cNvSpPr/>
              <p:nvPr/>
            </p:nvSpPr>
            <p:spPr>
              <a:xfrm>
                <a:off x="5074060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</p:grpSp>
      </p:grpSp>
      <p:sp>
        <p:nvSpPr>
          <p:cNvPr id="92" name="Полилиния 91"/>
          <p:cNvSpPr/>
          <p:nvPr/>
        </p:nvSpPr>
        <p:spPr>
          <a:xfrm>
            <a:off x="3487520" y="4001711"/>
            <a:ext cx="2569028" cy="377263"/>
          </a:xfrm>
          <a:custGeom>
            <a:avLst/>
            <a:gdLst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5149404 w 10307226"/>
              <a:gd name="connsiteY6" fmla="*/ 2983705 h 2983706"/>
              <a:gd name="connsiteX7" fmla="*/ 2581068 w 10307226"/>
              <a:gd name="connsiteY7" fmla="*/ 2983705 h 2983706"/>
              <a:gd name="connsiteX8" fmla="*/ 2576142 w 10307226"/>
              <a:gd name="connsiteY8" fmla="*/ 2983705 h 2983706"/>
              <a:gd name="connsiteX9" fmla="*/ 0 w 10307226"/>
              <a:gd name="connsiteY9" fmla="*/ 2983705 h 2983706"/>
              <a:gd name="connsiteX10" fmla="*/ 0 w 10307226"/>
              <a:gd name="connsiteY10" fmla="*/ 1812832 h 2983706"/>
              <a:gd name="connsiteX11" fmla="*/ 2576142 w 10307226"/>
              <a:gd name="connsiteY11" fmla="*/ 1812832 h 2983706"/>
              <a:gd name="connsiteX12" fmla="*/ 2576142 w 10307226"/>
              <a:gd name="connsiteY12" fmla="*/ 1205084 h 2983706"/>
              <a:gd name="connsiteX13" fmla="*/ 5149404 w 10307226"/>
              <a:gd name="connsiteY13" fmla="*/ 1205084 h 2983706"/>
              <a:gd name="connsiteX14" fmla="*/ 5149404 w 10307226"/>
              <a:gd name="connsiteY14" fmla="*/ 614534 h 2983706"/>
              <a:gd name="connsiteX15" fmla="*/ 7726158 w 10307226"/>
              <a:gd name="connsiteY15" fmla="*/ 614534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7726158 w 10307226"/>
              <a:gd name="connsiteY3" fmla="*/ 2983705 h 2983706"/>
              <a:gd name="connsiteX4" fmla="*/ 5157210 w 10307226"/>
              <a:gd name="connsiteY4" fmla="*/ 2983705 h 2983706"/>
              <a:gd name="connsiteX5" fmla="*/ 5149404 w 10307226"/>
              <a:gd name="connsiteY5" fmla="*/ 2983705 h 2983706"/>
              <a:gd name="connsiteX6" fmla="*/ 2581068 w 10307226"/>
              <a:gd name="connsiteY6" fmla="*/ 2983705 h 2983706"/>
              <a:gd name="connsiteX7" fmla="*/ 2576142 w 10307226"/>
              <a:gd name="connsiteY7" fmla="*/ 2983705 h 2983706"/>
              <a:gd name="connsiteX8" fmla="*/ 0 w 10307226"/>
              <a:gd name="connsiteY8" fmla="*/ 2983705 h 2983706"/>
              <a:gd name="connsiteX9" fmla="*/ 0 w 10307226"/>
              <a:gd name="connsiteY9" fmla="*/ 1812832 h 2983706"/>
              <a:gd name="connsiteX10" fmla="*/ 2576142 w 10307226"/>
              <a:gd name="connsiteY10" fmla="*/ 1812832 h 2983706"/>
              <a:gd name="connsiteX11" fmla="*/ 2576142 w 10307226"/>
              <a:gd name="connsiteY11" fmla="*/ 1205084 h 2983706"/>
              <a:gd name="connsiteX12" fmla="*/ 5149404 w 10307226"/>
              <a:gd name="connsiteY12" fmla="*/ 1205084 h 2983706"/>
              <a:gd name="connsiteX13" fmla="*/ 5149404 w 10307226"/>
              <a:gd name="connsiteY13" fmla="*/ 614534 h 2983706"/>
              <a:gd name="connsiteX14" fmla="*/ 7726158 w 10307226"/>
              <a:gd name="connsiteY14" fmla="*/ 614534 h 2983706"/>
              <a:gd name="connsiteX15" fmla="*/ 7726158 w 10307226"/>
              <a:gd name="connsiteY15" fmla="*/ 0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5157210 w 10307226"/>
              <a:gd name="connsiteY3" fmla="*/ 2983705 h 2983706"/>
              <a:gd name="connsiteX4" fmla="*/ 5149404 w 10307226"/>
              <a:gd name="connsiteY4" fmla="*/ 2983705 h 2983706"/>
              <a:gd name="connsiteX5" fmla="*/ 2581068 w 10307226"/>
              <a:gd name="connsiteY5" fmla="*/ 2983705 h 2983706"/>
              <a:gd name="connsiteX6" fmla="*/ 2576142 w 10307226"/>
              <a:gd name="connsiteY6" fmla="*/ 2983705 h 2983706"/>
              <a:gd name="connsiteX7" fmla="*/ 0 w 10307226"/>
              <a:gd name="connsiteY7" fmla="*/ 2983705 h 2983706"/>
              <a:gd name="connsiteX8" fmla="*/ 0 w 10307226"/>
              <a:gd name="connsiteY8" fmla="*/ 1812832 h 2983706"/>
              <a:gd name="connsiteX9" fmla="*/ 2576142 w 10307226"/>
              <a:gd name="connsiteY9" fmla="*/ 1812832 h 2983706"/>
              <a:gd name="connsiteX10" fmla="*/ 2576142 w 10307226"/>
              <a:gd name="connsiteY10" fmla="*/ 1205084 h 2983706"/>
              <a:gd name="connsiteX11" fmla="*/ 5149404 w 10307226"/>
              <a:gd name="connsiteY11" fmla="*/ 1205084 h 2983706"/>
              <a:gd name="connsiteX12" fmla="*/ 5149404 w 10307226"/>
              <a:gd name="connsiteY12" fmla="*/ 614534 h 2983706"/>
              <a:gd name="connsiteX13" fmla="*/ 7726158 w 10307226"/>
              <a:gd name="connsiteY13" fmla="*/ 614534 h 2983706"/>
              <a:gd name="connsiteX14" fmla="*/ 7726158 w 10307226"/>
              <a:gd name="connsiteY14" fmla="*/ 0 h 2983706"/>
              <a:gd name="connsiteX0" fmla="*/ 7726158 w 10307226"/>
              <a:gd name="connsiteY0" fmla="*/ 0 h 2983705"/>
              <a:gd name="connsiteX1" fmla="*/ 10307226 w 10307226"/>
              <a:gd name="connsiteY1" fmla="*/ 0 h 2983705"/>
              <a:gd name="connsiteX2" fmla="*/ 5157210 w 10307226"/>
              <a:gd name="connsiteY2" fmla="*/ 2983705 h 2983705"/>
              <a:gd name="connsiteX3" fmla="*/ 5149404 w 10307226"/>
              <a:gd name="connsiteY3" fmla="*/ 2983705 h 2983705"/>
              <a:gd name="connsiteX4" fmla="*/ 2581068 w 10307226"/>
              <a:gd name="connsiteY4" fmla="*/ 2983705 h 2983705"/>
              <a:gd name="connsiteX5" fmla="*/ 2576142 w 10307226"/>
              <a:gd name="connsiteY5" fmla="*/ 2983705 h 2983705"/>
              <a:gd name="connsiteX6" fmla="*/ 0 w 10307226"/>
              <a:gd name="connsiteY6" fmla="*/ 2983705 h 2983705"/>
              <a:gd name="connsiteX7" fmla="*/ 0 w 10307226"/>
              <a:gd name="connsiteY7" fmla="*/ 1812832 h 2983705"/>
              <a:gd name="connsiteX8" fmla="*/ 2576142 w 10307226"/>
              <a:gd name="connsiteY8" fmla="*/ 1812832 h 2983705"/>
              <a:gd name="connsiteX9" fmla="*/ 2576142 w 10307226"/>
              <a:gd name="connsiteY9" fmla="*/ 1205084 h 2983705"/>
              <a:gd name="connsiteX10" fmla="*/ 5149404 w 10307226"/>
              <a:gd name="connsiteY10" fmla="*/ 1205084 h 2983705"/>
              <a:gd name="connsiteX11" fmla="*/ 5149404 w 10307226"/>
              <a:gd name="connsiteY11" fmla="*/ 614534 h 2983705"/>
              <a:gd name="connsiteX12" fmla="*/ 7726158 w 10307226"/>
              <a:gd name="connsiteY12" fmla="*/ 614534 h 2983705"/>
              <a:gd name="connsiteX13" fmla="*/ 7726158 w 10307226"/>
              <a:gd name="connsiteY13" fmla="*/ 0 h 2983705"/>
              <a:gd name="connsiteX0" fmla="*/ 5149404 w 10307226"/>
              <a:gd name="connsiteY0" fmla="*/ 2983705 h 3075145"/>
              <a:gd name="connsiteX1" fmla="*/ 2581068 w 10307226"/>
              <a:gd name="connsiteY1" fmla="*/ 2983705 h 3075145"/>
              <a:gd name="connsiteX2" fmla="*/ 2576142 w 10307226"/>
              <a:gd name="connsiteY2" fmla="*/ 2983705 h 3075145"/>
              <a:gd name="connsiteX3" fmla="*/ 0 w 10307226"/>
              <a:gd name="connsiteY3" fmla="*/ 2983705 h 3075145"/>
              <a:gd name="connsiteX4" fmla="*/ 0 w 10307226"/>
              <a:gd name="connsiteY4" fmla="*/ 1812832 h 3075145"/>
              <a:gd name="connsiteX5" fmla="*/ 2576142 w 10307226"/>
              <a:gd name="connsiteY5" fmla="*/ 1812832 h 3075145"/>
              <a:gd name="connsiteX6" fmla="*/ 2576142 w 10307226"/>
              <a:gd name="connsiteY6" fmla="*/ 1205084 h 3075145"/>
              <a:gd name="connsiteX7" fmla="*/ 5149404 w 10307226"/>
              <a:gd name="connsiteY7" fmla="*/ 1205084 h 3075145"/>
              <a:gd name="connsiteX8" fmla="*/ 5149404 w 10307226"/>
              <a:gd name="connsiteY8" fmla="*/ 614534 h 3075145"/>
              <a:gd name="connsiteX9" fmla="*/ 7726158 w 10307226"/>
              <a:gd name="connsiteY9" fmla="*/ 614534 h 3075145"/>
              <a:gd name="connsiteX10" fmla="*/ 7726158 w 10307226"/>
              <a:gd name="connsiteY10" fmla="*/ 0 h 3075145"/>
              <a:gd name="connsiteX11" fmla="*/ 10307226 w 10307226"/>
              <a:gd name="connsiteY11" fmla="*/ 0 h 3075145"/>
              <a:gd name="connsiteX12" fmla="*/ 5157210 w 10307226"/>
              <a:gd name="connsiteY12" fmla="*/ 2983705 h 3075145"/>
              <a:gd name="connsiteX13" fmla="*/ 5240844 w 10307226"/>
              <a:gd name="connsiteY13" fmla="*/ 3075145 h 307514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12" fmla="*/ 5157210 w 10307226"/>
              <a:gd name="connsiteY12" fmla="*/ 2983705 h 298370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0" fmla="*/ 2581068 w 10307226"/>
              <a:gd name="connsiteY0" fmla="*/ 2983705 h 2983705"/>
              <a:gd name="connsiteX1" fmla="*/ 2576142 w 10307226"/>
              <a:gd name="connsiteY1" fmla="*/ 2983705 h 2983705"/>
              <a:gd name="connsiteX2" fmla="*/ 0 w 10307226"/>
              <a:gd name="connsiteY2" fmla="*/ 2983705 h 2983705"/>
              <a:gd name="connsiteX3" fmla="*/ 0 w 10307226"/>
              <a:gd name="connsiteY3" fmla="*/ 1812832 h 2983705"/>
              <a:gd name="connsiteX4" fmla="*/ 2576142 w 10307226"/>
              <a:gd name="connsiteY4" fmla="*/ 1812832 h 2983705"/>
              <a:gd name="connsiteX5" fmla="*/ 2576142 w 10307226"/>
              <a:gd name="connsiteY5" fmla="*/ 1205084 h 2983705"/>
              <a:gd name="connsiteX6" fmla="*/ 5149404 w 10307226"/>
              <a:gd name="connsiteY6" fmla="*/ 1205084 h 2983705"/>
              <a:gd name="connsiteX7" fmla="*/ 5149404 w 10307226"/>
              <a:gd name="connsiteY7" fmla="*/ 614534 h 2983705"/>
              <a:gd name="connsiteX8" fmla="*/ 7726158 w 10307226"/>
              <a:gd name="connsiteY8" fmla="*/ 614534 h 2983705"/>
              <a:gd name="connsiteX9" fmla="*/ 7726158 w 10307226"/>
              <a:gd name="connsiteY9" fmla="*/ 0 h 2983705"/>
              <a:gd name="connsiteX10" fmla="*/ 10307226 w 10307226"/>
              <a:gd name="connsiteY10" fmla="*/ 0 h 2983705"/>
              <a:gd name="connsiteX0" fmla="*/ 2581068 w 10307226"/>
              <a:gd name="connsiteY0" fmla="*/ 2983705 h 2983705"/>
              <a:gd name="connsiteX1" fmla="*/ 0 w 10307226"/>
              <a:gd name="connsiteY1" fmla="*/ 2983705 h 2983705"/>
              <a:gd name="connsiteX2" fmla="*/ 0 w 10307226"/>
              <a:gd name="connsiteY2" fmla="*/ 1812832 h 2983705"/>
              <a:gd name="connsiteX3" fmla="*/ 2576142 w 10307226"/>
              <a:gd name="connsiteY3" fmla="*/ 1812832 h 2983705"/>
              <a:gd name="connsiteX4" fmla="*/ 2576142 w 10307226"/>
              <a:gd name="connsiteY4" fmla="*/ 1205084 h 2983705"/>
              <a:gd name="connsiteX5" fmla="*/ 5149404 w 10307226"/>
              <a:gd name="connsiteY5" fmla="*/ 1205084 h 2983705"/>
              <a:gd name="connsiteX6" fmla="*/ 5149404 w 10307226"/>
              <a:gd name="connsiteY6" fmla="*/ 614534 h 2983705"/>
              <a:gd name="connsiteX7" fmla="*/ 7726158 w 10307226"/>
              <a:gd name="connsiteY7" fmla="*/ 614534 h 2983705"/>
              <a:gd name="connsiteX8" fmla="*/ 7726158 w 10307226"/>
              <a:gd name="connsiteY8" fmla="*/ 0 h 2983705"/>
              <a:gd name="connsiteX9" fmla="*/ 10307226 w 10307226"/>
              <a:gd name="connsiteY9" fmla="*/ 0 h 2983705"/>
              <a:gd name="connsiteX0" fmla="*/ 0 w 10307226"/>
              <a:gd name="connsiteY0" fmla="*/ 2983705 h 2983705"/>
              <a:gd name="connsiteX1" fmla="*/ 0 w 10307226"/>
              <a:gd name="connsiteY1" fmla="*/ 1812832 h 2983705"/>
              <a:gd name="connsiteX2" fmla="*/ 2576142 w 10307226"/>
              <a:gd name="connsiteY2" fmla="*/ 1812832 h 2983705"/>
              <a:gd name="connsiteX3" fmla="*/ 2576142 w 10307226"/>
              <a:gd name="connsiteY3" fmla="*/ 1205084 h 2983705"/>
              <a:gd name="connsiteX4" fmla="*/ 5149404 w 10307226"/>
              <a:gd name="connsiteY4" fmla="*/ 1205084 h 2983705"/>
              <a:gd name="connsiteX5" fmla="*/ 5149404 w 10307226"/>
              <a:gd name="connsiteY5" fmla="*/ 614534 h 2983705"/>
              <a:gd name="connsiteX6" fmla="*/ 7726158 w 10307226"/>
              <a:gd name="connsiteY6" fmla="*/ 614534 h 2983705"/>
              <a:gd name="connsiteX7" fmla="*/ 7726158 w 10307226"/>
              <a:gd name="connsiteY7" fmla="*/ 0 h 2983705"/>
              <a:gd name="connsiteX8" fmla="*/ 10307226 w 10307226"/>
              <a:gd name="connsiteY8" fmla="*/ 0 h 2983705"/>
              <a:gd name="connsiteX0" fmla="*/ 5443 w 10312669"/>
              <a:gd name="connsiteY0" fmla="*/ 2983705 h 2983705"/>
              <a:gd name="connsiteX1" fmla="*/ 0 w 10312669"/>
              <a:gd name="connsiteY1" fmla="*/ 2379601 h 2983705"/>
              <a:gd name="connsiteX2" fmla="*/ 5443 w 10312669"/>
              <a:gd name="connsiteY2" fmla="*/ 1812832 h 2983705"/>
              <a:gd name="connsiteX3" fmla="*/ 2581585 w 10312669"/>
              <a:gd name="connsiteY3" fmla="*/ 1812832 h 2983705"/>
              <a:gd name="connsiteX4" fmla="*/ 2581585 w 10312669"/>
              <a:gd name="connsiteY4" fmla="*/ 1205084 h 2983705"/>
              <a:gd name="connsiteX5" fmla="*/ 5154847 w 10312669"/>
              <a:gd name="connsiteY5" fmla="*/ 1205084 h 2983705"/>
              <a:gd name="connsiteX6" fmla="*/ 5154847 w 10312669"/>
              <a:gd name="connsiteY6" fmla="*/ 614534 h 2983705"/>
              <a:gd name="connsiteX7" fmla="*/ 7731601 w 10312669"/>
              <a:gd name="connsiteY7" fmla="*/ 614534 h 2983705"/>
              <a:gd name="connsiteX8" fmla="*/ 7731601 w 10312669"/>
              <a:gd name="connsiteY8" fmla="*/ 0 h 2983705"/>
              <a:gd name="connsiteX9" fmla="*/ 10312669 w 10312669"/>
              <a:gd name="connsiteY9" fmla="*/ 0 h 2983705"/>
              <a:gd name="connsiteX0" fmla="*/ 0 w 10312669"/>
              <a:gd name="connsiteY0" fmla="*/ 2379601 h 2379601"/>
              <a:gd name="connsiteX1" fmla="*/ 5443 w 10312669"/>
              <a:gd name="connsiteY1" fmla="*/ 1812832 h 2379601"/>
              <a:gd name="connsiteX2" fmla="*/ 2581585 w 10312669"/>
              <a:gd name="connsiteY2" fmla="*/ 1812832 h 2379601"/>
              <a:gd name="connsiteX3" fmla="*/ 2581585 w 10312669"/>
              <a:gd name="connsiteY3" fmla="*/ 1205084 h 2379601"/>
              <a:gd name="connsiteX4" fmla="*/ 5154847 w 10312669"/>
              <a:gd name="connsiteY4" fmla="*/ 1205084 h 2379601"/>
              <a:gd name="connsiteX5" fmla="*/ 5154847 w 10312669"/>
              <a:gd name="connsiteY5" fmla="*/ 614534 h 2379601"/>
              <a:gd name="connsiteX6" fmla="*/ 7731601 w 10312669"/>
              <a:gd name="connsiteY6" fmla="*/ 614534 h 2379601"/>
              <a:gd name="connsiteX7" fmla="*/ 7731601 w 10312669"/>
              <a:gd name="connsiteY7" fmla="*/ 0 h 2379601"/>
              <a:gd name="connsiteX8" fmla="*/ 10312669 w 10312669"/>
              <a:gd name="connsiteY8" fmla="*/ 0 h 2379601"/>
              <a:gd name="connsiteX0" fmla="*/ 186149 w 10498818"/>
              <a:gd name="connsiteY0" fmla="*/ 2379601 h 2379601"/>
              <a:gd name="connsiteX1" fmla="*/ 188690 w 10498818"/>
              <a:gd name="connsiteY1" fmla="*/ 2119251 h 2379601"/>
              <a:gd name="connsiteX2" fmla="*/ 191592 w 10498818"/>
              <a:gd name="connsiteY2" fmla="*/ 1812832 h 2379601"/>
              <a:gd name="connsiteX3" fmla="*/ 2767734 w 10498818"/>
              <a:gd name="connsiteY3" fmla="*/ 1812832 h 2379601"/>
              <a:gd name="connsiteX4" fmla="*/ 2767734 w 10498818"/>
              <a:gd name="connsiteY4" fmla="*/ 1205084 h 2379601"/>
              <a:gd name="connsiteX5" fmla="*/ 5340996 w 10498818"/>
              <a:gd name="connsiteY5" fmla="*/ 1205084 h 2379601"/>
              <a:gd name="connsiteX6" fmla="*/ 5340996 w 10498818"/>
              <a:gd name="connsiteY6" fmla="*/ 614534 h 2379601"/>
              <a:gd name="connsiteX7" fmla="*/ 7917750 w 10498818"/>
              <a:gd name="connsiteY7" fmla="*/ 614534 h 2379601"/>
              <a:gd name="connsiteX8" fmla="*/ 7917750 w 10498818"/>
              <a:gd name="connsiteY8" fmla="*/ 0 h 2379601"/>
              <a:gd name="connsiteX9" fmla="*/ 10498818 w 10498818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72 w 10312841"/>
              <a:gd name="connsiteY0" fmla="*/ 2379601 h 2379601"/>
              <a:gd name="connsiteX1" fmla="*/ 2713 w 10312841"/>
              <a:gd name="connsiteY1" fmla="*/ 2119251 h 2379601"/>
              <a:gd name="connsiteX2" fmla="*/ 5615 w 10312841"/>
              <a:gd name="connsiteY2" fmla="*/ 1812832 h 2379601"/>
              <a:gd name="connsiteX3" fmla="*/ 2581757 w 10312841"/>
              <a:gd name="connsiteY3" fmla="*/ 1812832 h 2379601"/>
              <a:gd name="connsiteX4" fmla="*/ 2581757 w 10312841"/>
              <a:gd name="connsiteY4" fmla="*/ 1205084 h 2379601"/>
              <a:gd name="connsiteX5" fmla="*/ 5155019 w 10312841"/>
              <a:gd name="connsiteY5" fmla="*/ 1205084 h 2379601"/>
              <a:gd name="connsiteX6" fmla="*/ 5155019 w 10312841"/>
              <a:gd name="connsiteY6" fmla="*/ 614534 h 2379601"/>
              <a:gd name="connsiteX7" fmla="*/ 7731773 w 10312841"/>
              <a:gd name="connsiteY7" fmla="*/ 614534 h 2379601"/>
              <a:gd name="connsiteX8" fmla="*/ 7731773 w 10312841"/>
              <a:gd name="connsiteY8" fmla="*/ 0 h 2379601"/>
              <a:gd name="connsiteX9" fmla="*/ 10312841 w 10312841"/>
              <a:gd name="connsiteY9" fmla="*/ 0 h 2379601"/>
              <a:gd name="connsiteX0" fmla="*/ 0 w 10569844"/>
              <a:gd name="connsiteY0" fmla="*/ 2385951 h 2385951"/>
              <a:gd name="connsiteX1" fmla="*/ 259716 w 10569844"/>
              <a:gd name="connsiteY1" fmla="*/ 211925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412036"/>
              <a:gd name="connsiteX1" fmla="*/ 262891 w 10569844"/>
              <a:gd name="connsiteY1" fmla="*/ 2376426 h 2412036"/>
              <a:gd name="connsiteX2" fmla="*/ 262618 w 10569844"/>
              <a:gd name="connsiteY2" fmla="*/ 1812832 h 2412036"/>
              <a:gd name="connsiteX3" fmla="*/ 2838760 w 10569844"/>
              <a:gd name="connsiteY3" fmla="*/ 1812832 h 2412036"/>
              <a:gd name="connsiteX4" fmla="*/ 2838760 w 10569844"/>
              <a:gd name="connsiteY4" fmla="*/ 1205084 h 2412036"/>
              <a:gd name="connsiteX5" fmla="*/ 5412022 w 10569844"/>
              <a:gd name="connsiteY5" fmla="*/ 1205084 h 2412036"/>
              <a:gd name="connsiteX6" fmla="*/ 5412022 w 10569844"/>
              <a:gd name="connsiteY6" fmla="*/ 614534 h 2412036"/>
              <a:gd name="connsiteX7" fmla="*/ 7988776 w 10569844"/>
              <a:gd name="connsiteY7" fmla="*/ 614534 h 2412036"/>
              <a:gd name="connsiteX8" fmla="*/ 7988776 w 10569844"/>
              <a:gd name="connsiteY8" fmla="*/ 0 h 2412036"/>
              <a:gd name="connsiteX9" fmla="*/ 10569844 w 10569844"/>
              <a:gd name="connsiteY9" fmla="*/ 0 h 2412036"/>
              <a:gd name="connsiteX0" fmla="*/ 0 w 10569844"/>
              <a:gd name="connsiteY0" fmla="*/ 2385951 h 2404472"/>
              <a:gd name="connsiteX1" fmla="*/ 259716 w 10569844"/>
              <a:gd name="connsiteY1" fmla="*/ 2366901 h 2404472"/>
              <a:gd name="connsiteX2" fmla="*/ 262618 w 10569844"/>
              <a:gd name="connsiteY2" fmla="*/ 1812832 h 2404472"/>
              <a:gd name="connsiteX3" fmla="*/ 2838760 w 10569844"/>
              <a:gd name="connsiteY3" fmla="*/ 1812832 h 2404472"/>
              <a:gd name="connsiteX4" fmla="*/ 2838760 w 10569844"/>
              <a:gd name="connsiteY4" fmla="*/ 1205084 h 2404472"/>
              <a:gd name="connsiteX5" fmla="*/ 5412022 w 10569844"/>
              <a:gd name="connsiteY5" fmla="*/ 1205084 h 2404472"/>
              <a:gd name="connsiteX6" fmla="*/ 5412022 w 10569844"/>
              <a:gd name="connsiteY6" fmla="*/ 614534 h 2404472"/>
              <a:gd name="connsiteX7" fmla="*/ 7988776 w 10569844"/>
              <a:gd name="connsiteY7" fmla="*/ 614534 h 2404472"/>
              <a:gd name="connsiteX8" fmla="*/ 7988776 w 10569844"/>
              <a:gd name="connsiteY8" fmla="*/ 0 h 2404472"/>
              <a:gd name="connsiteX9" fmla="*/ 10569844 w 10569844"/>
              <a:gd name="connsiteY9" fmla="*/ 0 h 2404472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84660"/>
              <a:gd name="connsiteY0" fmla="*/ 2371134 h 2374036"/>
              <a:gd name="connsiteX1" fmla="*/ 274532 w 10584660"/>
              <a:gd name="connsiteY1" fmla="*/ 2366901 h 2374036"/>
              <a:gd name="connsiteX2" fmla="*/ 277434 w 10584660"/>
              <a:gd name="connsiteY2" fmla="*/ 1812832 h 2374036"/>
              <a:gd name="connsiteX3" fmla="*/ 2853576 w 10584660"/>
              <a:gd name="connsiteY3" fmla="*/ 1812832 h 2374036"/>
              <a:gd name="connsiteX4" fmla="*/ 2853576 w 10584660"/>
              <a:gd name="connsiteY4" fmla="*/ 1205084 h 2374036"/>
              <a:gd name="connsiteX5" fmla="*/ 5426838 w 10584660"/>
              <a:gd name="connsiteY5" fmla="*/ 1205084 h 2374036"/>
              <a:gd name="connsiteX6" fmla="*/ 5426838 w 10584660"/>
              <a:gd name="connsiteY6" fmla="*/ 614534 h 2374036"/>
              <a:gd name="connsiteX7" fmla="*/ 8003592 w 10584660"/>
              <a:gd name="connsiteY7" fmla="*/ 614534 h 2374036"/>
              <a:gd name="connsiteX8" fmla="*/ 8003592 w 10584660"/>
              <a:gd name="connsiteY8" fmla="*/ 0 h 2374036"/>
              <a:gd name="connsiteX9" fmla="*/ 10584660 w 10584660"/>
              <a:gd name="connsiteY9" fmla="*/ 0 h 2374036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95244"/>
              <a:gd name="connsiteY0" fmla="*/ 2369017 h 2369017"/>
              <a:gd name="connsiteX1" fmla="*/ 285116 w 10595244"/>
              <a:gd name="connsiteY1" fmla="*/ 2366901 h 2369017"/>
              <a:gd name="connsiteX2" fmla="*/ 288018 w 10595244"/>
              <a:gd name="connsiteY2" fmla="*/ 1812832 h 2369017"/>
              <a:gd name="connsiteX3" fmla="*/ 2864160 w 10595244"/>
              <a:gd name="connsiteY3" fmla="*/ 1812832 h 2369017"/>
              <a:gd name="connsiteX4" fmla="*/ 2864160 w 10595244"/>
              <a:gd name="connsiteY4" fmla="*/ 1205084 h 2369017"/>
              <a:gd name="connsiteX5" fmla="*/ 5437422 w 10595244"/>
              <a:gd name="connsiteY5" fmla="*/ 1205084 h 2369017"/>
              <a:gd name="connsiteX6" fmla="*/ 5437422 w 10595244"/>
              <a:gd name="connsiteY6" fmla="*/ 614534 h 2369017"/>
              <a:gd name="connsiteX7" fmla="*/ 8014176 w 10595244"/>
              <a:gd name="connsiteY7" fmla="*/ 614534 h 2369017"/>
              <a:gd name="connsiteX8" fmla="*/ 8014176 w 10595244"/>
              <a:gd name="connsiteY8" fmla="*/ 0 h 2369017"/>
              <a:gd name="connsiteX9" fmla="*/ 10595244 w 10595244"/>
              <a:gd name="connsiteY9" fmla="*/ 0 h 2369017"/>
              <a:gd name="connsiteX0" fmla="*/ 2713 w 10312841"/>
              <a:gd name="connsiteY0" fmla="*/ 2366901 h 2366901"/>
              <a:gd name="connsiteX1" fmla="*/ 5615 w 10312841"/>
              <a:gd name="connsiteY1" fmla="*/ 1812832 h 2366901"/>
              <a:gd name="connsiteX2" fmla="*/ 2581757 w 10312841"/>
              <a:gd name="connsiteY2" fmla="*/ 1812832 h 2366901"/>
              <a:gd name="connsiteX3" fmla="*/ 2581757 w 10312841"/>
              <a:gd name="connsiteY3" fmla="*/ 1205084 h 2366901"/>
              <a:gd name="connsiteX4" fmla="*/ 5155019 w 10312841"/>
              <a:gd name="connsiteY4" fmla="*/ 1205084 h 2366901"/>
              <a:gd name="connsiteX5" fmla="*/ 5155019 w 10312841"/>
              <a:gd name="connsiteY5" fmla="*/ 614534 h 2366901"/>
              <a:gd name="connsiteX6" fmla="*/ 7731773 w 10312841"/>
              <a:gd name="connsiteY6" fmla="*/ 614534 h 2366901"/>
              <a:gd name="connsiteX7" fmla="*/ 7731773 w 10312841"/>
              <a:gd name="connsiteY7" fmla="*/ 0 h 2366901"/>
              <a:gd name="connsiteX8" fmla="*/ 10312841 w 10312841"/>
              <a:gd name="connsiteY8" fmla="*/ 0 h 2366901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3750 w 10307528"/>
              <a:gd name="connsiteY0" fmla="*/ 3001901 h 3001901"/>
              <a:gd name="connsiteX1" fmla="*/ 302 w 10307528"/>
              <a:gd name="connsiteY1" fmla="*/ 1812832 h 3001901"/>
              <a:gd name="connsiteX2" fmla="*/ 2576444 w 10307528"/>
              <a:gd name="connsiteY2" fmla="*/ 1812832 h 3001901"/>
              <a:gd name="connsiteX3" fmla="*/ 2576444 w 10307528"/>
              <a:gd name="connsiteY3" fmla="*/ 1205084 h 3001901"/>
              <a:gd name="connsiteX4" fmla="*/ 5149706 w 10307528"/>
              <a:gd name="connsiteY4" fmla="*/ 1205084 h 3001901"/>
              <a:gd name="connsiteX5" fmla="*/ 5149706 w 10307528"/>
              <a:gd name="connsiteY5" fmla="*/ 614534 h 3001901"/>
              <a:gd name="connsiteX6" fmla="*/ 7726460 w 10307528"/>
              <a:gd name="connsiteY6" fmla="*/ 614534 h 3001901"/>
              <a:gd name="connsiteX7" fmla="*/ 7726460 w 10307528"/>
              <a:gd name="connsiteY7" fmla="*/ 0 h 3001901"/>
              <a:gd name="connsiteX8" fmla="*/ 10307528 w 10307528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4877 w 10308655"/>
              <a:gd name="connsiteY0" fmla="*/ 3001901 h 3001901"/>
              <a:gd name="connsiteX1" fmla="*/ 1429 w 10308655"/>
              <a:gd name="connsiteY1" fmla="*/ 1812832 h 3001901"/>
              <a:gd name="connsiteX2" fmla="*/ 2577571 w 10308655"/>
              <a:gd name="connsiteY2" fmla="*/ 1812832 h 3001901"/>
              <a:gd name="connsiteX3" fmla="*/ 2577571 w 10308655"/>
              <a:gd name="connsiteY3" fmla="*/ 1205084 h 3001901"/>
              <a:gd name="connsiteX4" fmla="*/ 5150833 w 10308655"/>
              <a:gd name="connsiteY4" fmla="*/ 1205084 h 3001901"/>
              <a:gd name="connsiteX5" fmla="*/ 5150833 w 10308655"/>
              <a:gd name="connsiteY5" fmla="*/ 614534 h 3001901"/>
              <a:gd name="connsiteX6" fmla="*/ 7727587 w 10308655"/>
              <a:gd name="connsiteY6" fmla="*/ 614534 h 3001901"/>
              <a:gd name="connsiteX7" fmla="*/ 7727587 w 10308655"/>
              <a:gd name="connsiteY7" fmla="*/ 0 h 3001901"/>
              <a:gd name="connsiteX8" fmla="*/ 10308655 w 10308655"/>
              <a:gd name="connsiteY8" fmla="*/ 0 h 3001901"/>
              <a:gd name="connsiteX0" fmla="*/ 0 w 10307226"/>
              <a:gd name="connsiteY0" fmla="*/ 1812832 h 1812832"/>
              <a:gd name="connsiteX1" fmla="*/ 2576142 w 10307226"/>
              <a:gd name="connsiteY1" fmla="*/ 1812832 h 1812832"/>
              <a:gd name="connsiteX2" fmla="*/ 2576142 w 10307226"/>
              <a:gd name="connsiteY2" fmla="*/ 1205084 h 1812832"/>
              <a:gd name="connsiteX3" fmla="*/ 5149404 w 10307226"/>
              <a:gd name="connsiteY3" fmla="*/ 1205084 h 1812832"/>
              <a:gd name="connsiteX4" fmla="*/ 5149404 w 10307226"/>
              <a:gd name="connsiteY4" fmla="*/ 614534 h 1812832"/>
              <a:gd name="connsiteX5" fmla="*/ 7726158 w 10307226"/>
              <a:gd name="connsiteY5" fmla="*/ 614534 h 1812832"/>
              <a:gd name="connsiteX6" fmla="*/ 7726158 w 10307226"/>
              <a:gd name="connsiteY6" fmla="*/ 0 h 1812832"/>
              <a:gd name="connsiteX7" fmla="*/ 10307226 w 10307226"/>
              <a:gd name="connsiteY7" fmla="*/ 0 h 1812832"/>
              <a:gd name="connsiteX0" fmla="*/ 0 w 7731084"/>
              <a:gd name="connsiteY0" fmla="*/ 1812832 h 1812832"/>
              <a:gd name="connsiteX1" fmla="*/ 0 w 7731084"/>
              <a:gd name="connsiteY1" fmla="*/ 1205084 h 1812832"/>
              <a:gd name="connsiteX2" fmla="*/ 2573262 w 7731084"/>
              <a:gd name="connsiteY2" fmla="*/ 1205084 h 1812832"/>
              <a:gd name="connsiteX3" fmla="*/ 2573262 w 7731084"/>
              <a:gd name="connsiteY3" fmla="*/ 614534 h 1812832"/>
              <a:gd name="connsiteX4" fmla="*/ 5150016 w 7731084"/>
              <a:gd name="connsiteY4" fmla="*/ 614534 h 1812832"/>
              <a:gd name="connsiteX5" fmla="*/ 5150016 w 7731084"/>
              <a:gd name="connsiteY5" fmla="*/ 0 h 1812832"/>
              <a:gd name="connsiteX6" fmla="*/ 7731084 w 7731084"/>
              <a:gd name="connsiteY6" fmla="*/ 0 h 1812832"/>
              <a:gd name="connsiteX0" fmla="*/ 0 w 7741667"/>
              <a:gd name="connsiteY0" fmla="*/ 1376799 h 1376799"/>
              <a:gd name="connsiteX1" fmla="*/ 10583 w 7741667"/>
              <a:gd name="connsiteY1" fmla="*/ 1205084 h 1376799"/>
              <a:gd name="connsiteX2" fmla="*/ 2583845 w 7741667"/>
              <a:gd name="connsiteY2" fmla="*/ 1205084 h 1376799"/>
              <a:gd name="connsiteX3" fmla="*/ 2583845 w 7741667"/>
              <a:gd name="connsiteY3" fmla="*/ 614534 h 1376799"/>
              <a:gd name="connsiteX4" fmla="*/ 5160599 w 7741667"/>
              <a:gd name="connsiteY4" fmla="*/ 614534 h 1376799"/>
              <a:gd name="connsiteX5" fmla="*/ 5160599 w 7741667"/>
              <a:gd name="connsiteY5" fmla="*/ 0 h 1376799"/>
              <a:gd name="connsiteX6" fmla="*/ 7741667 w 7741667"/>
              <a:gd name="connsiteY6" fmla="*/ 0 h 1376799"/>
              <a:gd name="connsiteX0" fmla="*/ 0 w 7731084"/>
              <a:gd name="connsiteY0" fmla="*/ 1372566 h 1372566"/>
              <a:gd name="connsiteX1" fmla="*/ 0 w 7731084"/>
              <a:gd name="connsiteY1" fmla="*/ 1205084 h 1372566"/>
              <a:gd name="connsiteX2" fmla="*/ 2573262 w 7731084"/>
              <a:gd name="connsiteY2" fmla="*/ 1205084 h 1372566"/>
              <a:gd name="connsiteX3" fmla="*/ 2573262 w 7731084"/>
              <a:gd name="connsiteY3" fmla="*/ 614534 h 1372566"/>
              <a:gd name="connsiteX4" fmla="*/ 5150016 w 7731084"/>
              <a:gd name="connsiteY4" fmla="*/ 614534 h 1372566"/>
              <a:gd name="connsiteX5" fmla="*/ 5150016 w 7731084"/>
              <a:gd name="connsiteY5" fmla="*/ 0 h 1372566"/>
              <a:gd name="connsiteX6" fmla="*/ 7731084 w 7731084"/>
              <a:gd name="connsiteY6" fmla="*/ 0 h 1372566"/>
              <a:gd name="connsiteX0" fmla="*/ 1881 w 7732965"/>
              <a:gd name="connsiteY0" fmla="*/ 1372566 h 1372566"/>
              <a:gd name="connsiteX1" fmla="*/ 1881 w 7732965"/>
              <a:gd name="connsiteY1" fmla="*/ 1205084 h 1372566"/>
              <a:gd name="connsiteX2" fmla="*/ 2575143 w 7732965"/>
              <a:gd name="connsiteY2" fmla="*/ 1205084 h 1372566"/>
              <a:gd name="connsiteX3" fmla="*/ 2575143 w 7732965"/>
              <a:gd name="connsiteY3" fmla="*/ 614534 h 1372566"/>
              <a:gd name="connsiteX4" fmla="*/ 5151897 w 7732965"/>
              <a:gd name="connsiteY4" fmla="*/ 614534 h 1372566"/>
              <a:gd name="connsiteX5" fmla="*/ 5151897 w 7732965"/>
              <a:gd name="connsiteY5" fmla="*/ 0 h 1372566"/>
              <a:gd name="connsiteX6" fmla="*/ 7732965 w 7732965"/>
              <a:gd name="connsiteY6" fmla="*/ 0 h 1372566"/>
              <a:gd name="connsiteX0" fmla="*/ 863 w 7740413"/>
              <a:gd name="connsiteY0" fmla="*/ 1370449 h 1370449"/>
              <a:gd name="connsiteX1" fmla="*/ 9329 w 7740413"/>
              <a:gd name="connsiteY1" fmla="*/ 1205084 h 1370449"/>
              <a:gd name="connsiteX2" fmla="*/ 2582591 w 7740413"/>
              <a:gd name="connsiteY2" fmla="*/ 1205084 h 1370449"/>
              <a:gd name="connsiteX3" fmla="*/ 2582591 w 7740413"/>
              <a:gd name="connsiteY3" fmla="*/ 614534 h 1370449"/>
              <a:gd name="connsiteX4" fmla="*/ 5159345 w 7740413"/>
              <a:gd name="connsiteY4" fmla="*/ 614534 h 1370449"/>
              <a:gd name="connsiteX5" fmla="*/ 5159345 w 7740413"/>
              <a:gd name="connsiteY5" fmla="*/ 0 h 1370449"/>
              <a:gd name="connsiteX6" fmla="*/ 7740413 w 7740413"/>
              <a:gd name="connsiteY6" fmla="*/ 0 h 1370449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1456 w 7728306"/>
              <a:gd name="connsiteY0" fmla="*/ 1374682 h 1374682"/>
              <a:gd name="connsiteX1" fmla="*/ 3572 w 7728306"/>
              <a:gd name="connsiteY1" fmla="*/ 1201909 h 1374682"/>
              <a:gd name="connsiteX2" fmla="*/ 2570484 w 7728306"/>
              <a:gd name="connsiteY2" fmla="*/ 1205084 h 1374682"/>
              <a:gd name="connsiteX3" fmla="*/ 2570484 w 7728306"/>
              <a:gd name="connsiteY3" fmla="*/ 614534 h 1374682"/>
              <a:gd name="connsiteX4" fmla="*/ 5147238 w 7728306"/>
              <a:gd name="connsiteY4" fmla="*/ 614534 h 1374682"/>
              <a:gd name="connsiteX5" fmla="*/ 5147238 w 7728306"/>
              <a:gd name="connsiteY5" fmla="*/ 0 h 1374682"/>
              <a:gd name="connsiteX6" fmla="*/ 7728306 w 7728306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5145782"/>
              <a:gd name="connsiteY0" fmla="*/ 1374682 h 1374682"/>
              <a:gd name="connsiteX1" fmla="*/ 2116 w 5145782"/>
              <a:gd name="connsiteY1" fmla="*/ 1201909 h 1374682"/>
              <a:gd name="connsiteX2" fmla="*/ 2569028 w 5145782"/>
              <a:gd name="connsiteY2" fmla="*/ 1205084 h 1374682"/>
              <a:gd name="connsiteX3" fmla="*/ 2569028 w 5145782"/>
              <a:gd name="connsiteY3" fmla="*/ 614534 h 1374682"/>
              <a:gd name="connsiteX4" fmla="*/ 5145782 w 5145782"/>
              <a:gd name="connsiteY4" fmla="*/ 614534 h 1374682"/>
              <a:gd name="connsiteX5" fmla="*/ 5145782 w 5145782"/>
              <a:gd name="connsiteY5" fmla="*/ 0 h 1374682"/>
              <a:gd name="connsiteX0" fmla="*/ 0 w 5145782"/>
              <a:gd name="connsiteY0" fmla="*/ 760148 h 760148"/>
              <a:gd name="connsiteX1" fmla="*/ 2116 w 5145782"/>
              <a:gd name="connsiteY1" fmla="*/ 587375 h 760148"/>
              <a:gd name="connsiteX2" fmla="*/ 2569028 w 5145782"/>
              <a:gd name="connsiteY2" fmla="*/ 590550 h 760148"/>
              <a:gd name="connsiteX3" fmla="*/ 2569028 w 5145782"/>
              <a:gd name="connsiteY3" fmla="*/ 0 h 760148"/>
              <a:gd name="connsiteX4" fmla="*/ 5145782 w 5145782"/>
              <a:gd name="connsiteY4" fmla="*/ 0 h 760148"/>
              <a:gd name="connsiteX0" fmla="*/ 0 w 2569028"/>
              <a:gd name="connsiteY0" fmla="*/ 760148 h 760148"/>
              <a:gd name="connsiteX1" fmla="*/ 2116 w 2569028"/>
              <a:gd name="connsiteY1" fmla="*/ 587375 h 760148"/>
              <a:gd name="connsiteX2" fmla="*/ 2569028 w 2569028"/>
              <a:gd name="connsiteY2" fmla="*/ 590550 h 760148"/>
              <a:gd name="connsiteX3" fmla="*/ 2569028 w 2569028"/>
              <a:gd name="connsiteY3" fmla="*/ 0 h 760148"/>
              <a:gd name="connsiteX0" fmla="*/ 0 w 2569028"/>
              <a:gd name="connsiteY0" fmla="*/ 760148 h 760148"/>
              <a:gd name="connsiteX1" fmla="*/ 2116 w 2569028"/>
              <a:gd name="connsiteY1" fmla="*/ 587375 h 760148"/>
              <a:gd name="connsiteX2" fmla="*/ 2569028 w 2569028"/>
              <a:gd name="connsiteY2" fmla="*/ 590550 h 760148"/>
              <a:gd name="connsiteX3" fmla="*/ 2568263 w 2569028"/>
              <a:gd name="connsiteY3" fmla="*/ 382885 h 760148"/>
              <a:gd name="connsiteX4" fmla="*/ 2569028 w 2569028"/>
              <a:gd name="connsiteY4" fmla="*/ 0 h 760148"/>
              <a:gd name="connsiteX0" fmla="*/ 0 w 2569028"/>
              <a:gd name="connsiteY0" fmla="*/ 377263 h 377263"/>
              <a:gd name="connsiteX1" fmla="*/ 2116 w 2569028"/>
              <a:gd name="connsiteY1" fmla="*/ 204490 h 377263"/>
              <a:gd name="connsiteX2" fmla="*/ 2569028 w 2569028"/>
              <a:gd name="connsiteY2" fmla="*/ 207665 h 377263"/>
              <a:gd name="connsiteX3" fmla="*/ 2568263 w 2569028"/>
              <a:gd name="connsiteY3" fmla="*/ 0 h 377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9028" h="377263">
                <a:moveTo>
                  <a:pt x="0" y="377263"/>
                </a:moveTo>
                <a:cubicBezTo>
                  <a:pt x="2117" y="302386"/>
                  <a:pt x="2116" y="260317"/>
                  <a:pt x="2116" y="204490"/>
                </a:cubicBezTo>
                <a:lnTo>
                  <a:pt x="2569028" y="207665"/>
                </a:lnTo>
                <a:lnTo>
                  <a:pt x="2568263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uller Bold" pitchFamily="2" charset="-52"/>
            </a:endParaRPr>
          </a:p>
        </p:txBody>
      </p:sp>
      <p:sp>
        <p:nvSpPr>
          <p:cNvPr id="96" name="Полилиния 95"/>
          <p:cNvSpPr/>
          <p:nvPr/>
        </p:nvSpPr>
        <p:spPr>
          <a:xfrm>
            <a:off x="6053666" y="3417511"/>
            <a:ext cx="2580217" cy="351365"/>
          </a:xfrm>
          <a:custGeom>
            <a:avLst/>
            <a:gdLst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5149404 w 10307226"/>
              <a:gd name="connsiteY6" fmla="*/ 2983705 h 2983706"/>
              <a:gd name="connsiteX7" fmla="*/ 2581068 w 10307226"/>
              <a:gd name="connsiteY7" fmla="*/ 2983705 h 2983706"/>
              <a:gd name="connsiteX8" fmla="*/ 2576142 w 10307226"/>
              <a:gd name="connsiteY8" fmla="*/ 2983705 h 2983706"/>
              <a:gd name="connsiteX9" fmla="*/ 0 w 10307226"/>
              <a:gd name="connsiteY9" fmla="*/ 2983705 h 2983706"/>
              <a:gd name="connsiteX10" fmla="*/ 0 w 10307226"/>
              <a:gd name="connsiteY10" fmla="*/ 1812832 h 2983706"/>
              <a:gd name="connsiteX11" fmla="*/ 2576142 w 10307226"/>
              <a:gd name="connsiteY11" fmla="*/ 1812832 h 2983706"/>
              <a:gd name="connsiteX12" fmla="*/ 2576142 w 10307226"/>
              <a:gd name="connsiteY12" fmla="*/ 1205084 h 2983706"/>
              <a:gd name="connsiteX13" fmla="*/ 5149404 w 10307226"/>
              <a:gd name="connsiteY13" fmla="*/ 1205084 h 2983706"/>
              <a:gd name="connsiteX14" fmla="*/ 5149404 w 10307226"/>
              <a:gd name="connsiteY14" fmla="*/ 614534 h 2983706"/>
              <a:gd name="connsiteX15" fmla="*/ 7726158 w 10307226"/>
              <a:gd name="connsiteY15" fmla="*/ 614534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7726158 w 10307226"/>
              <a:gd name="connsiteY3" fmla="*/ 2983705 h 2983706"/>
              <a:gd name="connsiteX4" fmla="*/ 5157210 w 10307226"/>
              <a:gd name="connsiteY4" fmla="*/ 2983705 h 2983706"/>
              <a:gd name="connsiteX5" fmla="*/ 5149404 w 10307226"/>
              <a:gd name="connsiteY5" fmla="*/ 2983705 h 2983706"/>
              <a:gd name="connsiteX6" fmla="*/ 2581068 w 10307226"/>
              <a:gd name="connsiteY6" fmla="*/ 2983705 h 2983706"/>
              <a:gd name="connsiteX7" fmla="*/ 2576142 w 10307226"/>
              <a:gd name="connsiteY7" fmla="*/ 2983705 h 2983706"/>
              <a:gd name="connsiteX8" fmla="*/ 0 w 10307226"/>
              <a:gd name="connsiteY8" fmla="*/ 2983705 h 2983706"/>
              <a:gd name="connsiteX9" fmla="*/ 0 w 10307226"/>
              <a:gd name="connsiteY9" fmla="*/ 1812832 h 2983706"/>
              <a:gd name="connsiteX10" fmla="*/ 2576142 w 10307226"/>
              <a:gd name="connsiteY10" fmla="*/ 1812832 h 2983706"/>
              <a:gd name="connsiteX11" fmla="*/ 2576142 w 10307226"/>
              <a:gd name="connsiteY11" fmla="*/ 1205084 h 2983706"/>
              <a:gd name="connsiteX12" fmla="*/ 5149404 w 10307226"/>
              <a:gd name="connsiteY12" fmla="*/ 1205084 h 2983706"/>
              <a:gd name="connsiteX13" fmla="*/ 5149404 w 10307226"/>
              <a:gd name="connsiteY13" fmla="*/ 614534 h 2983706"/>
              <a:gd name="connsiteX14" fmla="*/ 7726158 w 10307226"/>
              <a:gd name="connsiteY14" fmla="*/ 614534 h 2983706"/>
              <a:gd name="connsiteX15" fmla="*/ 7726158 w 10307226"/>
              <a:gd name="connsiteY15" fmla="*/ 0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5157210 w 10307226"/>
              <a:gd name="connsiteY3" fmla="*/ 2983705 h 2983706"/>
              <a:gd name="connsiteX4" fmla="*/ 5149404 w 10307226"/>
              <a:gd name="connsiteY4" fmla="*/ 2983705 h 2983706"/>
              <a:gd name="connsiteX5" fmla="*/ 2581068 w 10307226"/>
              <a:gd name="connsiteY5" fmla="*/ 2983705 h 2983706"/>
              <a:gd name="connsiteX6" fmla="*/ 2576142 w 10307226"/>
              <a:gd name="connsiteY6" fmla="*/ 2983705 h 2983706"/>
              <a:gd name="connsiteX7" fmla="*/ 0 w 10307226"/>
              <a:gd name="connsiteY7" fmla="*/ 2983705 h 2983706"/>
              <a:gd name="connsiteX8" fmla="*/ 0 w 10307226"/>
              <a:gd name="connsiteY8" fmla="*/ 1812832 h 2983706"/>
              <a:gd name="connsiteX9" fmla="*/ 2576142 w 10307226"/>
              <a:gd name="connsiteY9" fmla="*/ 1812832 h 2983706"/>
              <a:gd name="connsiteX10" fmla="*/ 2576142 w 10307226"/>
              <a:gd name="connsiteY10" fmla="*/ 1205084 h 2983706"/>
              <a:gd name="connsiteX11" fmla="*/ 5149404 w 10307226"/>
              <a:gd name="connsiteY11" fmla="*/ 1205084 h 2983706"/>
              <a:gd name="connsiteX12" fmla="*/ 5149404 w 10307226"/>
              <a:gd name="connsiteY12" fmla="*/ 614534 h 2983706"/>
              <a:gd name="connsiteX13" fmla="*/ 7726158 w 10307226"/>
              <a:gd name="connsiteY13" fmla="*/ 614534 h 2983706"/>
              <a:gd name="connsiteX14" fmla="*/ 7726158 w 10307226"/>
              <a:gd name="connsiteY14" fmla="*/ 0 h 2983706"/>
              <a:gd name="connsiteX0" fmla="*/ 7726158 w 10307226"/>
              <a:gd name="connsiteY0" fmla="*/ 0 h 2983705"/>
              <a:gd name="connsiteX1" fmla="*/ 10307226 w 10307226"/>
              <a:gd name="connsiteY1" fmla="*/ 0 h 2983705"/>
              <a:gd name="connsiteX2" fmla="*/ 5157210 w 10307226"/>
              <a:gd name="connsiteY2" fmla="*/ 2983705 h 2983705"/>
              <a:gd name="connsiteX3" fmla="*/ 5149404 w 10307226"/>
              <a:gd name="connsiteY3" fmla="*/ 2983705 h 2983705"/>
              <a:gd name="connsiteX4" fmla="*/ 2581068 w 10307226"/>
              <a:gd name="connsiteY4" fmla="*/ 2983705 h 2983705"/>
              <a:gd name="connsiteX5" fmla="*/ 2576142 w 10307226"/>
              <a:gd name="connsiteY5" fmla="*/ 2983705 h 2983705"/>
              <a:gd name="connsiteX6" fmla="*/ 0 w 10307226"/>
              <a:gd name="connsiteY6" fmla="*/ 2983705 h 2983705"/>
              <a:gd name="connsiteX7" fmla="*/ 0 w 10307226"/>
              <a:gd name="connsiteY7" fmla="*/ 1812832 h 2983705"/>
              <a:gd name="connsiteX8" fmla="*/ 2576142 w 10307226"/>
              <a:gd name="connsiteY8" fmla="*/ 1812832 h 2983705"/>
              <a:gd name="connsiteX9" fmla="*/ 2576142 w 10307226"/>
              <a:gd name="connsiteY9" fmla="*/ 1205084 h 2983705"/>
              <a:gd name="connsiteX10" fmla="*/ 5149404 w 10307226"/>
              <a:gd name="connsiteY10" fmla="*/ 1205084 h 2983705"/>
              <a:gd name="connsiteX11" fmla="*/ 5149404 w 10307226"/>
              <a:gd name="connsiteY11" fmla="*/ 614534 h 2983705"/>
              <a:gd name="connsiteX12" fmla="*/ 7726158 w 10307226"/>
              <a:gd name="connsiteY12" fmla="*/ 614534 h 2983705"/>
              <a:gd name="connsiteX13" fmla="*/ 7726158 w 10307226"/>
              <a:gd name="connsiteY13" fmla="*/ 0 h 2983705"/>
              <a:gd name="connsiteX0" fmla="*/ 5149404 w 10307226"/>
              <a:gd name="connsiteY0" fmla="*/ 2983705 h 3075145"/>
              <a:gd name="connsiteX1" fmla="*/ 2581068 w 10307226"/>
              <a:gd name="connsiteY1" fmla="*/ 2983705 h 3075145"/>
              <a:gd name="connsiteX2" fmla="*/ 2576142 w 10307226"/>
              <a:gd name="connsiteY2" fmla="*/ 2983705 h 3075145"/>
              <a:gd name="connsiteX3" fmla="*/ 0 w 10307226"/>
              <a:gd name="connsiteY3" fmla="*/ 2983705 h 3075145"/>
              <a:gd name="connsiteX4" fmla="*/ 0 w 10307226"/>
              <a:gd name="connsiteY4" fmla="*/ 1812832 h 3075145"/>
              <a:gd name="connsiteX5" fmla="*/ 2576142 w 10307226"/>
              <a:gd name="connsiteY5" fmla="*/ 1812832 h 3075145"/>
              <a:gd name="connsiteX6" fmla="*/ 2576142 w 10307226"/>
              <a:gd name="connsiteY6" fmla="*/ 1205084 h 3075145"/>
              <a:gd name="connsiteX7" fmla="*/ 5149404 w 10307226"/>
              <a:gd name="connsiteY7" fmla="*/ 1205084 h 3075145"/>
              <a:gd name="connsiteX8" fmla="*/ 5149404 w 10307226"/>
              <a:gd name="connsiteY8" fmla="*/ 614534 h 3075145"/>
              <a:gd name="connsiteX9" fmla="*/ 7726158 w 10307226"/>
              <a:gd name="connsiteY9" fmla="*/ 614534 h 3075145"/>
              <a:gd name="connsiteX10" fmla="*/ 7726158 w 10307226"/>
              <a:gd name="connsiteY10" fmla="*/ 0 h 3075145"/>
              <a:gd name="connsiteX11" fmla="*/ 10307226 w 10307226"/>
              <a:gd name="connsiteY11" fmla="*/ 0 h 3075145"/>
              <a:gd name="connsiteX12" fmla="*/ 5157210 w 10307226"/>
              <a:gd name="connsiteY12" fmla="*/ 2983705 h 3075145"/>
              <a:gd name="connsiteX13" fmla="*/ 5240844 w 10307226"/>
              <a:gd name="connsiteY13" fmla="*/ 3075145 h 307514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12" fmla="*/ 5157210 w 10307226"/>
              <a:gd name="connsiteY12" fmla="*/ 2983705 h 298370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0" fmla="*/ 2581068 w 10307226"/>
              <a:gd name="connsiteY0" fmla="*/ 2983705 h 2983705"/>
              <a:gd name="connsiteX1" fmla="*/ 2576142 w 10307226"/>
              <a:gd name="connsiteY1" fmla="*/ 2983705 h 2983705"/>
              <a:gd name="connsiteX2" fmla="*/ 0 w 10307226"/>
              <a:gd name="connsiteY2" fmla="*/ 2983705 h 2983705"/>
              <a:gd name="connsiteX3" fmla="*/ 0 w 10307226"/>
              <a:gd name="connsiteY3" fmla="*/ 1812832 h 2983705"/>
              <a:gd name="connsiteX4" fmla="*/ 2576142 w 10307226"/>
              <a:gd name="connsiteY4" fmla="*/ 1812832 h 2983705"/>
              <a:gd name="connsiteX5" fmla="*/ 2576142 w 10307226"/>
              <a:gd name="connsiteY5" fmla="*/ 1205084 h 2983705"/>
              <a:gd name="connsiteX6" fmla="*/ 5149404 w 10307226"/>
              <a:gd name="connsiteY6" fmla="*/ 1205084 h 2983705"/>
              <a:gd name="connsiteX7" fmla="*/ 5149404 w 10307226"/>
              <a:gd name="connsiteY7" fmla="*/ 614534 h 2983705"/>
              <a:gd name="connsiteX8" fmla="*/ 7726158 w 10307226"/>
              <a:gd name="connsiteY8" fmla="*/ 614534 h 2983705"/>
              <a:gd name="connsiteX9" fmla="*/ 7726158 w 10307226"/>
              <a:gd name="connsiteY9" fmla="*/ 0 h 2983705"/>
              <a:gd name="connsiteX10" fmla="*/ 10307226 w 10307226"/>
              <a:gd name="connsiteY10" fmla="*/ 0 h 2983705"/>
              <a:gd name="connsiteX0" fmla="*/ 2581068 w 10307226"/>
              <a:gd name="connsiteY0" fmla="*/ 2983705 h 2983705"/>
              <a:gd name="connsiteX1" fmla="*/ 0 w 10307226"/>
              <a:gd name="connsiteY1" fmla="*/ 2983705 h 2983705"/>
              <a:gd name="connsiteX2" fmla="*/ 0 w 10307226"/>
              <a:gd name="connsiteY2" fmla="*/ 1812832 h 2983705"/>
              <a:gd name="connsiteX3" fmla="*/ 2576142 w 10307226"/>
              <a:gd name="connsiteY3" fmla="*/ 1812832 h 2983705"/>
              <a:gd name="connsiteX4" fmla="*/ 2576142 w 10307226"/>
              <a:gd name="connsiteY4" fmla="*/ 1205084 h 2983705"/>
              <a:gd name="connsiteX5" fmla="*/ 5149404 w 10307226"/>
              <a:gd name="connsiteY5" fmla="*/ 1205084 h 2983705"/>
              <a:gd name="connsiteX6" fmla="*/ 5149404 w 10307226"/>
              <a:gd name="connsiteY6" fmla="*/ 614534 h 2983705"/>
              <a:gd name="connsiteX7" fmla="*/ 7726158 w 10307226"/>
              <a:gd name="connsiteY7" fmla="*/ 614534 h 2983705"/>
              <a:gd name="connsiteX8" fmla="*/ 7726158 w 10307226"/>
              <a:gd name="connsiteY8" fmla="*/ 0 h 2983705"/>
              <a:gd name="connsiteX9" fmla="*/ 10307226 w 10307226"/>
              <a:gd name="connsiteY9" fmla="*/ 0 h 2983705"/>
              <a:gd name="connsiteX0" fmla="*/ 0 w 10307226"/>
              <a:gd name="connsiteY0" fmla="*/ 2983705 h 2983705"/>
              <a:gd name="connsiteX1" fmla="*/ 0 w 10307226"/>
              <a:gd name="connsiteY1" fmla="*/ 1812832 h 2983705"/>
              <a:gd name="connsiteX2" fmla="*/ 2576142 w 10307226"/>
              <a:gd name="connsiteY2" fmla="*/ 1812832 h 2983705"/>
              <a:gd name="connsiteX3" fmla="*/ 2576142 w 10307226"/>
              <a:gd name="connsiteY3" fmla="*/ 1205084 h 2983705"/>
              <a:gd name="connsiteX4" fmla="*/ 5149404 w 10307226"/>
              <a:gd name="connsiteY4" fmla="*/ 1205084 h 2983705"/>
              <a:gd name="connsiteX5" fmla="*/ 5149404 w 10307226"/>
              <a:gd name="connsiteY5" fmla="*/ 614534 h 2983705"/>
              <a:gd name="connsiteX6" fmla="*/ 7726158 w 10307226"/>
              <a:gd name="connsiteY6" fmla="*/ 614534 h 2983705"/>
              <a:gd name="connsiteX7" fmla="*/ 7726158 w 10307226"/>
              <a:gd name="connsiteY7" fmla="*/ 0 h 2983705"/>
              <a:gd name="connsiteX8" fmla="*/ 10307226 w 10307226"/>
              <a:gd name="connsiteY8" fmla="*/ 0 h 2983705"/>
              <a:gd name="connsiteX0" fmla="*/ 5443 w 10312669"/>
              <a:gd name="connsiteY0" fmla="*/ 2983705 h 2983705"/>
              <a:gd name="connsiteX1" fmla="*/ 0 w 10312669"/>
              <a:gd name="connsiteY1" fmla="*/ 2379601 h 2983705"/>
              <a:gd name="connsiteX2" fmla="*/ 5443 w 10312669"/>
              <a:gd name="connsiteY2" fmla="*/ 1812832 h 2983705"/>
              <a:gd name="connsiteX3" fmla="*/ 2581585 w 10312669"/>
              <a:gd name="connsiteY3" fmla="*/ 1812832 h 2983705"/>
              <a:gd name="connsiteX4" fmla="*/ 2581585 w 10312669"/>
              <a:gd name="connsiteY4" fmla="*/ 1205084 h 2983705"/>
              <a:gd name="connsiteX5" fmla="*/ 5154847 w 10312669"/>
              <a:gd name="connsiteY5" fmla="*/ 1205084 h 2983705"/>
              <a:gd name="connsiteX6" fmla="*/ 5154847 w 10312669"/>
              <a:gd name="connsiteY6" fmla="*/ 614534 h 2983705"/>
              <a:gd name="connsiteX7" fmla="*/ 7731601 w 10312669"/>
              <a:gd name="connsiteY7" fmla="*/ 614534 h 2983705"/>
              <a:gd name="connsiteX8" fmla="*/ 7731601 w 10312669"/>
              <a:gd name="connsiteY8" fmla="*/ 0 h 2983705"/>
              <a:gd name="connsiteX9" fmla="*/ 10312669 w 10312669"/>
              <a:gd name="connsiteY9" fmla="*/ 0 h 2983705"/>
              <a:gd name="connsiteX0" fmla="*/ 0 w 10312669"/>
              <a:gd name="connsiteY0" fmla="*/ 2379601 h 2379601"/>
              <a:gd name="connsiteX1" fmla="*/ 5443 w 10312669"/>
              <a:gd name="connsiteY1" fmla="*/ 1812832 h 2379601"/>
              <a:gd name="connsiteX2" fmla="*/ 2581585 w 10312669"/>
              <a:gd name="connsiteY2" fmla="*/ 1812832 h 2379601"/>
              <a:gd name="connsiteX3" fmla="*/ 2581585 w 10312669"/>
              <a:gd name="connsiteY3" fmla="*/ 1205084 h 2379601"/>
              <a:gd name="connsiteX4" fmla="*/ 5154847 w 10312669"/>
              <a:gd name="connsiteY4" fmla="*/ 1205084 h 2379601"/>
              <a:gd name="connsiteX5" fmla="*/ 5154847 w 10312669"/>
              <a:gd name="connsiteY5" fmla="*/ 614534 h 2379601"/>
              <a:gd name="connsiteX6" fmla="*/ 7731601 w 10312669"/>
              <a:gd name="connsiteY6" fmla="*/ 614534 h 2379601"/>
              <a:gd name="connsiteX7" fmla="*/ 7731601 w 10312669"/>
              <a:gd name="connsiteY7" fmla="*/ 0 h 2379601"/>
              <a:gd name="connsiteX8" fmla="*/ 10312669 w 10312669"/>
              <a:gd name="connsiteY8" fmla="*/ 0 h 2379601"/>
              <a:gd name="connsiteX0" fmla="*/ 186149 w 10498818"/>
              <a:gd name="connsiteY0" fmla="*/ 2379601 h 2379601"/>
              <a:gd name="connsiteX1" fmla="*/ 188690 w 10498818"/>
              <a:gd name="connsiteY1" fmla="*/ 2119251 h 2379601"/>
              <a:gd name="connsiteX2" fmla="*/ 191592 w 10498818"/>
              <a:gd name="connsiteY2" fmla="*/ 1812832 h 2379601"/>
              <a:gd name="connsiteX3" fmla="*/ 2767734 w 10498818"/>
              <a:gd name="connsiteY3" fmla="*/ 1812832 h 2379601"/>
              <a:gd name="connsiteX4" fmla="*/ 2767734 w 10498818"/>
              <a:gd name="connsiteY4" fmla="*/ 1205084 h 2379601"/>
              <a:gd name="connsiteX5" fmla="*/ 5340996 w 10498818"/>
              <a:gd name="connsiteY5" fmla="*/ 1205084 h 2379601"/>
              <a:gd name="connsiteX6" fmla="*/ 5340996 w 10498818"/>
              <a:gd name="connsiteY6" fmla="*/ 614534 h 2379601"/>
              <a:gd name="connsiteX7" fmla="*/ 7917750 w 10498818"/>
              <a:gd name="connsiteY7" fmla="*/ 614534 h 2379601"/>
              <a:gd name="connsiteX8" fmla="*/ 7917750 w 10498818"/>
              <a:gd name="connsiteY8" fmla="*/ 0 h 2379601"/>
              <a:gd name="connsiteX9" fmla="*/ 10498818 w 10498818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72 w 10312841"/>
              <a:gd name="connsiteY0" fmla="*/ 2379601 h 2379601"/>
              <a:gd name="connsiteX1" fmla="*/ 2713 w 10312841"/>
              <a:gd name="connsiteY1" fmla="*/ 2119251 h 2379601"/>
              <a:gd name="connsiteX2" fmla="*/ 5615 w 10312841"/>
              <a:gd name="connsiteY2" fmla="*/ 1812832 h 2379601"/>
              <a:gd name="connsiteX3" fmla="*/ 2581757 w 10312841"/>
              <a:gd name="connsiteY3" fmla="*/ 1812832 h 2379601"/>
              <a:gd name="connsiteX4" fmla="*/ 2581757 w 10312841"/>
              <a:gd name="connsiteY4" fmla="*/ 1205084 h 2379601"/>
              <a:gd name="connsiteX5" fmla="*/ 5155019 w 10312841"/>
              <a:gd name="connsiteY5" fmla="*/ 1205084 h 2379601"/>
              <a:gd name="connsiteX6" fmla="*/ 5155019 w 10312841"/>
              <a:gd name="connsiteY6" fmla="*/ 614534 h 2379601"/>
              <a:gd name="connsiteX7" fmla="*/ 7731773 w 10312841"/>
              <a:gd name="connsiteY7" fmla="*/ 614534 h 2379601"/>
              <a:gd name="connsiteX8" fmla="*/ 7731773 w 10312841"/>
              <a:gd name="connsiteY8" fmla="*/ 0 h 2379601"/>
              <a:gd name="connsiteX9" fmla="*/ 10312841 w 10312841"/>
              <a:gd name="connsiteY9" fmla="*/ 0 h 2379601"/>
              <a:gd name="connsiteX0" fmla="*/ 0 w 10569844"/>
              <a:gd name="connsiteY0" fmla="*/ 2385951 h 2385951"/>
              <a:gd name="connsiteX1" fmla="*/ 259716 w 10569844"/>
              <a:gd name="connsiteY1" fmla="*/ 211925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412036"/>
              <a:gd name="connsiteX1" fmla="*/ 262891 w 10569844"/>
              <a:gd name="connsiteY1" fmla="*/ 2376426 h 2412036"/>
              <a:gd name="connsiteX2" fmla="*/ 262618 w 10569844"/>
              <a:gd name="connsiteY2" fmla="*/ 1812832 h 2412036"/>
              <a:gd name="connsiteX3" fmla="*/ 2838760 w 10569844"/>
              <a:gd name="connsiteY3" fmla="*/ 1812832 h 2412036"/>
              <a:gd name="connsiteX4" fmla="*/ 2838760 w 10569844"/>
              <a:gd name="connsiteY4" fmla="*/ 1205084 h 2412036"/>
              <a:gd name="connsiteX5" fmla="*/ 5412022 w 10569844"/>
              <a:gd name="connsiteY5" fmla="*/ 1205084 h 2412036"/>
              <a:gd name="connsiteX6" fmla="*/ 5412022 w 10569844"/>
              <a:gd name="connsiteY6" fmla="*/ 614534 h 2412036"/>
              <a:gd name="connsiteX7" fmla="*/ 7988776 w 10569844"/>
              <a:gd name="connsiteY7" fmla="*/ 614534 h 2412036"/>
              <a:gd name="connsiteX8" fmla="*/ 7988776 w 10569844"/>
              <a:gd name="connsiteY8" fmla="*/ 0 h 2412036"/>
              <a:gd name="connsiteX9" fmla="*/ 10569844 w 10569844"/>
              <a:gd name="connsiteY9" fmla="*/ 0 h 2412036"/>
              <a:gd name="connsiteX0" fmla="*/ 0 w 10569844"/>
              <a:gd name="connsiteY0" fmla="*/ 2385951 h 2404472"/>
              <a:gd name="connsiteX1" fmla="*/ 259716 w 10569844"/>
              <a:gd name="connsiteY1" fmla="*/ 2366901 h 2404472"/>
              <a:gd name="connsiteX2" fmla="*/ 262618 w 10569844"/>
              <a:gd name="connsiteY2" fmla="*/ 1812832 h 2404472"/>
              <a:gd name="connsiteX3" fmla="*/ 2838760 w 10569844"/>
              <a:gd name="connsiteY3" fmla="*/ 1812832 h 2404472"/>
              <a:gd name="connsiteX4" fmla="*/ 2838760 w 10569844"/>
              <a:gd name="connsiteY4" fmla="*/ 1205084 h 2404472"/>
              <a:gd name="connsiteX5" fmla="*/ 5412022 w 10569844"/>
              <a:gd name="connsiteY5" fmla="*/ 1205084 h 2404472"/>
              <a:gd name="connsiteX6" fmla="*/ 5412022 w 10569844"/>
              <a:gd name="connsiteY6" fmla="*/ 614534 h 2404472"/>
              <a:gd name="connsiteX7" fmla="*/ 7988776 w 10569844"/>
              <a:gd name="connsiteY7" fmla="*/ 614534 h 2404472"/>
              <a:gd name="connsiteX8" fmla="*/ 7988776 w 10569844"/>
              <a:gd name="connsiteY8" fmla="*/ 0 h 2404472"/>
              <a:gd name="connsiteX9" fmla="*/ 10569844 w 10569844"/>
              <a:gd name="connsiteY9" fmla="*/ 0 h 2404472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84660"/>
              <a:gd name="connsiteY0" fmla="*/ 2371134 h 2374036"/>
              <a:gd name="connsiteX1" fmla="*/ 274532 w 10584660"/>
              <a:gd name="connsiteY1" fmla="*/ 2366901 h 2374036"/>
              <a:gd name="connsiteX2" fmla="*/ 277434 w 10584660"/>
              <a:gd name="connsiteY2" fmla="*/ 1812832 h 2374036"/>
              <a:gd name="connsiteX3" fmla="*/ 2853576 w 10584660"/>
              <a:gd name="connsiteY3" fmla="*/ 1812832 h 2374036"/>
              <a:gd name="connsiteX4" fmla="*/ 2853576 w 10584660"/>
              <a:gd name="connsiteY4" fmla="*/ 1205084 h 2374036"/>
              <a:gd name="connsiteX5" fmla="*/ 5426838 w 10584660"/>
              <a:gd name="connsiteY5" fmla="*/ 1205084 h 2374036"/>
              <a:gd name="connsiteX6" fmla="*/ 5426838 w 10584660"/>
              <a:gd name="connsiteY6" fmla="*/ 614534 h 2374036"/>
              <a:gd name="connsiteX7" fmla="*/ 8003592 w 10584660"/>
              <a:gd name="connsiteY7" fmla="*/ 614534 h 2374036"/>
              <a:gd name="connsiteX8" fmla="*/ 8003592 w 10584660"/>
              <a:gd name="connsiteY8" fmla="*/ 0 h 2374036"/>
              <a:gd name="connsiteX9" fmla="*/ 10584660 w 10584660"/>
              <a:gd name="connsiteY9" fmla="*/ 0 h 2374036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95244"/>
              <a:gd name="connsiteY0" fmla="*/ 2369017 h 2369017"/>
              <a:gd name="connsiteX1" fmla="*/ 285116 w 10595244"/>
              <a:gd name="connsiteY1" fmla="*/ 2366901 h 2369017"/>
              <a:gd name="connsiteX2" fmla="*/ 288018 w 10595244"/>
              <a:gd name="connsiteY2" fmla="*/ 1812832 h 2369017"/>
              <a:gd name="connsiteX3" fmla="*/ 2864160 w 10595244"/>
              <a:gd name="connsiteY3" fmla="*/ 1812832 h 2369017"/>
              <a:gd name="connsiteX4" fmla="*/ 2864160 w 10595244"/>
              <a:gd name="connsiteY4" fmla="*/ 1205084 h 2369017"/>
              <a:gd name="connsiteX5" fmla="*/ 5437422 w 10595244"/>
              <a:gd name="connsiteY5" fmla="*/ 1205084 h 2369017"/>
              <a:gd name="connsiteX6" fmla="*/ 5437422 w 10595244"/>
              <a:gd name="connsiteY6" fmla="*/ 614534 h 2369017"/>
              <a:gd name="connsiteX7" fmla="*/ 8014176 w 10595244"/>
              <a:gd name="connsiteY7" fmla="*/ 614534 h 2369017"/>
              <a:gd name="connsiteX8" fmla="*/ 8014176 w 10595244"/>
              <a:gd name="connsiteY8" fmla="*/ 0 h 2369017"/>
              <a:gd name="connsiteX9" fmla="*/ 10595244 w 10595244"/>
              <a:gd name="connsiteY9" fmla="*/ 0 h 2369017"/>
              <a:gd name="connsiteX0" fmla="*/ 2713 w 10312841"/>
              <a:gd name="connsiteY0" fmla="*/ 2366901 h 2366901"/>
              <a:gd name="connsiteX1" fmla="*/ 5615 w 10312841"/>
              <a:gd name="connsiteY1" fmla="*/ 1812832 h 2366901"/>
              <a:gd name="connsiteX2" fmla="*/ 2581757 w 10312841"/>
              <a:gd name="connsiteY2" fmla="*/ 1812832 h 2366901"/>
              <a:gd name="connsiteX3" fmla="*/ 2581757 w 10312841"/>
              <a:gd name="connsiteY3" fmla="*/ 1205084 h 2366901"/>
              <a:gd name="connsiteX4" fmla="*/ 5155019 w 10312841"/>
              <a:gd name="connsiteY4" fmla="*/ 1205084 h 2366901"/>
              <a:gd name="connsiteX5" fmla="*/ 5155019 w 10312841"/>
              <a:gd name="connsiteY5" fmla="*/ 614534 h 2366901"/>
              <a:gd name="connsiteX6" fmla="*/ 7731773 w 10312841"/>
              <a:gd name="connsiteY6" fmla="*/ 614534 h 2366901"/>
              <a:gd name="connsiteX7" fmla="*/ 7731773 w 10312841"/>
              <a:gd name="connsiteY7" fmla="*/ 0 h 2366901"/>
              <a:gd name="connsiteX8" fmla="*/ 10312841 w 10312841"/>
              <a:gd name="connsiteY8" fmla="*/ 0 h 2366901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3750 w 10307528"/>
              <a:gd name="connsiteY0" fmla="*/ 3001901 h 3001901"/>
              <a:gd name="connsiteX1" fmla="*/ 302 w 10307528"/>
              <a:gd name="connsiteY1" fmla="*/ 1812832 h 3001901"/>
              <a:gd name="connsiteX2" fmla="*/ 2576444 w 10307528"/>
              <a:gd name="connsiteY2" fmla="*/ 1812832 h 3001901"/>
              <a:gd name="connsiteX3" fmla="*/ 2576444 w 10307528"/>
              <a:gd name="connsiteY3" fmla="*/ 1205084 h 3001901"/>
              <a:gd name="connsiteX4" fmla="*/ 5149706 w 10307528"/>
              <a:gd name="connsiteY4" fmla="*/ 1205084 h 3001901"/>
              <a:gd name="connsiteX5" fmla="*/ 5149706 w 10307528"/>
              <a:gd name="connsiteY5" fmla="*/ 614534 h 3001901"/>
              <a:gd name="connsiteX6" fmla="*/ 7726460 w 10307528"/>
              <a:gd name="connsiteY6" fmla="*/ 614534 h 3001901"/>
              <a:gd name="connsiteX7" fmla="*/ 7726460 w 10307528"/>
              <a:gd name="connsiteY7" fmla="*/ 0 h 3001901"/>
              <a:gd name="connsiteX8" fmla="*/ 10307528 w 10307528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4877 w 10308655"/>
              <a:gd name="connsiteY0" fmla="*/ 3001901 h 3001901"/>
              <a:gd name="connsiteX1" fmla="*/ 1429 w 10308655"/>
              <a:gd name="connsiteY1" fmla="*/ 1812832 h 3001901"/>
              <a:gd name="connsiteX2" fmla="*/ 2577571 w 10308655"/>
              <a:gd name="connsiteY2" fmla="*/ 1812832 h 3001901"/>
              <a:gd name="connsiteX3" fmla="*/ 2577571 w 10308655"/>
              <a:gd name="connsiteY3" fmla="*/ 1205084 h 3001901"/>
              <a:gd name="connsiteX4" fmla="*/ 5150833 w 10308655"/>
              <a:gd name="connsiteY4" fmla="*/ 1205084 h 3001901"/>
              <a:gd name="connsiteX5" fmla="*/ 5150833 w 10308655"/>
              <a:gd name="connsiteY5" fmla="*/ 614534 h 3001901"/>
              <a:gd name="connsiteX6" fmla="*/ 7727587 w 10308655"/>
              <a:gd name="connsiteY6" fmla="*/ 614534 h 3001901"/>
              <a:gd name="connsiteX7" fmla="*/ 7727587 w 10308655"/>
              <a:gd name="connsiteY7" fmla="*/ 0 h 3001901"/>
              <a:gd name="connsiteX8" fmla="*/ 10308655 w 10308655"/>
              <a:gd name="connsiteY8" fmla="*/ 0 h 3001901"/>
              <a:gd name="connsiteX0" fmla="*/ 0 w 10307226"/>
              <a:gd name="connsiteY0" fmla="*/ 1812832 h 1812832"/>
              <a:gd name="connsiteX1" fmla="*/ 2576142 w 10307226"/>
              <a:gd name="connsiteY1" fmla="*/ 1812832 h 1812832"/>
              <a:gd name="connsiteX2" fmla="*/ 2576142 w 10307226"/>
              <a:gd name="connsiteY2" fmla="*/ 1205084 h 1812832"/>
              <a:gd name="connsiteX3" fmla="*/ 5149404 w 10307226"/>
              <a:gd name="connsiteY3" fmla="*/ 1205084 h 1812832"/>
              <a:gd name="connsiteX4" fmla="*/ 5149404 w 10307226"/>
              <a:gd name="connsiteY4" fmla="*/ 614534 h 1812832"/>
              <a:gd name="connsiteX5" fmla="*/ 7726158 w 10307226"/>
              <a:gd name="connsiteY5" fmla="*/ 614534 h 1812832"/>
              <a:gd name="connsiteX6" fmla="*/ 7726158 w 10307226"/>
              <a:gd name="connsiteY6" fmla="*/ 0 h 1812832"/>
              <a:gd name="connsiteX7" fmla="*/ 10307226 w 10307226"/>
              <a:gd name="connsiteY7" fmla="*/ 0 h 1812832"/>
              <a:gd name="connsiteX0" fmla="*/ 0 w 7731084"/>
              <a:gd name="connsiteY0" fmla="*/ 1812832 h 1812832"/>
              <a:gd name="connsiteX1" fmla="*/ 0 w 7731084"/>
              <a:gd name="connsiteY1" fmla="*/ 1205084 h 1812832"/>
              <a:gd name="connsiteX2" fmla="*/ 2573262 w 7731084"/>
              <a:gd name="connsiteY2" fmla="*/ 1205084 h 1812832"/>
              <a:gd name="connsiteX3" fmla="*/ 2573262 w 7731084"/>
              <a:gd name="connsiteY3" fmla="*/ 614534 h 1812832"/>
              <a:gd name="connsiteX4" fmla="*/ 5150016 w 7731084"/>
              <a:gd name="connsiteY4" fmla="*/ 614534 h 1812832"/>
              <a:gd name="connsiteX5" fmla="*/ 5150016 w 7731084"/>
              <a:gd name="connsiteY5" fmla="*/ 0 h 1812832"/>
              <a:gd name="connsiteX6" fmla="*/ 7731084 w 7731084"/>
              <a:gd name="connsiteY6" fmla="*/ 0 h 1812832"/>
              <a:gd name="connsiteX0" fmla="*/ 0 w 7741667"/>
              <a:gd name="connsiteY0" fmla="*/ 1376799 h 1376799"/>
              <a:gd name="connsiteX1" fmla="*/ 10583 w 7741667"/>
              <a:gd name="connsiteY1" fmla="*/ 1205084 h 1376799"/>
              <a:gd name="connsiteX2" fmla="*/ 2583845 w 7741667"/>
              <a:gd name="connsiteY2" fmla="*/ 1205084 h 1376799"/>
              <a:gd name="connsiteX3" fmla="*/ 2583845 w 7741667"/>
              <a:gd name="connsiteY3" fmla="*/ 614534 h 1376799"/>
              <a:gd name="connsiteX4" fmla="*/ 5160599 w 7741667"/>
              <a:gd name="connsiteY4" fmla="*/ 614534 h 1376799"/>
              <a:gd name="connsiteX5" fmla="*/ 5160599 w 7741667"/>
              <a:gd name="connsiteY5" fmla="*/ 0 h 1376799"/>
              <a:gd name="connsiteX6" fmla="*/ 7741667 w 7741667"/>
              <a:gd name="connsiteY6" fmla="*/ 0 h 1376799"/>
              <a:gd name="connsiteX0" fmla="*/ 0 w 7731084"/>
              <a:gd name="connsiteY0" fmla="*/ 1372566 h 1372566"/>
              <a:gd name="connsiteX1" fmla="*/ 0 w 7731084"/>
              <a:gd name="connsiteY1" fmla="*/ 1205084 h 1372566"/>
              <a:gd name="connsiteX2" fmla="*/ 2573262 w 7731084"/>
              <a:gd name="connsiteY2" fmla="*/ 1205084 h 1372566"/>
              <a:gd name="connsiteX3" fmla="*/ 2573262 w 7731084"/>
              <a:gd name="connsiteY3" fmla="*/ 614534 h 1372566"/>
              <a:gd name="connsiteX4" fmla="*/ 5150016 w 7731084"/>
              <a:gd name="connsiteY4" fmla="*/ 614534 h 1372566"/>
              <a:gd name="connsiteX5" fmla="*/ 5150016 w 7731084"/>
              <a:gd name="connsiteY5" fmla="*/ 0 h 1372566"/>
              <a:gd name="connsiteX6" fmla="*/ 7731084 w 7731084"/>
              <a:gd name="connsiteY6" fmla="*/ 0 h 1372566"/>
              <a:gd name="connsiteX0" fmla="*/ 1881 w 7732965"/>
              <a:gd name="connsiteY0" fmla="*/ 1372566 h 1372566"/>
              <a:gd name="connsiteX1" fmla="*/ 1881 w 7732965"/>
              <a:gd name="connsiteY1" fmla="*/ 1205084 h 1372566"/>
              <a:gd name="connsiteX2" fmla="*/ 2575143 w 7732965"/>
              <a:gd name="connsiteY2" fmla="*/ 1205084 h 1372566"/>
              <a:gd name="connsiteX3" fmla="*/ 2575143 w 7732965"/>
              <a:gd name="connsiteY3" fmla="*/ 614534 h 1372566"/>
              <a:gd name="connsiteX4" fmla="*/ 5151897 w 7732965"/>
              <a:gd name="connsiteY4" fmla="*/ 614534 h 1372566"/>
              <a:gd name="connsiteX5" fmla="*/ 5151897 w 7732965"/>
              <a:gd name="connsiteY5" fmla="*/ 0 h 1372566"/>
              <a:gd name="connsiteX6" fmla="*/ 7732965 w 7732965"/>
              <a:gd name="connsiteY6" fmla="*/ 0 h 1372566"/>
              <a:gd name="connsiteX0" fmla="*/ 863 w 7740413"/>
              <a:gd name="connsiteY0" fmla="*/ 1370449 h 1370449"/>
              <a:gd name="connsiteX1" fmla="*/ 9329 w 7740413"/>
              <a:gd name="connsiteY1" fmla="*/ 1205084 h 1370449"/>
              <a:gd name="connsiteX2" fmla="*/ 2582591 w 7740413"/>
              <a:gd name="connsiteY2" fmla="*/ 1205084 h 1370449"/>
              <a:gd name="connsiteX3" fmla="*/ 2582591 w 7740413"/>
              <a:gd name="connsiteY3" fmla="*/ 614534 h 1370449"/>
              <a:gd name="connsiteX4" fmla="*/ 5159345 w 7740413"/>
              <a:gd name="connsiteY4" fmla="*/ 614534 h 1370449"/>
              <a:gd name="connsiteX5" fmla="*/ 5159345 w 7740413"/>
              <a:gd name="connsiteY5" fmla="*/ 0 h 1370449"/>
              <a:gd name="connsiteX6" fmla="*/ 7740413 w 7740413"/>
              <a:gd name="connsiteY6" fmla="*/ 0 h 1370449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1456 w 7728306"/>
              <a:gd name="connsiteY0" fmla="*/ 1374682 h 1374682"/>
              <a:gd name="connsiteX1" fmla="*/ 3572 w 7728306"/>
              <a:gd name="connsiteY1" fmla="*/ 1201909 h 1374682"/>
              <a:gd name="connsiteX2" fmla="*/ 2570484 w 7728306"/>
              <a:gd name="connsiteY2" fmla="*/ 1205084 h 1374682"/>
              <a:gd name="connsiteX3" fmla="*/ 2570484 w 7728306"/>
              <a:gd name="connsiteY3" fmla="*/ 614534 h 1374682"/>
              <a:gd name="connsiteX4" fmla="*/ 5147238 w 7728306"/>
              <a:gd name="connsiteY4" fmla="*/ 614534 h 1374682"/>
              <a:gd name="connsiteX5" fmla="*/ 5147238 w 7728306"/>
              <a:gd name="connsiteY5" fmla="*/ 0 h 1374682"/>
              <a:gd name="connsiteX6" fmla="*/ 7728306 w 7728306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4734"/>
              <a:gd name="connsiteY0" fmla="*/ 1201909 h 1205084"/>
              <a:gd name="connsiteX1" fmla="*/ 2566912 w 7724734"/>
              <a:gd name="connsiteY1" fmla="*/ 1205084 h 1205084"/>
              <a:gd name="connsiteX2" fmla="*/ 2566912 w 7724734"/>
              <a:gd name="connsiteY2" fmla="*/ 614534 h 1205084"/>
              <a:gd name="connsiteX3" fmla="*/ 5143666 w 7724734"/>
              <a:gd name="connsiteY3" fmla="*/ 614534 h 1205084"/>
              <a:gd name="connsiteX4" fmla="*/ 5143666 w 7724734"/>
              <a:gd name="connsiteY4" fmla="*/ 0 h 1205084"/>
              <a:gd name="connsiteX5" fmla="*/ 7724734 w 7724734"/>
              <a:gd name="connsiteY5" fmla="*/ 0 h 1205084"/>
              <a:gd name="connsiteX0" fmla="*/ 0 w 5157822"/>
              <a:gd name="connsiteY0" fmla="*/ 1205084 h 1205084"/>
              <a:gd name="connsiteX1" fmla="*/ 0 w 5157822"/>
              <a:gd name="connsiteY1" fmla="*/ 614534 h 1205084"/>
              <a:gd name="connsiteX2" fmla="*/ 2576754 w 5157822"/>
              <a:gd name="connsiteY2" fmla="*/ 614534 h 1205084"/>
              <a:gd name="connsiteX3" fmla="*/ 2576754 w 5157822"/>
              <a:gd name="connsiteY3" fmla="*/ 0 h 1205084"/>
              <a:gd name="connsiteX4" fmla="*/ 5157822 w 5157822"/>
              <a:gd name="connsiteY4" fmla="*/ 0 h 1205084"/>
              <a:gd name="connsiteX0" fmla="*/ 2881 w 5160703"/>
              <a:gd name="connsiteY0" fmla="*/ 1205084 h 1205084"/>
              <a:gd name="connsiteX1" fmla="*/ 0 w 5160703"/>
              <a:gd name="connsiteY1" fmla="*/ 764585 h 1205084"/>
              <a:gd name="connsiteX2" fmla="*/ 2881 w 5160703"/>
              <a:gd name="connsiteY2" fmla="*/ 614534 h 1205084"/>
              <a:gd name="connsiteX3" fmla="*/ 2579635 w 5160703"/>
              <a:gd name="connsiteY3" fmla="*/ 614534 h 1205084"/>
              <a:gd name="connsiteX4" fmla="*/ 2579635 w 5160703"/>
              <a:gd name="connsiteY4" fmla="*/ 0 h 1205084"/>
              <a:gd name="connsiteX5" fmla="*/ 5160703 w 5160703"/>
              <a:gd name="connsiteY5" fmla="*/ 0 h 1205084"/>
              <a:gd name="connsiteX0" fmla="*/ 0 w 5160703"/>
              <a:gd name="connsiteY0" fmla="*/ 764585 h 764585"/>
              <a:gd name="connsiteX1" fmla="*/ 2881 w 5160703"/>
              <a:gd name="connsiteY1" fmla="*/ 614534 h 764585"/>
              <a:gd name="connsiteX2" fmla="*/ 2579635 w 5160703"/>
              <a:gd name="connsiteY2" fmla="*/ 614534 h 764585"/>
              <a:gd name="connsiteX3" fmla="*/ 2579635 w 5160703"/>
              <a:gd name="connsiteY3" fmla="*/ 0 h 764585"/>
              <a:gd name="connsiteX4" fmla="*/ 5160703 w 5160703"/>
              <a:gd name="connsiteY4" fmla="*/ 0 h 764585"/>
              <a:gd name="connsiteX0" fmla="*/ 0 w 2579635"/>
              <a:gd name="connsiteY0" fmla="*/ 764585 h 764585"/>
              <a:gd name="connsiteX1" fmla="*/ 2881 w 2579635"/>
              <a:gd name="connsiteY1" fmla="*/ 614534 h 764585"/>
              <a:gd name="connsiteX2" fmla="*/ 2579635 w 2579635"/>
              <a:gd name="connsiteY2" fmla="*/ 614534 h 764585"/>
              <a:gd name="connsiteX3" fmla="*/ 2579635 w 2579635"/>
              <a:gd name="connsiteY3" fmla="*/ 0 h 764585"/>
              <a:gd name="connsiteX0" fmla="*/ 0 w 2580217"/>
              <a:gd name="connsiteY0" fmla="*/ 764585 h 764585"/>
              <a:gd name="connsiteX1" fmla="*/ 2881 w 2580217"/>
              <a:gd name="connsiteY1" fmla="*/ 614534 h 764585"/>
              <a:gd name="connsiteX2" fmla="*/ 2579635 w 2580217"/>
              <a:gd name="connsiteY2" fmla="*/ 614534 h 764585"/>
              <a:gd name="connsiteX3" fmla="*/ 2580217 w 2580217"/>
              <a:gd name="connsiteY3" fmla="*/ 413220 h 764585"/>
              <a:gd name="connsiteX4" fmla="*/ 2579635 w 2580217"/>
              <a:gd name="connsiteY4" fmla="*/ 0 h 764585"/>
              <a:gd name="connsiteX0" fmla="*/ 0 w 2580217"/>
              <a:gd name="connsiteY0" fmla="*/ 351365 h 351365"/>
              <a:gd name="connsiteX1" fmla="*/ 2881 w 2580217"/>
              <a:gd name="connsiteY1" fmla="*/ 201314 h 351365"/>
              <a:gd name="connsiteX2" fmla="*/ 2579635 w 2580217"/>
              <a:gd name="connsiteY2" fmla="*/ 201314 h 351365"/>
              <a:gd name="connsiteX3" fmla="*/ 2580217 w 2580217"/>
              <a:gd name="connsiteY3" fmla="*/ 0 h 35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0217" h="351365">
                <a:moveTo>
                  <a:pt x="0" y="351365"/>
                </a:moveTo>
                <a:cubicBezTo>
                  <a:pt x="960" y="301348"/>
                  <a:pt x="1921" y="251331"/>
                  <a:pt x="2881" y="201314"/>
                </a:cubicBezTo>
                <a:lnTo>
                  <a:pt x="2579635" y="201314"/>
                </a:lnTo>
                <a:lnTo>
                  <a:pt x="2580217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uller Bold" pitchFamily="2" charset="-52"/>
            </a:endParaRPr>
          </a:p>
        </p:txBody>
      </p:sp>
      <p:sp>
        <p:nvSpPr>
          <p:cNvPr id="97" name="Полилиния 96"/>
          <p:cNvSpPr/>
          <p:nvPr/>
        </p:nvSpPr>
        <p:spPr>
          <a:xfrm>
            <a:off x="8631766" y="3004291"/>
            <a:ext cx="2582603" cy="171920"/>
          </a:xfrm>
          <a:custGeom>
            <a:avLst/>
            <a:gdLst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5149404 w 10307226"/>
              <a:gd name="connsiteY6" fmla="*/ 2983705 h 2983706"/>
              <a:gd name="connsiteX7" fmla="*/ 2581068 w 10307226"/>
              <a:gd name="connsiteY7" fmla="*/ 2983705 h 2983706"/>
              <a:gd name="connsiteX8" fmla="*/ 2576142 w 10307226"/>
              <a:gd name="connsiteY8" fmla="*/ 2983705 h 2983706"/>
              <a:gd name="connsiteX9" fmla="*/ 0 w 10307226"/>
              <a:gd name="connsiteY9" fmla="*/ 2983705 h 2983706"/>
              <a:gd name="connsiteX10" fmla="*/ 0 w 10307226"/>
              <a:gd name="connsiteY10" fmla="*/ 1812832 h 2983706"/>
              <a:gd name="connsiteX11" fmla="*/ 2576142 w 10307226"/>
              <a:gd name="connsiteY11" fmla="*/ 1812832 h 2983706"/>
              <a:gd name="connsiteX12" fmla="*/ 2576142 w 10307226"/>
              <a:gd name="connsiteY12" fmla="*/ 1205084 h 2983706"/>
              <a:gd name="connsiteX13" fmla="*/ 5149404 w 10307226"/>
              <a:gd name="connsiteY13" fmla="*/ 1205084 h 2983706"/>
              <a:gd name="connsiteX14" fmla="*/ 5149404 w 10307226"/>
              <a:gd name="connsiteY14" fmla="*/ 614534 h 2983706"/>
              <a:gd name="connsiteX15" fmla="*/ 7726158 w 10307226"/>
              <a:gd name="connsiteY15" fmla="*/ 614534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7726158 w 10307226"/>
              <a:gd name="connsiteY3" fmla="*/ 2983705 h 2983706"/>
              <a:gd name="connsiteX4" fmla="*/ 5157210 w 10307226"/>
              <a:gd name="connsiteY4" fmla="*/ 2983705 h 2983706"/>
              <a:gd name="connsiteX5" fmla="*/ 5149404 w 10307226"/>
              <a:gd name="connsiteY5" fmla="*/ 2983705 h 2983706"/>
              <a:gd name="connsiteX6" fmla="*/ 2581068 w 10307226"/>
              <a:gd name="connsiteY6" fmla="*/ 2983705 h 2983706"/>
              <a:gd name="connsiteX7" fmla="*/ 2576142 w 10307226"/>
              <a:gd name="connsiteY7" fmla="*/ 2983705 h 2983706"/>
              <a:gd name="connsiteX8" fmla="*/ 0 w 10307226"/>
              <a:gd name="connsiteY8" fmla="*/ 2983705 h 2983706"/>
              <a:gd name="connsiteX9" fmla="*/ 0 w 10307226"/>
              <a:gd name="connsiteY9" fmla="*/ 1812832 h 2983706"/>
              <a:gd name="connsiteX10" fmla="*/ 2576142 w 10307226"/>
              <a:gd name="connsiteY10" fmla="*/ 1812832 h 2983706"/>
              <a:gd name="connsiteX11" fmla="*/ 2576142 w 10307226"/>
              <a:gd name="connsiteY11" fmla="*/ 1205084 h 2983706"/>
              <a:gd name="connsiteX12" fmla="*/ 5149404 w 10307226"/>
              <a:gd name="connsiteY12" fmla="*/ 1205084 h 2983706"/>
              <a:gd name="connsiteX13" fmla="*/ 5149404 w 10307226"/>
              <a:gd name="connsiteY13" fmla="*/ 614534 h 2983706"/>
              <a:gd name="connsiteX14" fmla="*/ 7726158 w 10307226"/>
              <a:gd name="connsiteY14" fmla="*/ 614534 h 2983706"/>
              <a:gd name="connsiteX15" fmla="*/ 7726158 w 10307226"/>
              <a:gd name="connsiteY15" fmla="*/ 0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5157210 w 10307226"/>
              <a:gd name="connsiteY3" fmla="*/ 2983705 h 2983706"/>
              <a:gd name="connsiteX4" fmla="*/ 5149404 w 10307226"/>
              <a:gd name="connsiteY4" fmla="*/ 2983705 h 2983706"/>
              <a:gd name="connsiteX5" fmla="*/ 2581068 w 10307226"/>
              <a:gd name="connsiteY5" fmla="*/ 2983705 h 2983706"/>
              <a:gd name="connsiteX6" fmla="*/ 2576142 w 10307226"/>
              <a:gd name="connsiteY6" fmla="*/ 2983705 h 2983706"/>
              <a:gd name="connsiteX7" fmla="*/ 0 w 10307226"/>
              <a:gd name="connsiteY7" fmla="*/ 2983705 h 2983706"/>
              <a:gd name="connsiteX8" fmla="*/ 0 w 10307226"/>
              <a:gd name="connsiteY8" fmla="*/ 1812832 h 2983706"/>
              <a:gd name="connsiteX9" fmla="*/ 2576142 w 10307226"/>
              <a:gd name="connsiteY9" fmla="*/ 1812832 h 2983706"/>
              <a:gd name="connsiteX10" fmla="*/ 2576142 w 10307226"/>
              <a:gd name="connsiteY10" fmla="*/ 1205084 h 2983706"/>
              <a:gd name="connsiteX11" fmla="*/ 5149404 w 10307226"/>
              <a:gd name="connsiteY11" fmla="*/ 1205084 h 2983706"/>
              <a:gd name="connsiteX12" fmla="*/ 5149404 w 10307226"/>
              <a:gd name="connsiteY12" fmla="*/ 614534 h 2983706"/>
              <a:gd name="connsiteX13" fmla="*/ 7726158 w 10307226"/>
              <a:gd name="connsiteY13" fmla="*/ 614534 h 2983706"/>
              <a:gd name="connsiteX14" fmla="*/ 7726158 w 10307226"/>
              <a:gd name="connsiteY14" fmla="*/ 0 h 2983706"/>
              <a:gd name="connsiteX0" fmla="*/ 7726158 w 10307226"/>
              <a:gd name="connsiteY0" fmla="*/ 0 h 2983705"/>
              <a:gd name="connsiteX1" fmla="*/ 10307226 w 10307226"/>
              <a:gd name="connsiteY1" fmla="*/ 0 h 2983705"/>
              <a:gd name="connsiteX2" fmla="*/ 5157210 w 10307226"/>
              <a:gd name="connsiteY2" fmla="*/ 2983705 h 2983705"/>
              <a:gd name="connsiteX3" fmla="*/ 5149404 w 10307226"/>
              <a:gd name="connsiteY3" fmla="*/ 2983705 h 2983705"/>
              <a:gd name="connsiteX4" fmla="*/ 2581068 w 10307226"/>
              <a:gd name="connsiteY4" fmla="*/ 2983705 h 2983705"/>
              <a:gd name="connsiteX5" fmla="*/ 2576142 w 10307226"/>
              <a:gd name="connsiteY5" fmla="*/ 2983705 h 2983705"/>
              <a:gd name="connsiteX6" fmla="*/ 0 w 10307226"/>
              <a:gd name="connsiteY6" fmla="*/ 2983705 h 2983705"/>
              <a:gd name="connsiteX7" fmla="*/ 0 w 10307226"/>
              <a:gd name="connsiteY7" fmla="*/ 1812832 h 2983705"/>
              <a:gd name="connsiteX8" fmla="*/ 2576142 w 10307226"/>
              <a:gd name="connsiteY8" fmla="*/ 1812832 h 2983705"/>
              <a:gd name="connsiteX9" fmla="*/ 2576142 w 10307226"/>
              <a:gd name="connsiteY9" fmla="*/ 1205084 h 2983705"/>
              <a:gd name="connsiteX10" fmla="*/ 5149404 w 10307226"/>
              <a:gd name="connsiteY10" fmla="*/ 1205084 h 2983705"/>
              <a:gd name="connsiteX11" fmla="*/ 5149404 w 10307226"/>
              <a:gd name="connsiteY11" fmla="*/ 614534 h 2983705"/>
              <a:gd name="connsiteX12" fmla="*/ 7726158 w 10307226"/>
              <a:gd name="connsiteY12" fmla="*/ 614534 h 2983705"/>
              <a:gd name="connsiteX13" fmla="*/ 7726158 w 10307226"/>
              <a:gd name="connsiteY13" fmla="*/ 0 h 2983705"/>
              <a:gd name="connsiteX0" fmla="*/ 5149404 w 10307226"/>
              <a:gd name="connsiteY0" fmla="*/ 2983705 h 3075145"/>
              <a:gd name="connsiteX1" fmla="*/ 2581068 w 10307226"/>
              <a:gd name="connsiteY1" fmla="*/ 2983705 h 3075145"/>
              <a:gd name="connsiteX2" fmla="*/ 2576142 w 10307226"/>
              <a:gd name="connsiteY2" fmla="*/ 2983705 h 3075145"/>
              <a:gd name="connsiteX3" fmla="*/ 0 w 10307226"/>
              <a:gd name="connsiteY3" fmla="*/ 2983705 h 3075145"/>
              <a:gd name="connsiteX4" fmla="*/ 0 w 10307226"/>
              <a:gd name="connsiteY4" fmla="*/ 1812832 h 3075145"/>
              <a:gd name="connsiteX5" fmla="*/ 2576142 w 10307226"/>
              <a:gd name="connsiteY5" fmla="*/ 1812832 h 3075145"/>
              <a:gd name="connsiteX6" fmla="*/ 2576142 w 10307226"/>
              <a:gd name="connsiteY6" fmla="*/ 1205084 h 3075145"/>
              <a:gd name="connsiteX7" fmla="*/ 5149404 w 10307226"/>
              <a:gd name="connsiteY7" fmla="*/ 1205084 h 3075145"/>
              <a:gd name="connsiteX8" fmla="*/ 5149404 w 10307226"/>
              <a:gd name="connsiteY8" fmla="*/ 614534 h 3075145"/>
              <a:gd name="connsiteX9" fmla="*/ 7726158 w 10307226"/>
              <a:gd name="connsiteY9" fmla="*/ 614534 h 3075145"/>
              <a:gd name="connsiteX10" fmla="*/ 7726158 w 10307226"/>
              <a:gd name="connsiteY10" fmla="*/ 0 h 3075145"/>
              <a:gd name="connsiteX11" fmla="*/ 10307226 w 10307226"/>
              <a:gd name="connsiteY11" fmla="*/ 0 h 3075145"/>
              <a:gd name="connsiteX12" fmla="*/ 5157210 w 10307226"/>
              <a:gd name="connsiteY12" fmla="*/ 2983705 h 3075145"/>
              <a:gd name="connsiteX13" fmla="*/ 5240844 w 10307226"/>
              <a:gd name="connsiteY13" fmla="*/ 3075145 h 307514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12" fmla="*/ 5157210 w 10307226"/>
              <a:gd name="connsiteY12" fmla="*/ 2983705 h 298370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0" fmla="*/ 2581068 w 10307226"/>
              <a:gd name="connsiteY0" fmla="*/ 2983705 h 2983705"/>
              <a:gd name="connsiteX1" fmla="*/ 2576142 w 10307226"/>
              <a:gd name="connsiteY1" fmla="*/ 2983705 h 2983705"/>
              <a:gd name="connsiteX2" fmla="*/ 0 w 10307226"/>
              <a:gd name="connsiteY2" fmla="*/ 2983705 h 2983705"/>
              <a:gd name="connsiteX3" fmla="*/ 0 w 10307226"/>
              <a:gd name="connsiteY3" fmla="*/ 1812832 h 2983705"/>
              <a:gd name="connsiteX4" fmla="*/ 2576142 w 10307226"/>
              <a:gd name="connsiteY4" fmla="*/ 1812832 h 2983705"/>
              <a:gd name="connsiteX5" fmla="*/ 2576142 w 10307226"/>
              <a:gd name="connsiteY5" fmla="*/ 1205084 h 2983705"/>
              <a:gd name="connsiteX6" fmla="*/ 5149404 w 10307226"/>
              <a:gd name="connsiteY6" fmla="*/ 1205084 h 2983705"/>
              <a:gd name="connsiteX7" fmla="*/ 5149404 w 10307226"/>
              <a:gd name="connsiteY7" fmla="*/ 614534 h 2983705"/>
              <a:gd name="connsiteX8" fmla="*/ 7726158 w 10307226"/>
              <a:gd name="connsiteY8" fmla="*/ 614534 h 2983705"/>
              <a:gd name="connsiteX9" fmla="*/ 7726158 w 10307226"/>
              <a:gd name="connsiteY9" fmla="*/ 0 h 2983705"/>
              <a:gd name="connsiteX10" fmla="*/ 10307226 w 10307226"/>
              <a:gd name="connsiteY10" fmla="*/ 0 h 2983705"/>
              <a:gd name="connsiteX0" fmla="*/ 2581068 w 10307226"/>
              <a:gd name="connsiteY0" fmla="*/ 2983705 h 2983705"/>
              <a:gd name="connsiteX1" fmla="*/ 0 w 10307226"/>
              <a:gd name="connsiteY1" fmla="*/ 2983705 h 2983705"/>
              <a:gd name="connsiteX2" fmla="*/ 0 w 10307226"/>
              <a:gd name="connsiteY2" fmla="*/ 1812832 h 2983705"/>
              <a:gd name="connsiteX3" fmla="*/ 2576142 w 10307226"/>
              <a:gd name="connsiteY3" fmla="*/ 1812832 h 2983705"/>
              <a:gd name="connsiteX4" fmla="*/ 2576142 w 10307226"/>
              <a:gd name="connsiteY4" fmla="*/ 1205084 h 2983705"/>
              <a:gd name="connsiteX5" fmla="*/ 5149404 w 10307226"/>
              <a:gd name="connsiteY5" fmla="*/ 1205084 h 2983705"/>
              <a:gd name="connsiteX6" fmla="*/ 5149404 w 10307226"/>
              <a:gd name="connsiteY6" fmla="*/ 614534 h 2983705"/>
              <a:gd name="connsiteX7" fmla="*/ 7726158 w 10307226"/>
              <a:gd name="connsiteY7" fmla="*/ 614534 h 2983705"/>
              <a:gd name="connsiteX8" fmla="*/ 7726158 w 10307226"/>
              <a:gd name="connsiteY8" fmla="*/ 0 h 2983705"/>
              <a:gd name="connsiteX9" fmla="*/ 10307226 w 10307226"/>
              <a:gd name="connsiteY9" fmla="*/ 0 h 2983705"/>
              <a:gd name="connsiteX0" fmla="*/ 0 w 10307226"/>
              <a:gd name="connsiteY0" fmla="*/ 2983705 h 2983705"/>
              <a:gd name="connsiteX1" fmla="*/ 0 w 10307226"/>
              <a:gd name="connsiteY1" fmla="*/ 1812832 h 2983705"/>
              <a:gd name="connsiteX2" fmla="*/ 2576142 w 10307226"/>
              <a:gd name="connsiteY2" fmla="*/ 1812832 h 2983705"/>
              <a:gd name="connsiteX3" fmla="*/ 2576142 w 10307226"/>
              <a:gd name="connsiteY3" fmla="*/ 1205084 h 2983705"/>
              <a:gd name="connsiteX4" fmla="*/ 5149404 w 10307226"/>
              <a:gd name="connsiteY4" fmla="*/ 1205084 h 2983705"/>
              <a:gd name="connsiteX5" fmla="*/ 5149404 w 10307226"/>
              <a:gd name="connsiteY5" fmla="*/ 614534 h 2983705"/>
              <a:gd name="connsiteX6" fmla="*/ 7726158 w 10307226"/>
              <a:gd name="connsiteY6" fmla="*/ 614534 h 2983705"/>
              <a:gd name="connsiteX7" fmla="*/ 7726158 w 10307226"/>
              <a:gd name="connsiteY7" fmla="*/ 0 h 2983705"/>
              <a:gd name="connsiteX8" fmla="*/ 10307226 w 10307226"/>
              <a:gd name="connsiteY8" fmla="*/ 0 h 2983705"/>
              <a:gd name="connsiteX0" fmla="*/ 5443 w 10312669"/>
              <a:gd name="connsiteY0" fmla="*/ 2983705 h 2983705"/>
              <a:gd name="connsiteX1" fmla="*/ 0 w 10312669"/>
              <a:gd name="connsiteY1" fmla="*/ 2379601 h 2983705"/>
              <a:gd name="connsiteX2" fmla="*/ 5443 w 10312669"/>
              <a:gd name="connsiteY2" fmla="*/ 1812832 h 2983705"/>
              <a:gd name="connsiteX3" fmla="*/ 2581585 w 10312669"/>
              <a:gd name="connsiteY3" fmla="*/ 1812832 h 2983705"/>
              <a:gd name="connsiteX4" fmla="*/ 2581585 w 10312669"/>
              <a:gd name="connsiteY4" fmla="*/ 1205084 h 2983705"/>
              <a:gd name="connsiteX5" fmla="*/ 5154847 w 10312669"/>
              <a:gd name="connsiteY5" fmla="*/ 1205084 h 2983705"/>
              <a:gd name="connsiteX6" fmla="*/ 5154847 w 10312669"/>
              <a:gd name="connsiteY6" fmla="*/ 614534 h 2983705"/>
              <a:gd name="connsiteX7" fmla="*/ 7731601 w 10312669"/>
              <a:gd name="connsiteY7" fmla="*/ 614534 h 2983705"/>
              <a:gd name="connsiteX8" fmla="*/ 7731601 w 10312669"/>
              <a:gd name="connsiteY8" fmla="*/ 0 h 2983705"/>
              <a:gd name="connsiteX9" fmla="*/ 10312669 w 10312669"/>
              <a:gd name="connsiteY9" fmla="*/ 0 h 2983705"/>
              <a:gd name="connsiteX0" fmla="*/ 0 w 10312669"/>
              <a:gd name="connsiteY0" fmla="*/ 2379601 h 2379601"/>
              <a:gd name="connsiteX1" fmla="*/ 5443 w 10312669"/>
              <a:gd name="connsiteY1" fmla="*/ 1812832 h 2379601"/>
              <a:gd name="connsiteX2" fmla="*/ 2581585 w 10312669"/>
              <a:gd name="connsiteY2" fmla="*/ 1812832 h 2379601"/>
              <a:gd name="connsiteX3" fmla="*/ 2581585 w 10312669"/>
              <a:gd name="connsiteY3" fmla="*/ 1205084 h 2379601"/>
              <a:gd name="connsiteX4" fmla="*/ 5154847 w 10312669"/>
              <a:gd name="connsiteY4" fmla="*/ 1205084 h 2379601"/>
              <a:gd name="connsiteX5" fmla="*/ 5154847 w 10312669"/>
              <a:gd name="connsiteY5" fmla="*/ 614534 h 2379601"/>
              <a:gd name="connsiteX6" fmla="*/ 7731601 w 10312669"/>
              <a:gd name="connsiteY6" fmla="*/ 614534 h 2379601"/>
              <a:gd name="connsiteX7" fmla="*/ 7731601 w 10312669"/>
              <a:gd name="connsiteY7" fmla="*/ 0 h 2379601"/>
              <a:gd name="connsiteX8" fmla="*/ 10312669 w 10312669"/>
              <a:gd name="connsiteY8" fmla="*/ 0 h 2379601"/>
              <a:gd name="connsiteX0" fmla="*/ 186149 w 10498818"/>
              <a:gd name="connsiteY0" fmla="*/ 2379601 h 2379601"/>
              <a:gd name="connsiteX1" fmla="*/ 188690 w 10498818"/>
              <a:gd name="connsiteY1" fmla="*/ 2119251 h 2379601"/>
              <a:gd name="connsiteX2" fmla="*/ 191592 w 10498818"/>
              <a:gd name="connsiteY2" fmla="*/ 1812832 h 2379601"/>
              <a:gd name="connsiteX3" fmla="*/ 2767734 w 10498818"/>
              <a:gd name="connsiteY3" fmla="*/ 1812832 h 2379601"/>
              <a:gd name="connsiteX4" fmla="*/ 2767734 w 10498818"/>
              <a:gd name="connsiteY4" fmla="*/ 1205084 h 2379601"/>
              <a:gd name="connsiteX5" fmla="*/ 5340996 w 10498818"/>
              <a:gd name="connsiteY5" fmla="*/ 1205084 h 2379601"/>
              <a:gd name="connsiteX6" fmla="*/ 5340996 w 10498818"/>
              <a:gd name="connsiteY6" fmla="*/ 614534 h 2379601"/>
              <a:gd name="connsiteX7" fmla="*/ 7917750 w 10498818"/>
              <a:gd name="connsiteY7" fmla="*/ 614534 h 2379601"/>
              <a:gd name="connsiteX8" fmla="*/ 7917750 w 10498818"/>
              <a:gd name="connsiteY8" fmla="*/ 0 h 2379601"/>
              <a:gd name="connsiteX9" fmla="*/ 10498818 w 10498818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72 w 10312841"/>
              <a:gd name="connsiteY0" fmla="*/ 2379601 h 2379601"/>
              <a:gd name="connsiteX1" fmla="*/ 2713 w 10312841"/>
              <a:gd name="connsiteY1" fmla="*/ 2119251 h 2379601"/>
              <a:gd name="connsiteX2" fmla="*/ 5615 w 10312841"/>
              <a:gd name="connsiteY2" fmla="*/ 1812832 h 2379601"/>
              <a:gd name="connsiteX3" fmla="*/ 2581757 w 10312841"/>
              <a:gd name="connsiteY3" fmla="*/ 1812832 h 2379601"/>
              <a:gd name="connsiteX4" fmla="*/ 2581757 w 10312841"/>
              <a:gd name="connsiteY4" fmla="*/ 1205084 h 2379601"/>
              <a:gd name="connsiteX5" fmla="*/ 5155019 w 10312841"/>
              <a:gd name="connsiteY5" fmla="*/ 1205084 h 2379601"/>
              <a:gd name="connsiteX6" fmla="*/ 5155019 w 10312841"/>
              <a:gd name="connsiteY6" fmla="*/ 614534 h 2379601"/>
              <a:gd name="connsiteX7" fmla="*/ 7731773 w 10312841"/>
              <a:gd name="connsiteY7" fmla="*/ 614534 h 2379601"/>
              <a:gd name="connsiteX8" fmla="*/ 7731773 w 10312841"/>
              <a:gd name="connsiteY8" fmla="*/ 0 h 2379601"/>
              <a:gd name="connsiteX9" fmla="*/ 10312841 w 10312841"/>
              <a:gd name="connsiteY9" fmla="*/ 0 h 2379601"/>
              <a:gd name="connsiteX0" fmla="*/ 0 w 10569844"/>
              <a:gd name="connsiteY0" fmla="*/ 2385951 h 2385951"/>
              <a:gd name="connsiteX1" fmla="*/ 259716 w 10569844"/>
              <a:gd name="connsiteY1" fmla="*/ 211925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412036"/>
              <a:gd name="connsiteX1" fmla="*/ 262891 w 10569844"/>
              <a:gd name="connsiteY1" fmla="*/ 2376426 h 2412036"/>
              <a:gd name="connsiteX2" fmla="*/ 262618 w 10569844"/>
              <a:gd name="connsiteY2" fmla="*/ 1812832 h 2412036"/>
              <a:gd name="connsiteX3" fmla="*/ 2838760 w 10569844"/>
              <a:gd name="connsiteY3" fmla="*/ 1812832 h 2412036"/>
              <a:gd name="connsiteX4" fmla="*/ 2838760 w 10569844"/>
              <a:gd name="connsiteY4" fmla="*/ 1205084 h 2412036"/>
              <a:gd name="connsiteX5" fmla="*/ 5412022 w 10569844"/>
              <a:gd name="connsiteY5" fmla="*/ 1205084 h 2412036"/>
              <a:gd name="connsiteX6" fmla="*/ 5412022 w 10569844"/>
              <a:gd name="connsiteY6" fmla="*/ 614534 h 2412036"/>
              <a:gd name="connsiteX7" fmla="*/ 7988776 w 10569844"/>
              <a:gd name="connsiteY7" fmla="*/ 614534 h 2412036"/>
              <a:gd name="connsiteX8" fmla="*/ 7988776 w 10569844"/>
              <a:gd name="connsiteY8" fmla="*/ 0 h 2412036"/>
              <a:gd name="connsiteX9" fmla="*/ 10569844 w 10569844"/>
              <a:gd name="connsiteY9" fmla="*/ 0 h 2412036"/>
              <a:gd name="connsiteX0" fmla="*/ 0 w 10569844"/>
              <a:gd name="connsiteY0" fmla="*/ 2385951 h 2404472"/>
              <a:gd name="connsiteX1" fmla="*/ 259716 w 10569844"/>
              <a:gd name="connsiteY1" fmla="*/ 2366901 h 2404472"/>
              <a:gd name="connsiteX2" fmla="*/ 262618 w 10569844"/>
              <a:gd name="connsiteY2" fmla="*/ 1812832 h 2404472"/>
              <a:gd name="connsiteX3" fmla="*/ 2838760 w 10569844"/>
              <a:gd name="connsiteY3" fmla="*/ 1812832 h 2404472"/>
              <a:gd name="connsiteX4" fmla="*/ 2838760 w 10569844"/>
              <a:gd name="connsiteY4" fmla="*/ 1205084 h 2404472"/>
              <a:gd name="connsiteX5" fmla="*/ 5412022 w 10569844"/>
              <a:gd name="connsiteY5" fmla="*/ 1205084 h 2404472"/>
              <a:gd name="connsiteX6" fmla="*/ 5412022 w 10569844"/>
              <a:gd name="connsiteY6" fmla="*/ 614534 h 2404472"/>
              <a:gd name="connsiteX7" fmla="*/ 7988776 w 10569844"/>
              <a:gd name="connsiteY7" fmla="*/ 614534 h 2404472"/>
              <a:gd name="connsiteX8" fmla="*/ 7988776 w 10569844"/>
              <a:gd name="connsiteY8" fmla="*/ 0 h 2404472"/>
              <a:gd name="connsiteX9" fmla="*/ 10569844 w 10569844"/>
              <a:gd name="connsiteY9" fmla="*/ 0 h 2404472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84660"/>
              <a:gd name="connsiteY0" fmla="*/ 2371134 h 2374036"/>
              <a:gd name="connsiteX1" fmla="*/ 274532 w 10584660"/>
              <a:gd name="connsiteY1" fmla="*/ 2366901 h 2374036"/>
              <a:gd name="connsiteX2" fmla="*/ 277434 w 10584660"/>
              <a:gd name="connsiteY2" fmla="*/ 1812832 h 2374036"/>
              <a:gd name="connsiteX3" fmla="*/ 2853576 w 10584660"/>
              <a:gd name="connsiteY3" fmla="*/ 1812832 h 2374036"/>
              <a:gd name="connsiteX4" fmla="*/ 2853576 w 10584660"/>
              <a:gd name="connsiteY4" fmla="*/ 1205084 h 2374036"/>
              <a:gd name="connsiteX5" fmla="*/ 5426838 w 10584660"/>
              <a:gd name="connsiteY5" fmla="*/ 1205084 h 2374036"/>
              <a:gd name="connsiteX6" fmla="*/ 5426838 w 10584660"/>
              <a:gd name="connsiteY6" fmla="*/ 614534 h 2374036"/>
              <a:gd name="connsiteX7" fmla="*/ 8003592 w 10584660"/>
              <a:gd name="connsiteY7" fmla="*/ 614534 h 2374036"/>
              <a:gd name="connsiteX8" fmla="*/ 8003592 w 10584660"/>
              <a:gd name="connsiteY8" fmla="*/ 0 h 2374036"/>
              <a:gd name="connsiteX9" fmla="*/ 10584660 w 10584660"/>
              <a:gd name="connsiteY9" fmla="*/ 0 h 2374036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95244"/>
              <a:gd name="connsiteY0" fmla="*/ 2369017 h 2369017"/>
              <a:gd name="connsiteX1" fmla="*/ 285116 w 10595244"/>
              <a:gd name="connsiteY1" fmla="*/ 2366901 h 2369017"/>
              <a:gd name="connsiteX2" fmla="*/ 288018 w 10595244"/>
              <a:gd name="connsiteY2" fmla="*/ 1812832 h 2369017"/>
              <a:gd name="connsiteX3" fmla="*/ 2864160 w 10595244"/>
              <a:gd name="connsiteY3" fmla="*/ 1812832 h 2369017"/>
              <a:gd name="connsiteX4" fmla="*/ 2864160 w 10595244"/>
              <a:gd name="connsiteY4" fmla="*/ 1205084 h 2369017"/>
              <a:gd name="connsiteX5" fmla="*/ 5437422 w 10595244"/>
              <a:gd name="connsiteY5" fmla="*/ 1205084 h 2369017"/>
              <a:gd name="connsiteX6" fmla="*/ 5437422 w 10595244"/>
              <a:gd name="connsiteY6" fmla="*/ 614534 h 2369017"/>
              <a:gd name="connsiteX7" fmla="*/ 8014176 w 10595244"/>
              <a:gd name="connsiteY7" fmla="*/ 614534 h 2369017"/>
              <a:gd name="connsiteX8" fmla="*/ 8014176 w 10595244"/>
              <a:gd name="connsiteY8" fmla="*/ 0 h 2369017"/>
              <a:gd name="connsiteX9" fmla="*/ 10595244 w 10595244"/>
              <a:gd name="connsiteY9" fmla="*/ 0 h 2369017"/>
              <a:gd name="connsiteX0" fmla="*/ 2713 w 10312841"/>
              <a:gd name="connsiteY0" fmla="*/ 2366901 h 2366901"/>
              <a:gd name="connsiteX1" fmla="*/ 5615 w 10312841"/>
              <a:gd name="connsiteY1" fmla="*/ 1812832 h 2366901"/>
              <a:gd name="connsiteX2" fmla="*/ 2581757 w 10312841"/>
              <a:gd name="connsiteY2" fmla="*/ 1812832 h 2366901"/>
              <a:gd name="connsiteX3" fmla="*/ 2581757 w 10312841"/>
              <a:gd name="connsiteY3" fmla="*/ 1205084 h 2366901"/>
              <a:gd name="connsiteX4" fmla="*/ 5155019 w 10312841"/>
              <a:gd name="connsiteY4" fmla="*/ 1205084 h 2366901"/>
              <a:gd name="connsiteX5" fmla="*/ 5155019 w 10312841"/>
              <a:gd name="connsiteY5" fmla="*/ 614534 h 2366901"/>
              <a:gd name="connsiteX6" fmla="*/ 7731773 w 10312841"/>
              <a:gd name="connsiteY6" fmla="*/ 614534 h 2366901"/>
              <a:gd name="connsiteX7" fmla="*/ 7731773 w 10312841"/>
              <a:gd name="connsiteY7" fmla="*/ 0 h 2366901"/>
              <a:gd name="connsiteX8" fmla="*/ 10312841 w 10312841"/>
              <a:gd name="connsiteY8" fmla="*/ 0 h 2366901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3750 w 10307528"/>
              <a:gd name="connsiteY0" fmla="*/ 3001901 h 3001901"/>
              <a:gd name="connsiteX1" fmla="*/ 302 w 10307528"/>
              <a:gd name="connsiteY1" fmla="*/ 1812832 h 3001901"/>
              <a:gd name="connsiteX2" fmla="*/ 2576444 w 10307528"/>
              <a:gd name="connsiteY2" fmla="*/ 1812832 h 3001901"/>
              <a:gd name="connsiteX3" fmla="*/ 2576444 w 10307528"/>
              <a:gd name="connsiteY3" fmla="*/ 1205084 h 3001901"/>
              <a:gd name="connsiteX4" fmla="*/ 5149706 w 10307528"/>
              <a:gd name="connsiteY4" fmla="*/ 1205084 h 3001901"/>
              <a:gd name="connsiteX5" fmla="*/ 5149706 w 10307528"/>
              <a:gd name="connsiteY5" fmla="*/ 614534 h 3001901"/>
              <a:gd name="connsiteX6" fmla="*/ 7726460 w 10307528"/>
              <a:gd name="connsiteY6" fmla="*/ 614534 h 3001901"/>
              <a:gd name="connsiteX7" fmla="*/ 7726460 w 10307528"/>
              <a:gd name="connsiteY7" fmla="*/ 0 h 3001901"/>
              <a:gd name="connsiteX8" fmla="*/ 10307528 w 10307528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4877 w 10308655"/>
              <a:gd name="connsiteY0" fmla="*/ 3001901 h 3001901"/>
              <a:gd name="connsiteX1" fmla="*/ 1429 w 10308655"/>
              <a:gd name="connsiteY1" fmla="*/ 1812832 h 3001901"/>
              <a:gd name="connsiteX2" fmla="*/ 2577571 w 10308655"/>
              <a:gd name="connsiteY2" fmla="*/ 1812832 h 3001901"/>
              <a:gd name="connsiteX3" fmla="*/ 2577571 w 10308655"/>
              <a:gd name="connsiteY3" fmla="*/ 1205084 h 3001901"/>
              <a:gd name="connsiteX4" fmla="*/ 5150833 w 10308655"/>
              <a:gd name="connsiteY4" fmla="*/ 1205084 h 3001901"/>
              <a:gd name="connsiteX5" fmla="*/ 5150833 w 10308655"/>
              <a:gd name="connsiteY5" fmla="*/ 614534 h 3001901"/>
              <a:gd name="connsiteX6" fmla="*/ 7727587 w 10308655"/>
              <a:gd name="connsiteY6" fmla="*/ 614534 h 3001901"/>
              <a:gd name="connsiteX7" fmla="*/ 7727587 w 10308655"/>
              <a:gd name="connsiteY7" fmla="*/ 0 h 3001901"/>
              <a:gd name="connsiteX8" fmla="*/ 10308655 w 10308655"/>
              <a:gd name="connsiteY8" fmla="*/ 0 h 3001901"/>
              <a:gd name="connsiteX0" fmla="*/ 0 w 10307226"/>
              <a:gd name="connsiteY0" fmla="*/ 1812832 h 1812832"/>
              <a:gd name="connsiteX1" fmla="*/ 2576142 w 10307226"/>
              <a:gd name="connsiteY1" fmla="*/ 1812832 h 1812832"/>
              <a:gd name="connsiteX2" fmla="*/ 2576142 w 10307226"/>
              <a:gd name="connsiteY2" fmla="*/ 1205084 h 1812832"/>
              <a:gd name="connsiteX3" fmla="*/ 5149404 w 10307226"/>
              <a:gd name="connsiteY3" fmla="*/ 1205084 h 1812832"/>
              <a:gd name="connsiteX4" fmla="*/ 5149404 w 10307226"/>
              <a:gd name="connsiteY4" fmla="*/ 614534 h 1812832"/>
              <a:gd name="connsiteX5" fmla="*/ 7726158 w 10307226"/>
              <a:gd name="connsiteY5" fmla="*/ 614534 h 1812832"/>
              <a:gd name="connsiteX6" fmla="*/ 7726158 w 10307226"/>
              <a:gd name="connsiteY6" fmla="*/ 0 h 1812832"/>
              <a:gd name="connsiteX7" fmla="*/ 10307226 w 10307226"/>
              <a:gd name="connsiteY7" fmla="*/ 0 h 1812832"/>
              <a:gd name="connsiteX0" fmla="*/ 0 w 7731084"/>
              <a:gd name="connsiteY0" fmla="*/ 1812832 h 1812832"/>
              <a:gd name="connsiteX1" fmla="*/ 0 w 7731084"/>
              <a:gd name="connsiteY1" fmla="*/ 1205084 h 1812832"/>
              <a:gd name="connsiteX2" fmla="*/ 2573262 w 7731084"/>
              <a:gd name="connsiteY2" fmla="*/ 1205084 h 1812832"/>
              <a:gd name="connsiteX3" fmla="*/ 2573262 w 7731084"/>
              <a:gd name="connsiteY3" fmla="*/ 614534 h 1812832"/>
              <a:gd name="connsiteX4" fmla="*/ 5150016 w 7731084"/>
              <a:gd name="connsiteY4" fmla="*/ 614534 h 1812832"/>
              <a:gd name="connsiteX5" fmla="*/ 5150016 w 7731084"/>
              <a:gd name="connsiteY5" fmla="*/ 0 h 1812832"/>
              <a:gd name="connsiteX6" fmla="*/ 7731084 w 7731084"/>
              <a:gd name="connsiteY6" fmla="*/ 0 h 1812832"/>
              <a:gd name="connsiteX0" fmla="*/ 0 w 7741667"/>
              <a:gd name="connsiteY0" fmla="*/ 1376799 h 1376799"/>
              <a:gd name="connsiteX1" fmla="*/ 10583 w 7741667"/>
              <a:gd name="connsiteY1" fmla="*/ 1205084 h 1376799"/>
              <a:gd name="connsiteX2" fmla="*/ 2583845 w 7741667"/>
              <a:gd name="connsiteY2" fmla="*/ 1205084 h 1376799"/>
              <a:gd name="connsiteX3" fmla="*/ 2583845 w 7741667"/>
              <a:gd name="connsiteY3" fmla="*/ 614534 h 1376799"/>
              <a:gd name="connsiteX4" fmla="*/ 5160599 w 7741667"/>
              <a:gd name="connsiteY4" fmla="*/ 614534 h 1376799"/>
              <a:gd name="connsiteX5" fmla="*/ 5160599 w 7741667"/>
              <a:gd name="connsiteY5" fmla="*/ 0 h 1376799"/>
              <a:gd name="connsiteX6" fmla="*/ 7741667 w 7741667"/>
              <a:gd name="connsiteY6" fmla="*/ 0 h 1376799"/>
              <a:gd name="connsiteX0" fmla="*/ 0 w 7731084"/>
              <a:gd name="connsiteY0" fmla="*/ 1372566 h 1372566"/>
              <a:gd name="connsiteX1" fmla="*/ 0 w 7731084"/>
              <a:gd name="connsiteY1" fmla="*/ 1205084 h 1372566"/>
              <a:gd name="connsiteX2" fmla="*/ 2573262 w 7731084"/>
              <a:gd name="connsiteY2" fmla="*/ 1205084 h 1372566"/>
              <a:gd name="connsiteX3" fmla="*/ 2573262 w 7731084"/>
              <a:gd name="connsiteY3" fmla="*/ 614534 h 1372566"/>
              <a:gd name="connsiteX4" fmla="*/ 5150016 w 7731084"/>
              <a:gd name="connsiteY4" fmla="*/ 614534 h 1372566"/>
              <a:gd name="connsiteX5" fmla="*/ 5150016 w 7731084"/>
              <a:gd name="connsiteY5" fmla="*/ 0 h 1372566"/>
              <a:gd name="connsiteX6" fmla="*/ 7731084 w 7731084"/>
              <a:gd name="connsiteY6" fmla="*/ 0 h 1372566"/>
              <a:gd name="connsiteX0" fmla="*/ 1881 w 7732965"/>
              <a:gd name="connsiteY0" fmla="*/ 1372566 h 1372566"/>
              <a:gd name="connsiteX1" fmla="*/ 1881 w 7732965"/>
              <a:gd name="connsiteY1" fmla="*/ 1205084 h 1372566"/>
              <a:gd name="connsiteX2" fmla="*/ 2575143 w 7732965"/>
              <a:gd name="connsiteY2" fmla="*/ 1205084 h 1372566"/>
              <a:gd name="connsiteX3" fmla="*/ 2575143 w 7732965"/>
              <a:gd name="connsiteY3" fmla="*/ 614534 h 1372566"/>
              <a:gd name="connsiteX4" fmla="*/ 5151897 w 7732965"/>
              <a:gd name="connsiteY4" fmla="*/ 614534 h 1372566"/>
              <a:gd name="connsiteX5" fmla="*/ 5151897 w 7732965"/>
              <a:gd name="connsiteY5" fmla="*/ 0 h 1372566"/>
              <a:gd name="connsiteX6" fmla="*/ 7732965 w 7732965"/>
              <a:gd name="connsiteY6" fmla="*/ 0 h 1372566"/>
              <a:gd name="connsiteX0" fmla="*/ 863 w 7740413"/>
              <a:gd name="connsiteY0" fmla="*/ 1370449 h 1370449"/>
              <a:gd name="connsiteX1" fmla="*/ 9329 w 7740413"/>
              <a:gd name="connsiteY1" fmla="*/ 1205084 h 1370449"/>
              <a:gd name="connsiteX2" fmla="*/ 2582591 w 7740413"/>
              <a:gd name="connsiteY2" fmla="*/ 1205084 h 1370449"/>
              <a:gd name="connsiteX3" fmla="*/ 2582591 w 7740413"/>
              <a:gd name="connsiteY3" fmla="*/ 614534 h 1370449"/>
              <a:gd name="connsiteX4" fmla="*/ 5159345 w 7740413"/>
              <a:gd name="connsiteY4" fmla="*/ 614534 h 1370449"/>
              <a:gd name="connsiteX5" fmla="*/ 5159345 w 7740413"/>
              <a:gd name="connsiteY5" fmla="*/ 0 h 1370449"/>
              <a:gd name="connsiteX6" fmla="*/ 7740413 w 7740413"/>
              <a:gd name="connsiteY6" fmla="*/ 0 h 1370449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1456 w 7728306"/>
              <a:gd name="connsiteY0" fmla="*/ 1374682 h 1374682"/>
              <a:gd name="connsiteX1" fmla="*/ 3572 w 7728306"/>
              <a:gd name="connsiteY1" fmla="*/ 1201909 h 1374682"/>
              <a:gd name="connsiteX2" fmla="*/ 2570484 w 7728306"/>
              <a:gd name="connsiteY2" fmla="*/ 1205084 h 1374682"/>
              <a:gd name="connsiteX3" fmla="*/ 2570484 w 7728306"/>
              <a:gd name="connsiteY3" fmla="*/ 614534 h 1374682"/>
              <a:gd name="connsiteX4" fmla="*/ 5147238 w 7728306"/>
              <a:gd name="connsiteY4" fmla="*/ 614534 h 1374682"/>
              <a:gd name="connsiteX5" fmla="*/ 5147238 w 7728306"/>
              <a:gd name="connsiteY5" fmla="*/ 0 h 1374682"/>
              <a:gd name="connsiteX6" fmla="*/ 7728306 w 7728306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4734"/>
              <a:gd name="connsiteY0" fmla="*/ 1201909 h 1205084"/>
              <a:gd name="connsiteX1" fmla="*/ 2566912 w 7724734"/>
              <a:gd name="connsiteY1" fmla="*/ 1205084 h 1205084"/>
              <a:gd name="connsiteX2" fmla="*/ 2566912 w 7724734"/>
              <a:gd name="connsiteY2" fmla="*/ 614534 h 1205084"/>
              <a:gd name="connsiteX3" fmla="*/ 5143666 w 7724734"/>
              <a:gd name="connsiteY3" fmla="*/ 614534 h 1205084"/>
              <a:gd name="connsiteX4" fmla="*/ 5143666 w 7724734"/>
              <a:gd name="connsiteY4" fmla="*/ 0 h 1205084"/>
              <a:gd name="connsiteX5" fmla="*/ 7724734 w 7724734"/>
              <a:gd name="connsiteY5" fmla="*/ 0 h 1205084"/>
              <a:gd name="connsiteX0" fmla="*/ 0 w 5157822"/>
              <a:gd name="connsiteY0" fmla="*/ 1205084 h 1205084"/>
              <a:gd name="connsiteX1" fmla="*/ 0 w 5157822"/>
              <a:gd name="connsiteY1" fmla="*/ 614534 h 1205084"/>
              <a:gd name="connsiteX2" fmla="*/ 2576754 w 5157822"/>
              <a:gd name="connsiteY2" fmla="*/ 614534 h 1205084"/>
              <a:gd name="connsiteX3" fmla="*/ 2576754 w 5157822"/>
              <a:gd name="connsiteY3" fmla="*/ 0 h 1205084"/>
              <a:gd name="connsiteX4" fmla="*/ 5157822 w 5157822"/>
              <a:gd name="connsiteY4" fmla="*/ 0 h 1205084"/>
              <a:gd name="connsiteX0" fmla="*/ 2881 w 5160703"/>
              <a:gd name="connsiteY0" fmla="*/ 1205084 h 1205084"/>
              <a:gd name="connsiteX1" fmla="*/ 0 w 5160703"/>
              <a:gd name="connsiteY1" fmla="*/ 764585 h 1205084"/>
              <a:gd name="connsiteX2" fmla="*/ 2881 w 5160703"/>
              <a:gd name="connsiteY2" fmla="*/ 614534 h 1205084"/>
              <a:gd name="connsiteX3" fmla="*/ 2579635 w 5160703"/>
              <a:gd name="connsiteY3" fmla="*/ 614534 h 1205084"/>
              <a:gd name="connsiteX4" fmla="*/ 2579635 w 5160703"/>
              <a:gd name="connsiteY4" fmla="*/ 0 h 1205084"/>
              <a:gd name="connsiteX5" fmla="*/ 5160703 w 5160703"/>
              <a:gd name="connsiteY5" fmla="*/ 0 h 1205084"/>
              <a:gd name="connsiteX0" fmla="*/ 0 w 5160703"/>
              <a:gd name="connsiteY0" fmla="*/ 764585 h 764585"/>
              <a:gd name="connsiteX1" fmla="*/ 2881 w 5160703"/>
              <a:gd name="connsiteY1" fmla="*/ 614534 h 764585"/>
              <a:gd name="connsiteX2" fmla="*/ 2579635 w 5160703"/>
              <a:gd name="connsiteY2" fmla="*/ 614534 h 764585"/>
              <a:gd name="connsiteX3" fmla="*/ 2579635 w 5160703"/>
              <a:gd name="connsiteY3" fmla="*/ 0 h 764585"/>
              <a:gd name="connsiteX4" fmla="*/ 5160703 w 5160703"/>
              <a:gd name="connsiteY4" fmla="*/ 0 h 764585"/>
              <a:gd name="connsiteX0" fmla="*/ 0 w 5157822"/>
              <a:gd name="connsiteY0" fmla="*/ 614534 h 614534"/>
              <a:gd name="connsiteX1" fmla="*/ 2576754 w 5157822"/>
              <a:gd name="connsiteY1" fmla="*/ 614534 h 614534"/>
              <a:gd name="connsiteX2" fmla="*/ 2576754 w 5157822"/>
              <a:gd name="connsiteY2" fmla="*/ 0 h 614534"/>
              <a:gd name="connsiteX3" fmla="*/ 5157822 w 5157822"/>
              <a:gd name="connsiteY3" fmla="*/ 0 h 614534"/>
              <a:gd name="connsiteX0" fmla="*/ 0 w 2581068"/>
              <a:gd name="connsiteY0" fmla="*/ 614534 h 614534"/>
              <a:gd name="connsiteX1" fmla="*/ 0 w 2581068"/>
              <a:gd name="connsiteY1" fmla="*/ 0 h 614534"/>
              <a:gd name="connsiteX2" fmla="*/ 2581068 w 2581068"/>
              <a:gd name="connsiteY2" fmla="*/ 0 h 614534"/>
              <a:gd name="connsiteX0" fmla="*/ 1535 w 2582603"/>
              <a:gd name="connsiteY0" fmla="*/ 614534 h 614534"/>
              <a:gd name="connsiteX1" fmla="*/ 0 w 2582603"/>
              <a:gd name="connsiteY1" fmla="*/ 171920 h 614534"/>
              <a:gd name="connsiteX2" fmla="*/ 1535 w 2582603"/>
              <a:gd name="connsiteY2" fmla="*/ 0 h 614534"/>
              <a:gd name="connsiteX3" fmla="*/ 2582603 w 2582603"/>
              <a:gd name="connsiteY3" fmla="*/ 0 h 614534"/>
              <a:gd name="connsiteX0" fmla="*/ 0 w 2582603"/>
              <a:gd name="connsiteY0" fmla="*/ 171920 h 171920"/>
              <a:gd name="connsiteX1" fmla="*/ 1535 w 2582603"/>
              <a:gd name="connsiteY1" fmla="*/ 0 h 171920"/>
              <a:gd name="connsiteX2" fmla="*/ 2582603 w 2582603"/>
              <a:gd name="connsiteY2" fmla="*/ 0 h 171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82603" h="171920">
                <a:moveTo>
                  <a:pt x="0" y="171920"/>
                </a:moveTo>
                <a:cubicBezTo>
                  <a:pt x="512" y="114613"/>
                  <a:pt x="1023" y="57307"/>
                  <a:pt x="1535" y="0"/>
                </a:cubicBezTo>
                <a:lnTo>
                  <a:pt x="2582603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uller Bold" pitchFamily="2" charset="-52"/>
            </a:endParaRPr>
          </a:p>
        </p:txBody>
      </p:sp>
      <p:sp>
        <p:nvSpPr>
          <p:cNvPr id="84" name="TextBox 71"/>
          <p:cNvSpPr txBox="1"/>
          <p:nvPr/>
        </p:nvSpPr>
        <p:spPr>
          <a:xfrm>
            <a:off x="3578863" y="4397327"/>
            <a:ext cx="8226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 smtClean="0">
                <a:solidFill>
                  <a:prstClr val="white"/>
                </a:solidFill>
                <a:latin typeface="Muller Bold" pitchFamily="2" charset="-52"/>
                <a:cs typeface="+mn-ea"/>
                <a:sym typeface="+mn-lt"/>
              </a:rPr>
              <a:t>ТЕХНИК</a:t>
            </a:r>
            <a:endParaRPr lang="ru-RU" sz="1050" b="1" dirty="0">
              <a:solidFill>
                <a:prstClr val="white"/>
              </a:solidFill>
              <a:latin typeface="Muller Bold" pitchFamily="2" charset="-52"/>
              <a:cs typeface="+mn-ea"/>
              <a:sym typeface="+mn-lt"/>
            </a:endParaRPr>
          </a:p>
        </p:txBody>
      </p:sp>
      <p:grpSp>
        <p:nvGrpSpPr>
          <p:cNvPr id="130" name="Группа 129">
            <a:extLst>
              <a:ext uri="{FF2B5EF4-FFF2-40B4-BE49-F238E27FC236}">
                <a16:creationId xmlns:a16="http://schemas.microsoft.com/office/drawing/2014/main" id="{18A1B431-49A6-4770-8DF1-68648D58117F}"/>
              </a:ext>
            </a:extLst>
          </p:cNvPr>
          <p:cNvGrpSpPr/>
          <p:nvPr/>
        </p:nvGrpSpPr>
        <p:grpSpPr bwMode="auto">
          <a:xfrm>
            <a:off x="355743" y="1009027"/>
            <a:ext cx="2184775" cy="136549"/>
            <a:chOff x="2174703" y="-596602"/>
            <a:chExt cx="4608512" cy="288032"/>
          </a:xfrm>
        </p:grpSpPr>
        <p:cxnSp>
          <p:nvCxnSpPr>
            <p:cNvPr id="131" name="Прямая соединительная линия 130">
              <a:extLst>
                <a:ext uri="{FF2B5EF4-FFF2-40B4-BE49-F238E27FC236}">
                  <a16:creationId xmlns:a16="http://schemas.microsoft.com/office/drawing/2014/main" id="{7027AA81-7E0C-4572-A4B6-449181A4D580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174703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Прямая соединительная линия 131">
              <a:extLst>
                <a:ext uri="{FF2B5EF4-FFF2-40B4-BE49-F238E27FC236}">
                  <a16:creationId xmlns:a16="http://schemas.microsoft.com/office/drawing/2014/main" id="{6A1CC5A3-7766-44E6-A64B-FE3410BDC3E7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462735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Прямая соединительная линия 133">
              <a:extLst>
                <a:ext uri="{FF2B5EF4-FFF2-40B4-BE49-F238E27FC236}">
                  <a16:creationId xmlns:a16="http://schemas.microsoft.com/office/drawing/2014/main" id="{0517665F-F38C-4AD6-831E-45F31973A91E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750767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Прямая соединительная линия 134">
              <a:extLst>
                <a:ext uri="{FF2B5EF4-FFF2-40B4-BE49-F238E27FC236}">
                  <a16:creationId xmlns:a16="http://schemas.microsoft.com/office/drawing/2014/main" id="{7FC67308-C4F8-408F-AE38-962324664A2D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038799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Прямая соединительная линия 148">
              <a:extLst>
                <a:ext uri="{FF2B5EF4-FFF2-40B4-BE49-F238E27FC236}">
                  <a16:creationId xmlns:a16="http://schemas.microsoft.com/office/drawing/2014/main" id="{2F1A4AC1-467E-494E-8B2D-2B58B0673B96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326831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Прямая соединительная линия 149">
              <a:extLst>
                <a:ext uri="{FF2B5EF4-FFF2-40B4-BE49-F238E27FC236}">
                  <a16:creationId xmlns:a16="http://schemas.microsoft.com/office/drawing/2014/main" id="{6E1426DB-5860-467D-8C32-6772B02DAADC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614863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Прямая соединительная линия 150">
              <a:extLst>
                <a:ext uri="{FF2B5EF4-FFF2-40B4-BE49-F238E27FC236}">
                  <a16:creationId xmlns:a16="http://schemas.microsoft.com/office/drawing/2014/main" id="{698F5B31-6DA9-42F0-8BEF-885C9824C77A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902894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Прямая соединительная линия 153">
              <a:extLst>
                <a:ext uri="{FF2B5EF4-FFF2-40B4-BE49-F238E27FC236}">
                  <a16:creationId xmlns:a16="http://schemas.microsoft.com/office/drawing/2014/main" id="{7150D0BA-F423-43C5-95AF-EFFD9A228D96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4190927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Прямая соединительная линия 155">
              <a:extLst>
                <a:ext uri="{FF2B5EF4-FFF2-40B4-BE49-F238E27FC236}">
                  <a16:creationId xmlns:a16="http://schemas.microsoft.com/office/drawing/2014/main" id="{A61F2449-595B-4BAF-882D-3AA96D3DF21B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4478959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Прямая соединительная линия 156">
              <a:extLst>
                <a:ext uri="{FF2B5EF4-FFF2-40B4-BE49-F238E27FC236}">
                  <a16:creationId xmlns:a16="http://schemas.microsoft.com/office/drawing/2014/main" id="{603EFADB-B6C7-4CAD-B66B-5D373C53CEDC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4766991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Прямая соединительная линия 157">
              <a:extLst>
                <a:ext uri="{FF2B5EF4-FFF2-40B4-BE49-F238E27FC236}">
                  <a16:creationId xmlns:a16="http://schemas.microsoft.com/office/drawing/2014/main" id="{FCAAC873-2EC2-4FDA-BF34-C589674B1B75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055023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Прямая соединительная линия 158">
              <a:extLst>
                <a:ext uri="{FF2B5EF4-FFF2-40B4-BE49-F238E27FC236}">
                  <a16:creationId xmlns:a16="http://schemas.microsoft.com/office/drawing/2014/main" id="{5C83B2AC-DE07-4FF5-81F7-1943DED09D2B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343055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Прямая соединительная линия 159">
              <a:extLst>
                <a:ext uri="{FF2B5EF4-FFF2-40B4-BE49-F238E27FC236}">
                  <a16:creationId xmlns:a16="http://schemas.microsoft.com/office/drawing/2014/main" id="{6328B733-8ABF-47E8-BFFD-C70BC5E7FA1C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631087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Прямая соединительная линия 160">
              <a:extLst>
                <a:ext uri="{FF2B5EF4-FFF2-40B4-BE49-F238E27FC236}">
                  <a16:creationId xmlns:a16="http://schemas.microsoft.com/office/drawing/2014/main" id="{F815D807-DE70-4C8B-8937-A4C26F57B8BD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919119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Прямая соединительная линия 161">
              <a:extLst>
                <a:ext uri="{FF2B5EF4-FFF2-40B4-BE49-F238E27FC236}">
                  <a16:creationId xmlns:a16="http://schemas.microsoft.com/office/drawing/2014/main" id="{B3609242-1586-41A5-96EF-E1FAE7A3F5AC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6207151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Прямая соединительная линия 162">
              <a:extLst>
                <a:ext uri="{FF2B5EF4-FFF2-40B4-BE49-F238E27FC236}">
                  <a16:creationId xmlns:a16="http://schemas.microsoft.com/office/drawing/2014/main" id="{7CAA2313-A51A-47F4-A89C-69E92F814A7B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6495183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4" name="TextBox 163">
            <a:extLst>
              <a:ext uri="{FF2B5EF4-FFF2-40B4-BE49-F238E27FC236}">
                <a16:creationId xmlns:a16="http://schemas.microsoft.com/office/drawing/2014/main" id="{EBF69182-DB64-4090-93F7-428479ADD298}"/>
              </a:ext>
            </a:extLst>
          </p:cNvPr>
          <p:cNvSpPr txBox="1"/>
          <p:nvPr/>
        </p:nvSpPr>
        <p:spPr>
          <a:xfrm>
            <a:off x="312062" y="436787"/>
            <a:ext cx="9885614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Muller Bold" pitchFamily="2" charset="-52"/>
              </a:rPr>
              <a:t>Департамент арендного бизнеса</a:t>
            </a:r>
            <a:endParaRPr lang="ru-RU" sz="2800" b="1" dirty="0">
              <a:solidFill>
                <a:schemeClr val="bg1"/>
              </a:solidFill>
              <a:latin typeface="Muller Bold" pitchFamily="2" charset="-52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37EDAA7F-88A1-41CC-9722-ABC28967C7BC}"/>
              </a:ext>
            </a:extLst>
          </p:cNvPr>
          <p:cNvSpPr txBox="1"/>
          <p:nvPr/>
        </p:nvSpPr>
        <p:spPr>
          <a:xfrm>
            <a:off x="2267421" y="4976422"/>
            <a:ext cx="1053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000">
                <a:solidFill>
                  <a:schemeClr val="bg1"/>
                </a:solidFill>
                <a:effectLst/>
                <a:latin typeface="Muller ExtraBold" pitchFamily="50" charset="-52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r"/>
            <a:r>
              <a:rPr lang="ru-RU" sz="1200" dirty="0" smtClean="0">
                <a:latin typeface="Muller Bold" pitchFamily="2" charset="-52"/>
              </a:rPr>
              <a:t>100 </a:t>
            </a:r>
            <a:r>
              <a:rPr lang="ru-RU" sz="1200" dirty="0">
                <a:latin typeface="Muller Bold" pitchFamily="2" charset="-52"/>
              </a:rPr>
              <a:t>000 </a:t>
            </a:r>
            <a:r>
              <a:rPr lang="ru-RU" sz="1200" dirty="0">
                <a:latin typeface="Muller Bold" pitchFamily="2" charset="-52"/>
                <a:cs typeface="Calibri" panose="020F0502020204030204" pitchFamily="34" charset="0"/>
              </a:rPr>
              <a:t>₽</a:t>
            </a:r>
            <a:endParaRPr lang="ru-RU" sz="1200" dirty="0">
              <a:latin typeface="Muller Bold" pitchFamily="2" charset="-52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A80B45C4-C0D0-4A55-9F62-BF1F3D3B7D6F}"/>
              </a:ext>
            </a:extLst>
          </p:cNvPr>
          <p:cNvSpPr txBox="1"/>
          <p:nvPr/>
        </p:nvSpPr>
        <p:spPr>
          <a:xfrm>
            <a:off x="10278687" y="3121699"/>
            <a:ext cx="982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000">
                <a:solidFill>
                  <a:schemeClr val="bg1"/>
                </a:solidFill>
                <a:effectLst/>
                <a:latin typeface="Muller ExtraBold" pitchFamily="50" charset="-52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r"/>
            <a:r>
              <a:rPr lang="ru-RU" sz="1200" dirty="0" smtClean="0">
                <a:latin typeface="Muller Bold" pitchFamily="2" charset="-52"/>
              </a:rPr>
              <a:t>160 </a:t>
            </a:r>
            <a:r>
              <a:rPr lang="ru-RU" sz="1200" dirty="0">
                <a:latin typeface="Muller Bold" pitchFamily="2" charset="-52"/>
              </a:rPr>
              <a:t>000 </a:t>
            </a:r>
            <a:r>
              <a:rPr lang="ru-RU" sz="1200" dirty="0">
                <a:latin typeface="Muller Bold" pitchFamily="2" charset="-52"/>
                <a:cs typeface="Calibri" panose="020F0502020204030204" pitchFamily="34" charset="0"/>
              </a:rPr>
              <a:t>₽</a:t>
            </a:r>
            <a:endParaRPr lang="ru-RU" sz="1200" dirty="0">
              <a:latin typeface="Muller Bold" pitchFamily="2" charset="-52"/>
            </a:endParaRPr>
          </a:p>
        </p:txBody>
      </p:sp>
      <p:sp>
        <p:nvSpPr>
          <p:cNvPr id="51" name="TextBox 70">
            <a:extLst>
              <a:ext uri="{FF2B5EF4-FFF2-40B4-BE49-F238E27FC236}">
                <a16:creationId xmlns:a16="http://schemas.microsoft.com/office/drawing/2014/main" id="{F076999A-5FF7-40AB-ABE7-66BD1EDC8C40}"/>
              </a:ext>
            </a:extLst>
          </p:cNvPr>
          <p:cNvSpPr txBox="1"/>
          <p:nvPr/>
        </p:nvSpPr>
        <p:spPr>
          <a:xfrm>
            <a:off x="6198266" y="3698891"/>
            <a:ext cx="13122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 smtClean="0">
                <a:solidFill>
                  <a:schemeClr val="bg1"/>
                </a:solidFill>
                <a:latin typeface="Muller Bold" pitchFamily="2" charset="-52"/>
                <a:cs typeface="Times New Roman" panose="02020603050405020304" pitchFamily="18" charset="0"/>
                <a:sym typeface="+mn-lt"/>
              </a:rPr>
              <a:t>БРИГАДИР</a:t>
            </a:r>
            <a:endParaRPr lang="ru-RU" sz="1200" b="1" dirty="0">
              <a:solidFill>
                <a:schemeClr val="bg1"/>
              </a:solidFill>
              <a:latin typeface="Muller Bold" pitchFamily="2" charset="-5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52" name="TextBox 70">
            <a:extLst>
              <a:ext uri="{FF2B5EF4-FFF2-40B4-BE49-F238E27FC236}">
                <a16:creationId xmlns:a16="http://schemas.microsoft.com/office/drawing/2014/main" id="{1C421847-5A76-478A-B349-07E9E4045063}"/>
              </a:ext>
            </a:extLst>
          </p:cNvPr>
          <p:cNvSpPr txBox="1"/>
          <p:nvPr/>
        </p:nvSpPr>
        <p:spPr>
          <a:xfrm>
            <a:off x="8872009" y="3086153"/>
            <a:ext cx="18939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 smtClean="0">
                <a:solidFill>
                  <a:schemeClr val="bg1"/>
                </a:solidFill>
                <a:latin typeface="Muller Bold" pitchFamily="2" charset="-52"/>
                <a:cs typeface="Times New Roman" panose="02020603050405020304" pitchFamily="18" charset="0"/>
                <a:sym typeface="+mn-lt"/>
              </a:rPr>
              <a:t>МАСТЕР</a:t>
            </a:r>
            <a:endParaRPr lang="ru-RU" sz="1200" b="1" dirty="0">
              <a:solidFill>
                <a:schemeClr val="bg1"/>
              </a:solidFill>
              <a:latin typeface="Muller Bold" pitchFamily="2" charset="-5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8631765" y="518304"/>
            <a:ext cx="2582603" cy="1554903"/>
          </a:xfrm>
          <a:prstGeom prst="rect">
            <a:avLst/>
          </a:prstGeom>
          <a:solidFill>
            <a:srgbClr val="00B4F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Muller Bold" pitchFamily="2" charset="-52"/>
            </a:endParaRPr>
          </a:p>
        </p:txBody>
      </p:sp>
      <p:sp>
        <p:nvSpPr>
          <p:cNvPr id="55" name="Rectangle 99"/>
          <p:cNvSpPr/>
          <p:nvPr/>
        </p:nvSpPr>
        <p:spPr>
          <a:xfrm>
            <a:off x="8746396" y="1009027"/>
            <a:ext cx="25512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Рассмотрение кандидата на повышение 1 раз в 12 месяцев.</a:t>
            </a:r>
            <a:endParaRPr lang="ru-RU" sz="1200" b="1" dirty="0">
              <a:solidFill>
                <a:schemeClr val="bg1"/>
              </a:solidFill>
              <a:latin typeface="Muller Bold" pitchFamily="2" charset="-5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249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Picture 2" descr="P:\Никита\!!НОВАЯ ПРЕЗЕНТАЦИЯ\Фоны\6.jpg">
            <a:extLst>
              <a:ext uri="{FF2B5EF4-FFF2-40B4-BE49-F238E27FC236}">
                <a16:creationId xmlns:a16="http://schemas.microsoft.com/office/drawing/2014/main" id="{2F48C97A-8309-41EA-BE78-968C4DA06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-14466" y="-12699"/>
            <a:ext cx="12202736" cy="687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" name="Полилиния 94"/>
          <p:cNvSpPr/>
          <p:nvPr/>
        </p:nvSpPr>
        <p:spPr>
          <a:xfrm>
            <a:off x="907143" y="3025831"/>
            <a:ext cx="10308813" cy="3021805"/>
          </a:xfrm>
          <a:custGeom>
            <a:avLst/>
            <a:gdLst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5149404 w 10307226"/>
              <a:gd name="connsiteY6" fmla="*/ 2983705 h 2983706"/>
              <a:gd name="connsiteX7" fmla="*/ 2581068 w 10307226"/>
              <a:gd name="connsiteY7" fmla="*/ 2983705 h 2983706"/>
              <a:gd name="connsiteX8" fmla="*/ 2576142 w 10307226"/>
              <a:gd name="connsiteY8" fmla="*/ 2983705 h 2983706"/>
              <a:gd name="connsiteX9" fmla="*/ 0 w 10307226"/>
              <a:gd name="connsiteY9" fmla="*/ 2983705 h 2983706"/>
              <a:gd name="connsiteX10" fmla="*/ 0 w 10307226"/>
              <a:gd name="connsiteY10" fmla="*/ 1812832 h 2983706"/>
              <a:gd name="connsiteX11" fmla="*/ 2576142 w 10307226"/>
              <a:gd name="connsiteY11" fmla="*/ 1812832 h 2983706"/>
              <a:gd name="connsiteX12" fmla="*/ 2576142 w 10307226"/>
              <a:gd name="connsiteY12" fmla="*/ 1205084 h 2983706"/>
              <a:gd name="connsiteX13" fmla="*/ 5149404 w 10307226"/>
              <a:gd name="connsiteY13" fmla="*/ 1205084 h 2983706"/>
              <a:gd name="connsiteX14" fmla="*/ 5149404 w 10307226"/>
              <a:gd name="connsiteY14" fmla="*/ 614534 h 2983706"/>
              <a:gd name="connsiteX15" fmla="*/ 7726158 w 10307226"/>
              <a:gd name="connsiteY15" fmla="*/ 614534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2581068 w 10307226"/>
              <a:gd name="connsiteY6" fmla="*/ 2983705 h 2983706"/>
              <a:gd name="connsiteX7" fmla="*/ 2576142 w 10307226"/>
              <a:gd name="connsiteY7" fmla="*/ 2983705 h 2983706"/>
              <a:gd name="connsiteX8" fmla="*/ 0 w 10307226"/>
              <a:gd name="connsiteY8" fmla="*/ 2983705 h 2983706"/>
              <a:gd name="connsiteX9" fmla="*/ 0 w 10307226"/>
              <a:gd name="connsiteY9" fmla="*/ 1812832 h 2983706"/>
              <a:gd name="connsiteX10" fmla="*/ 2576142 w 10307226"/>
              <a:gd name="connsiteY10" fmla="*/ 1812832 h 2983706"/>
              <a:gd name="connsiteX11" fmla="*/ 2576142 w 10307226"/>
              <a:gd name="connsiteY11" fmla="*/ 1205084 h 2983706"/>
              <a:gd name="connsiteX12" fmla="*/ 5149404 w 10307226"/>
              <a:gd name="connsiteY12" fmla="*/ 1205084 h 2983706"/>
              <a:gd name="connsiteX13" fmla="*/ 5149404 w 10307226"/>
              <a:gd name="connsiteY13" fmla="*/ 614534 h 2983706"/>
              <a:gd name="connsiteX14" fmla="*/ 7726158 w 10307226"/>
              <a:gd name="connsiteY14" fmla="*/ 614534 h 2983706"/>
              <a:gd name="connsiteX15" fmla="*/ 7726158 w 10307226"/>
              <a:gd name="connsiteY15" fmla="*/ 0 h 2983706"/>
              <a:gd name="connsiteX0" fmla="*/ 7726158 w 10307226"/>
              <a:gd name="connsiteY0" fmla="*/ 0 h 3020217"/>
              <a:gd name="connsiteX1" fmla="*/ 10307226 w 10307226"/>
              <a:gd name="connsiteY1" fmla="*/ 0 h 3020217"/>
              <a:gd name="connsiteX2" fmla="*/ 10307226 w 10307226"/>
              <a:gd name="connsiteY2" fmla="*/ 2983706 h 3020217"/>
              <a:gd name="connsiteX3" fmla="*/ 7726158 w 10307226"/>
              <a:gd name="connsiteY3" fmla="*/ 2983706 h 3020217"/>
              <a:gd name="connsiteX4" fmla="*/ 7726158 w 10307226"/>
              <a:gd name="connsiteY4" fmla="*/ 2983705 h 3020217"/>
              <a:gd name="connsiteX5" fmla="*/ 5160385 w 10307226"/>
              <a:gd name="connsiteY5" fmla="*/ 3020217 h 3020217"/>
              <a:gd name="connsiteX6" fmla="*/ 2581068 w 10307226"/>
              <a:gd name="connsiteY6" fmla="*/ 2983705 h 3020217"/>
              <a:gd name="connsiteX7" fmla="*/ 2576142 w 10307226"/>
              <a:gd name="connsiteY7" fmla="*/ 2983705 h 3020217"/>
              <a:gd name="connsiteX8" fmla="*/ 0 w 10307226"/>
              <a:gd name="connsiteY8" fmla="*/ 2983705 h 3020217"/>
              <a:gd name="connsiteX9" fmla="*/ 0 w 10307226"/>
              <a:gd name="connsiteY9" fmla="*/ 1812832 h 3020217"/>
              <a:gd name="connsiteX10" fmla="*/ 2576142 w 10307226"/>
              <a:gd name="connsiteY10" fmla="*/ 1812832 h 3020217"/>
              <a:gd name="connsiteX11" fmla="*/ 2576142 w 10307226"/>
              <a:gd name="connsiteY11" fmla="*/ 1205084 h 3020217"/>
              <a:gd name="connsiteX12" fmla="*/ 5149404 w 10307226"/>
              <a:gd name="connsiteY12" fmla="*/ 1205084 h 3020217"/>
              <a:gd name="connsiteX13" fmla="*/ 5149404 w 10307226"/>
              <a:gd name="connsiteY13" fmla="*/ 614534 h 3020217"/>
              <a:gd name="connsiteX14" fmla="*/ 7726158 w 10307226"/>
              <a:gd name="connsiteY14" fmla="*/ 614534 h 3020217"/>
              <a:gd name="connsiteX15" fmla="*/ 7726158 w 10307226"/>
              <a:gd name="connsiteY15" fmla="*/ 0 h 3020217"/>
              <a:gd name="connsiteX0" fmla="*/ 7726158 w 10307226"/>
              <a:gd name="connsiteY0" fmla="*/ 0 h 3021805"/>
              <a:gd name="connsiteX1" fmla="*/ 10307226 w 10307226"/>
              <a:gd name="connsiteY1" fmla="*/ 0 h 3021805"/>
              <a:gd name="connsiteX2" fmla="*/ 10307226 w 10307226"/>
              <a:gd name="connsiteY2" fmla="*/ 2983706 h 3021805"/>
              <a:gd name="connsiteX3" fmla="*/ 7726158 w 10307226"/>
              <a:gd name="connsiteY3" fmla="*/ 2983706 h 3021805"/>
              <a:gd name="connsiteX4" fmla="*/ 7740446 w 10307226"/>
              <a:gd name="connsiteY4" fmla="*/ 3021805 h 3021805"/>
              <a:gd name="connsiteX5" fmla="*/ 5160385 w 10307226"/>
              <a:gd name="connsiteY5" fmla="*/ 3020217 h 3021805"/>
              <a:gd name="connsiteX6" fmla="*/ 2581068 w 10307226"/>
              <a:gd name="connsiteY6" fmla="*/ 2983705 h 3021805"/>
              <a:gd name="connsiteX7" fmla="*/ 2576142 w 10307226"/>
              <a:gd name="connsiteY7" fmla="*/ 2983705 h 3021805"/>
              <a:gd name="connsiteX8" fmla="*/ 0 w 10307226"/>
              <a:gd name="connsiteY8" fmla="*/ 2983705 h 3021805"/>
              <a:gd name="connsiteX9" fmla="*/ 0 w 10307226"/>
              <a:gd name="connsiteY9" fmla="*/ 1812832 h 3021805"/>
              <a:gd name="connsiteX10" fmla="*/ 2576142 w 10307226"/>
              <a:gd name="connsiteY10" fmla="*/ 1812832 h 3021805"/>
              <a:gd name="connsiteX11" fmla="*/ 2576142 w 10307226"/>
              <a:gd name="connsiteY11" fmla="*/ 1205084 h 3021805"/>
              <a:gd name="connsiteX12" fmla="*/ 5149404 w 10307226"/>
              <a:gd name="connsiteY12" fmla="*/ 1205084 h 3021805"/>
              <a:gd name="connsiteX13" fmla="*/ 5149404 w 10307226"/>
              <a:gd name="connsiteY13" fmla="*/ 614534 h 3021805"/>
              <a:gd name="connsiteX14" fmla="*/ 7726158 w 10307226"/>
              <a:gd name="connsiteY14" fmla="*/ 614534 h 3021805"/>
              <a:gd name="connsiteX15" fmla="*/ 7726158 w 10307226"/>
              <a:gd name="connsiteY15" fmla="*/ 0 h 3021805"/>
              <a:gd name="connsiteX0" fmla="*/ 7726158 w 10307226"/>
              <a:gd name="connsiteY0" fmla="*/ 0 h 3021805"/>
              <a:gd name="connsiteX1" fmla="*/ 10307226 w 10307226"/>
              <a:gd name="connsiteY1" fmla="*/ 0 h 3021805"/>
              <a:gd name="connsiteX2" fmla="*/ 10307226 w 10307226"/>
              <a:gd name="connsiteY2" fmla="*/ 2983706 h 3021805"/>
              <a:gd name="connsiteX3" fmla="*/ 7740446 w 10307226"/>
              <a:gd name="connsiteY3" fmla="*/ 3021805 h 3021805"/>
              <a:gd name="connsiteX4" fmla="*/ 5160385 w 10307226"/>
              <a:gd name="connsiteY4" fmla="*/ 3020217 h 3021805"/>
              <a:gd name="connsiteX5" fmla="*/ 2581068 w 10307226"/>
              <a:gd name="connsiteY5" fmla="*/ 2983705 h 3021805"/>
              <a:gd name="connsiteX6" fmla="*/ 2576142 w 10307226"/>
              <a:gd name="connsiteY6" fmla="*/ 2983705 h 3021805"/>
              <a:gd name="connsiteX7" fmla="*/ 0 w 10307226"/>
              <a:gd name="connsiteY7" fmla="*/ 2983705 h 3021805"/>
              <a:gd name="connsiteX8" fmla="*/ 0 w 10307226"/>
              <a:gd name="connsiteY8" fmla="*/ 1812832 h 3021805"/>
              <a:gd name="connsiteX9" fmla="*/ 2576142 w 10307226"/>
              <a:gd name="connsiteY9" fmla="*/ 1812832 h 3021805"/>
              <a:gd name="connsiteX10" fmla="*/ 2576142 w 10307226"/>
              <a:gd name="connsiteY10" fmla="*/ 1205084 h 3021805"/>
              <a:gd name="connsiteX11" fmla="*/ 5149404 w 10307226"/>
              <a:gd name="connsiteY11" fmla="*/ 1205084 h 3021805"/>
              <a:gd name="connsiteX12" fmla="*/ 5149404 w 10307226"/>
              <a:gd name="connsiteY12" fmla="*/ 614534 h 3021805"/>
              <a:gd name="connsiteX13" fmla="*/ 7726158 w 10307226"/>
              <a:gd name="connsiteY13" fmla="*/ 614534 h 3021805"/>
              <a:gd name="connsiteX14" fmla="*/ 7726158 w 10307226"/>
              <a:gd name="connsiteY14" fmla="*/ 0 h 3021805"/>
              <a:gd name="connsiteX0" fmla="*/ 7726158 w 10307226"/>
              <a:gd name="connsiteY0" fmla="*/ 0 h 3020217"/>
              <a:gd name="connsiteX1" fmla="*/ 10307226 w 10307226"/>
              <a:gd name="connsiteY1" fmla="*/ 0 h 3020217"/>
              <a:gd name="connsiteX2" fmla="*/ 10307226 w 10307226"/>
              <a:gd name="connsiteY2" fmla="*/ 2983706 h 3020217"/>
              <a:gd name="connsiteX3" fmla="*/ 7734096 w 10307226"/>
              <a:gd name="connsiteY3" fmla="*/ 3018630 h 3020217"/>
              <a:gd name="connsiteX4" fmla="*/ 5160385 w 10307226"/>
              <a:gd name="connsiteY4" fmla="*/ 3020217 h 3020217"/>
              <a:gd name="connsiteX5" fmla="*/ 2581068 w 10307226"/>
              <a:gd name="connsiteY5" fmla="*/ 2983705 h 3020217"/>
              <a:gd name="connsiteX6" fmla="*/ 2576142 w 10307226"/>
              <a:gd name="connsiteY6" fmla="*/ 2983705 h 3020217"/>
              <a:gd name="connsiteX7" fmla="*/ 0 w 10307226"/>
              <a:gd name="connsiteY7" fmla="*/ 2983705 h 3020217"/>
              <a:gd name="connsiteX8" fmla="*/ 0 w 10307226"/>
              <a:gd name="connsiteY8" fmla="*/ 1812832 h 3020217"/>
              <a:gd name="connsiteX9" fmla="*/ 2576142 w 10307226"/>
              <a:gd name="connsiteY9" fmla="*/ 1812832 h 3020217"/>
              <a:gd name="connsiteX10" fmla="*/ 2576142 w 10307226"/>
              <a:gd name="connsiteY10" fmla="*/ 1205084 h 3020217"/>
              <a:gd name="connsiteX11" fmla="*/ 5149404 w 10307226"/>
              <a:gd name="connsiteY11" fmla="*/ 1205084 h 3020217"/>
              <a:gd name="connsiteX12" fmla="*/ 5149404 w 10307226"/>
              <a:gd name="connsiteY12" fmla="*/ 614534 h 3020217"/>
              <a:gd name="connsiteX13" fmla="*/ 7726158 w 10307226"/>
              <a:gd name="connsiteY13" fmla="*/ 614534 h 3020217"/>
              <a:gd name="connsiteX14" fmla="*/ 7726158 w 10307226"/>
              <a:gd name="connsiteY14" fmla="*/ 0 h 3020217"/>
              <a:gd name="connsiteX0" fmla="*/ 7726158 w 10308813"/>
              <a:gd name="connsiteY0" fmla="*/ 0 h 3020217"/>
              <a:gd name="connsiteX1" fmla="*/ 10307226 w 10308813"/>
              <a:gd name="connsiteY1" fmla="*/ 0 h 3020217"/>
              <a:gd name="connsiteX2" fmla="*/ 10308813 w 10308813"/>
              <a:gd name="connsiteY2" fmla="*/ 3015456 h 3020217"/>
              <a:gd name="connsiteX3" fmla="*/ 7734096 w 10308813"/>
              <a:gd name="connsiteY3" fmla="*/ 3018630 h 3020217"/>
              <a:gd name="connsiteX4" fmla="*/ 5160385 w 10308813"/>
              <a:gd name="connsiteY4" fmla="*/ 3020217 h 3020217"/>
              <a:gd name="connsiteX5" fmla="*/ 2581068 w 10308813"/>
              <a:gd name="connsiteY5" fmla="*/ 2983705 h 3020217"/>
              <a:gd name="connsiteX6" fmla="*/ 2576142 w 10308813"/>
              <a:gd name="connsiteY6" fmla="*/ 2983705 h 3020217"/>
              <a:gd name="connsiteX7" fmla="*/ 0 w 10308813"/>
              <a:gd name="connsiteY7" fmla="*/ 2983705 h 3020217"/>
              <a:gd name="connsiteX8" fmla="*/ 0 w 10308813"/>
              <a:gd name="connsiteY8" fmla="*/ 1812832 h 3020217"/>
              <a:gd name="connsiteX9" fmla="*/ 2576142 w 10308813"/>
              <a:gd name="connsiteY9" fmla="*/ 1812832 h 3020217"/>
              <a:gd name="connsiteX10" fmla="*/ 2576142 w 10308813"/>
              <a:gd name="connsiteY10" fmla="*/ 1205084 h 3020217"/>
              <a:gd name="connsiteX11" fmla="*/ 5149404 w 10308813"/>
              <a:gd name="connsiteY11" fmla="*/ 1205084 h 3020217"/>
              <a:gd name="connsiteX12" fmla="*/ 5149404 w 10308813"/>
              <a:gd name="connsiteY12" fmla="*/ 614534 h 3020217"/>
              <a:gd name="connsiteX13" fmla="*/ 7726158 w 10308813"/>
              <a:gd name="connsiteY13" fmla="*/ 614534 h 3020217"/>
              <a:gd name="connsiteX14" fmla="*/ 7726158 w 10308813"/>
              <a:gd name="connsiteY14" fmla="*/ 0 h 3020217"/>
              <a:gd name="connsiteX0" fmla="*/ 7726158 w 10308813"/>
              <a:gd name="connsiteY0" fmla="*/ 0 h 3020217"/>
              <a:gd name="connsiteX1" fmla="*/ 10307226 w 10308813"/>
              <a:gd name="connsiteY1" fmla="*/ 0 h 3020217"/>
              <a:gd name="connsiteX2" fmla="*/ 10308813 w 10308813"/>
              <a:gd name="connsiteY2" fmla="*/ 3015456 h 3020217"/>
              <a:gd name="connsiteX3" fmla="*/ 7734096 w 10308813"/>
              <a:gd name="connsiteY3" fmla="*/ 3018630 h 3020217"/>
              <a:gd name="connsiteX4" fmla="*/ 5160385 w 10308813"/>
              <a:gd name="connsiteY4" fmla="*/ 3020217 h 3020217"/>
              <a:gd name="connsiteX5" fmla="*/ 2581068 w 10308813"/>
              <a:gd name="connsiteY5" fmla="*/ 2983705 h 3020217"/>
              <a:gd name="connsiteX6" fmla="*/ 0 w 10308813"/>
              <a:gd name="connsiteY6" fmla="*/ 2983705 h 3020217"/>
              <a:gd name="connsiteX7" fmla="*/ 0 w 10308813"/>
              <a:gd name="connsiteY7" fmla="*/ 1812832 h 3020217"/>
              <a:gd name="connsiteX8" fmla="*/ 2576142 w 10308813"/>
              <a:gd name="connsiteY8" fmla="*/ 1812832 h 3020217"/>
              <a:gd name="connsiteX9" fmla="*/ 2576142 w 10308813"/>
              <a:gd name="connsiteY9" fmla="*/ 1205084 h 3020217"/>
              <a:gd name="connsiteX10" fmla="*/ 5149404 w 10308813"/>
              <a:gd name="connsiteY10" fmla="*/ 1205084 h 3020217"/>
              <a:gd name="connsiteX11" fmla="*/ 5149404 w 10308813"/>
              <a:gd name="connsiteY11" fmla="*/ 614534 h 3020217"/>
              <a:gd name="connsiteX12" fmla="*/ 7726158 w 10308813"/>
              <a:gd name="connsiteY12" fmla="*/ 614534 h 3020217"/>
              <a:gd name="connsiteX13" fmla="*/ 7726158 w 10308813"/>
              <a:gd name="connsiteY13" fmla="*/ 0 h 3020217"/>
              <a:gd name="connsiteX0" fmla="*/ 7726158 w 10308813"/>
              <a:gd name="connsiteY0" fmla="*/ 0 h 3021805"/>
              <a:gd name="connsiteX1" fmla="*/ 10307226 w 10308813"/>
              <a:gd name="connsiteY1" fmla="*/ 0 h 3021805"/>
              <a:gd name="connsiteX2" fmla="*/ 10308813 w 10308813"/>
              <a:gd name="connsiteY2" fmla="*/ 3015456 h 3021805"/>
              <a:gd name="connsiteX3" fmla="*/ 7734096 w 10308813"/>
              <a:gd name="connsiteY3" fmla="*/ 3018630 h 3021805"/>
              <a:gd name="connsiteX4" fmla="*/ 5160385 w 10308813"/>
              <a:gd name="connsiteY4" fmla="*/ 3020217 h 3021805"/>
              <a:gd name="connsiteX5" fmla="*/ 2576305 w 10308813"/>
              <a:gd name="connsiteY5" fmla="*/ 3021805 h 3021805"/>
              <a:gd name="connsiteX6" fmla="*/ 0 w 10308813"/>
              <a:gd name="connsiteY6" fmla="*/ 2983705 h 3021805"/>
              <a:gd name="connsiteX7" fmla="*/ 0 w 10308813"/>
              <a:gd name="connsiteY7" fmla="*/ 1812832 h 3021805"/>
              <a:gd name="connsiteX8" fmla="*/ 2576142 w 10308813"/>
              <a:gd name="connsiteY8" fmla="*/ 1812832 h 3021805"/>
              <a:gd name="connsiteX9" fmla="*/ 2576142 w 10308813"/>
              <a:gd name="connsiteY9" fmla="*/ 1205084 h 3021805"/>
              <a:gd name="connsiteX10" fmla="*/ 5149404 w 10308813"/>
              <a:gd name="connsiteY10" fmla="*/ 1205084 h 3021805"/>
              <a:gd name="connsiteX11" fmla="*/ 5149404 w 10308813"/>
              <a:gd name="connsiteY11" fmla="*/ 614534 h 3021805"/>
              <a:gd name="connsiteX12" fmla="*/ 7726158 w 10308813"/>
              <a:gd name="connsiteY12" fmla="*/ 614534 h 3021805"/>
              <a:gd name="connsiteX13" fmla="*/ 7726158 w 10308813"/>
              <a:gd name="connsiteY13" fmla="*/ 0 h 3021805"/>
              <a:gd name="connsiteX0" fmla="*/ 7726158 w 10308813"/>
              <a:gd name="connsiteY0" fmla="*/ 0 h 3021805"/>
              <a:gd name="connsiteX1" fmla="*/ 10307226 w 10308813"/>
              <a:gd name="connsiteY1" fmla="*/ 0 h 3021805"/>
              <a:gd name="connsiteX2" fmla="*/ 10308813 w 10308813"/>
              <a:gd name="connsiteY2" fmla="*/ 3015456 h 3021805"/>
              <a:gd name="connsiteX3" fmla="*/ 7734096 w 10308813"/>
              <a:gd name="connsiteY3" fmla="*/ 3018630 h 3021805"/>
              <a:gd name="connsiteX4" fmla="*/ 5160385 w 10308813"/>
              <a:gd name="connsiteY4" fmla="*/ 3020217 h 3021805"/>
              <a:gd name="connsiteX5" fmla="*/ 2576305 w 10308813"/>
              <a:gd name="connsiteY5" fmla="*/ 3021805 h 3021805"/>
              <a:gd name="connsiteX6" fmla="*/ 1587 w 10308813"/>
              <a:gd name="connsiteY6" fmla="*/ 3020218 h 3021805"/>
              <a:gd name="connsiteX7" fmla="*/ 0 w 10308813"/>
              <a:gd name="connsiteY7" fmla="*/ 1812832 h 3021805"/>
              <a:gd name="connsiteX8" fmla="*/ 2576142 w 10308813"/>
              <a:gd name="connsiteY8" fmla="*/ 1812832 h 3021805"/>
              <a:gd name="connsiteX9" fmla="*/ 2576142 w 10308813"/>
              <a:gd name="connsiteY9" fmla="*/ 1205084 h 3021805"/>
              <a:gd name="connsiteX10" fmla="*/ 5149404 w 10308813"/>
              <a:gd name="connsiteY10" fmla="*/ 1205084 h 3021805"/>
              <a:gd name="connsiteX11" fmla="*/ 5149404 w 10308813"/>
              <a:gd name="connsiteY11" fmla="*/ 614534 h 3021805"/>
              <a:gd name="connsiteX12" fmla="*/ 7726158 w 10308813"/>
              <a:gd name="connsiteY12" fmla="*/ 614534 h 3021805"/>
              <a:gd name="connsiteX13" fmla="*/ 7726158 w 10308813"/>
              <a:gd name="connsiteY13" fmla="*/ 0 h 3021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308813" h="3021805">
                <a:moveTo>
                  <a:pt x="7726158" y="0"/>
                </a:moveTo>
                <a:lnTo>
                  <a:pt x="10307226" y="0"/>
                </a:lnTo>
                <a:lnTo>
                  <a:pt x="10308813" y="3015456"/>
                </a:lnTo>
                <a:lnTo>
                  <a:pt x="7734096" y="3018630"/>
                </a:lnTo>
                <a:lnTo>
                  <a:pt x="5160385" y="3020217"/>
                </a:lnTo>
                <a:lnTo>
                  <a:pt x="2576305" y="3021805"/>
                </a:lnTo>
                <a:lnTo>
                  <a:pt x="1587" y="3020218"/>
                </a:lnTo>
                <a:lnTo>
                  <a:pt x="0" y="1812832"/>
                </a:lnTo>
                <a:lnTo>
                  <a:pt x="2576142" y="1812832"/>
                </a:lnTo>
                <a:lnTo>
                  <a:pt x="2576142" y="1205084"/>
                </a:lnTo>
                <a:lnTo>
                  <a:pt x="5149404" y="1205084"/>
                </a:lnTo>
                <a:lnTo>
                  <a:pt x="5149404" y="614534"/>
                </a:lnTo>
                <a:lnTo>
                  <a:pt x="7726158" y="614534"/>
                </a:lnTo>
                <a:lnTo>
                  <a:pt x="7726158" y="0"/>
                </a:lnTo>
                <a:close/>
              </a:path>
            </a:pathLst>
          </a:custGeom>
          <a:gradFill>
            <a:gsLst>
              <a:gs pos="100000">
                <a:srgbClr val="00B0F0">
                  <a:alpha val="15000"/>
                </a:srgbClr>
              </a:gs>
              <a:gs pos="0">
                <a:srgbClr val="012F79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uller Bold" pitchFamily="2" charset="-52"/>
            </a:endParaRPr>
          </a:p>
        </p:txBody>
      </p:sp>
      <p:sp>
        <p:nvSpPr>
          <p:cNvPr id="98" name="Полилиния 97"/>
          <p:cNvSpPr/>
          <p:nvPr/>
        </p:nvSpPr>
        <p:spPr>
          <a:xfrm>
            <a:off x="911653" y="4590378"/>
            <a:ext cx="2571634" cy="1455505"/>
          </a:xfrm>
          <a:custGeom>
            <a:avLst/>
            <a:gdLst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5149404 w 10307226"/>
              <a:gd name="connsiteY6" fmla="*/ 2983705 h 2983706"/>
              <a:gd name="connsiteX7" fmla="*/ 2581068 w 10307226"/>
              <a:gd name="connsiteY7" fmla="*/ 2983705 h 2983706"/>
              <a:gd name="connsiteX8" fmla="*/ 2576142 w 10307226"/>
              <a:gd name="connsiteY8" fmla="*/ 2983705 h 2983706"/>
              <a:gd name="connsiteX9" fmla="*/ 0 w 10307226"/>
              <a:gd name="connsiteY9" fmla="*/ 2983705 h 2983706"/>
              <a:gd name="connsiteX10" fmla="*/ 0 w 10307226"/>
              <a:gd name="connsiteY10" fmla="*/ 1812832 h 2983706"/>
              <a:gd name="connsiteX11" fmla="*/ 2576142 w 10307226"/>
              <a:gd name="connsiteY11" fmla="*/ 1812832 h 2983706"/>
              <a:gd name="connsiteX12" fmla="*/ 2576142 w 10307226"/>
              <a:gd name="connsiteY12" fmla="*/ 1205084 h 2983706"/>
              <a:gd name="connsiteX13" fmla="*/ 5149404 w 10307226"/>
              <a:gd name="connsiteY13" fmla="*/ 1205084 h 2983706"/>
              <a:gd name="connsiteX14" fmla="*/ 5149404 w 10307226"/>
              <a:gd name="connsiteY14" fmla="*/ 614534 h 2983706"/>
              <a:gd name="connsiteX15" fmla="*/ 7726158 w 10307226"/>
              <a:gd name="connsiteY15" fmla="*/ 614534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7726158 w 10307226"/>
              <a:gd name="connsiteY3" fmla="*/ 2983705 h 2983706"/>
              <a:gd name="connsiteX4" fmla="*/ 5157210 w 10307226"/>
              <a:gd name="connsiteY4" fmla="*/ 2983705 h 2983706"/>
              <a:gd name="connsiteX5" fmla="*/ 5149404 w 10307226"/>
              <a:gd name="connsiteY5" fmla="*/ 2983705 h 2983706"/>
              <a:gd name="connsiteX6" fmla="*/ 2581068 w 10307226"/>
              <a:gd name="connsiteY6" fmla="*/ 2983705 h 2983706"/>
              <a:gd name="connsiteX7" fmla="*/ 2576142 w 10307226"/>
              <a:gd name="connsiteY7" fmla="*/ 2983705 h 2983706"/>
              <a:gd name="connsiteX8" fmla="*/ 0 w 10307226"/>
              <a:gd name="connsiteY8" fmla="*/ 2983705 h 2983706"/>
              <a:gd name="connsiteX9" fmla="*/ 0 w 10307226"/>
              <a:gd name="connsiteY9" fmla="*/ 1812832 h 2983706"/>
              <a:gd name="connsiteX10" fmla="*/ 2576142 w 10307226"/>
              <a:gd name="connsiteY10" fmla="*/ 1812832 h 2983706"/>
              <a:gd name="connsiteX11" fmla="*/ 2576142 w 10307226"/>
              <a:gd name="connsiteY11" fmla="*/ 1205084 h 2983706"/>
              <a:gd name="connsiteX12" fmla="*/ 5149404 w 10307226"/>
              <a:gd name="connsiteY12" fmla="*/ 1205084 h 2983706"/>
              <a:gd name="connsiteX13" fmla="*/ 5149404 w 10307226"/>
              <a:gd name="connsiteY13" fmla="*/ 614534 h 2983706"/>
              <a:gd name="connsiteX14" fmla="*/ 7726158 w 10307226"/>
              <a:gd name="connsiteY14" fmla="*/ 614534 h 2983706"/>
              <a:gd name="connsiteX15" fmla="*/ 7726158 w 10307226"/>
              <a:gd name="connsiteY15" fmla="*/ 0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5157210 w 10307226"/>
              <a:gd name="connsiteY3" fmla="*/ 2983705 h 2983706"/>
              <a:gd name="connsiteX4" fmla="*/ 5149404 w 10307226"/>
              <a:gd name="connsiteY4" fmla="*/ 2983705 h 2983706"/>
              <a:gd name="connsiteX5" fmla="*/ 2581068 w 10307226"/>
              <a:gd name="connsiteY5" fmla="*/ 2983705 h 2983706"/>
              <a:gd name="connsiteX6" fmla="*/ 2576142 w 10307226"/>
              <a:gd name="connsiteY6" fmla="*/ 2983705 h 2983706"/>
              <a:gd name="connsiteX7" fmla="*/ 0 w 10307226"/>
              <a:gd name="connsiteY7" fmla="*/ 2983705 h 2983706"/>
              <a:gd name="connsiteX8" fmla="*/ 0 w 10307226"/>
              <a:gd name="connsiteY8" fmla="*/ 1812832 h 2983706"/>
              <a:gd name="connsiteX9" fmla="*/ 2576142 w 10307226"/>
              <a:gd name="connsiteY9" fmla="*/ 1812832 h 2983706"/>
              <a:gd name="connsiteX10" fmla="*/ 2576142 w 10307226"/>
              <a:gd name="connsiteY10" fmla="*/ 1205084 h 2983706"/>
              <a:gd name="connsiteX11" fmla="*/ 5149404 w 10307226"/>
              <a:gd name="connsiteY11" fmla="*/ 1205084 h 2983706"/>
              <a:gd name="connsiteX12" fmla="*/ 5149404 w 10307226"/>
              <a:gd name="connsiteY12" fmla="*/ 614534 h 2983706"/>
              <a:gd name="connsiteX13" fmla="*/ 7726158 w 10307226"/>
              <a:gd name="connsiteY13" fmla="*/ 614534 h 2983706"/>
              <a:gd name="connsiteX14" fmla="*/ 7726158 w 10307226"/>
              <a:gd name="connsiteY14" fmla="*/ 0 h 2983706"/>
              <a:gd name="connsiteX0" fmla="*/ 7726158 w 10307226"/>
              <a:gd name="connsiteY0" fmla="*/ 0 h 2983705"/>
              <a:gd name="connsiteX1" fmla="*/ 10307226 w 10307226"/>
              <a:gd name="connsiteY1" fmla="*/ 0 h 2983705"/>
              <a:gd name="connsiteX2" fmla="*/ 5157210 w 10307226"/>
              <a:gd name="connsiteY2" fmla="*/ 2983705 h 2983705"/>
              <a:gd name="connsiteX3" fmla="*/ 5149404 w 10307226"/>
              <a:gd name="connsiteY3" fmla="*/ 2983705 h 2983705"/>
              <a:gd name="connsiteX4" fmla="*/ 2581068 w 10307226"/>
              <a:gd name="connsiteY4" fmla="*/ 2983705 h 2983705"/>
              <a:gd name="connsiteX5" fmla="*/ 2576142 w 10307226"/>
              <a:gd name="connsiteY5" fmla="*/ 2983705 h 2983705"/>
              <a:gd name="connsiteX6" fmla="*/ 0 w 10307226"/>
              <a:gd name="connsiteY6" fmla="*/ 2983705 h 2983705"/>
              <a:gd name="connsiteX7" fmla="*/ 0 w 10307226"/>
              <a:gd name="connsiteY7" fmla="*/ 1812832 h 2983705"/>
              <a:gd name="connsiteX8" fmla="*/ 2576142 w 10307226"/>
              <a:gd name="connsiteY8" fmla="*/ 1812832 h 2983705"/>
              <a:gd name="connsiteX9" fmla="*/ 2576142 w 10307226"/>
              <a:gd name="connsiteY9" fmla="*/ 1205084 h 2983705"/>
              <a:gd name="connsiteX10" fmla="*/ 5149404 w 10307226"/>
              <a:gd name="connsiteY10" fmla="*/ 1205084 h 2983705"/>
              <a:gd name="connsiteX11" fmla="*/ 5149404 w 10307226"/>
              <a:gd name="connsiteY11" fmla="*/ 614534 h 2983705"/>
              <a:gd name="connsiteX12" fmla="*/ 7726158 w 10307226"/>
              <a:gd name="connsiteY12" fmla="*/ 614534 h 2983705"/>
              <a:gd name="connsiteX13" fmla="*/ 7726158 w 10307226"/>
              <a:gd name="connsiteY13" fmla="*/ 0 h 2983705"/>
              <a:gd name="connsiteX0" fmla="*/ 5149404 w 10307226"/>
              <a:gd name="connsiteY0" fmla="*/ 2983705 h 3075145"/>
              <a:gd name="connsiteX1" fmla="*/ 2581068 w 10307226"/>
              <a:gd name="connsiteY1" fmla="*/ 2983705 h 3075145"/>
              <a:gd name="connsiteX2" fmla="*/ 2576142 w 10307226"/>
              <a:gd name="connsiteY2" fmla="*/ 2983705 h 3075145"/>
              <a:gd name="connsiteX3" fmla="*/ 0 w 10307226"/>
              <a:gd name="connsiteY3" fmla="*/ 2983705 h 3075145"/>
              <a:gd name="connsiteX4" fmla="*/ 0 w 10307226"/>
              <a:gd name="connsiteY4" fmla="*/ 1812832 h 3075145"/>
              <a:gd name="connsiteX5" fmla="*/ 2576142 w 10307226"/>
              <a:gd name="connsiteY5" fmla="*/ 1812832 h 3075145"/>
              <a:gd name="connsiteX6" fmla="*/ 2576142 w 10307226"/>
              <a:gd name="connsiteY6" fmla="*/ 1205084 h 3075145"/>
              <a:gd name="connsiteX7" fmla="*/ 5149404 w 10307226"/>
              <a:gd name="connsiteY7" fmla="*/ 1205084 h 3075145"/>
              <a:gd name="connsiteX8" fmla="*/ 5149404 w 10307226"/>
              <a:gd name="connsiteY8" fmla="*/ 614534 h 3075145"/>
              <a:gd name="connsiteX9" fmla="*/ 7726158 w 10307226"/>
              <a:gd name="connsiteY9" fmla="*/ 614534 h 3075145"/>
              <a:gd name="connsiteX10" fmla="*/ 7726158 w 10307226"/>
              <a:gd name="connsiteY10" fmla="*/ 0 h 3075145"/>
              <a:gd name="connsiteX11" fmla="*/ 10307226 w 10307226"/>
              <a:gd name="connsiteY11" fmla="*/ 0 h 3075145"/>
              <a:gd name="connsiteX12" fmla="*/ 5157210 w 10307226"/>
              <a:gd name="connsiteY12" fmla="*/ 2983705 h 3075145"/>
              <a:gd name="connsiteX13" fmla="*/ 5240844 w 10307226"/>
              <a:gd name="connsiteY13" fmla="*/ 3075145 h 307514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12" fmla="*/ 5157210 w 10307226"/>
              <a:gd name="connsiteY12" fmla="*/ 2983705 h 298370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0" fmla="*/ 2581068 w 10307226"/>
              <a:gd name="connsiteY0" fmla="*/ 2983705 h 2983705"/>
              <a:gd name="connsiteX1" fmla="*/ 2576142 w 10307226"/>
              <a:gd name="connsiteY1" fmla="*/ 2983705 h 2983705"/>
              <a:gd name="connsiteX2" fmla="*/ 0 w 10307226"/>
              <a:gd name="connsiteY2" fmla="*/ 2983705 h 2983705"/>
              <a:gd name="connsiteX3" fmla="*/ 0 w 10307226"/>
              <a:gd name="connsiteY3" fmla="*/ 1812832 h 2983705"/>
              <a:gd name="connsiteX4" fmla="*/ 2576142 w 10307226"/>
              <a:gd name="connsiteY4" fmla="*/ 1812832 h 2983705"/>
              <a:gd name="connsiteX5" fmla="*/ 2576142 w 10307226"/>
              <a:gd name="connsiteY5" fmla="*/ 1205084 h 2983705"/>
              <a:gd name="connsiteX6" fmla="*/ 5149404 w 10307226"/>
              <a:gd name="connsiteY6" fmla="*/ 1205084 h 2983705"/>
              <a:gd name="connsiteX7" fmla="*/ 5149404 w 10307226"/>
              <a:gd name="connsiteY7" fmla="*/ 614534 h 2983705"/>
              <a:gd name="connsiteX8" fmla="*/ 7726158 w 10307226"/>
              <a:gd name="connsiteY8" fmla="*/ 614534 h 2983705"/>
              <a:gd name="connsiteX9" fmla="*/ 7726158 w 10307226"/>
              <a:gd name="connsiteY9" fmla="*/ 0 h 2983705"/>
              <a:gd name="connsiteX10" fmla="*/ 10307226 w 10307226"/>
              <a:gd name="connsiteY10" fmla="*/ 0 h 2983705"/>
              <a:gd name="connsiteX0" fmla="*/ 2581068 w 10307226"/>
              <a:gd name="connsiteY0" fmla="*/ 2983705 h 2983705"/>
              <a:gd name="connsiteX1" fmla="*/ 0 w 10307226"/>
              <a:gd name="connsiteY1" fmla="*/ 2983705 h 2983705"/>
              <a:gd name="connsiteX2" fmla="*/ 0 w 10307226"/>
              <a:gd name="connsiteY2" fmla="*/ 1812832 h 2983705"/>
              <a:gd name="connsiteX3" fmla="*/ 2576142 w 10307226"/>
              <a:gd name="connsiteY3" fmla="*/ 1812832 h 2983705"/>
              <a:gd name="connsiteX4" fmla="*/ 2576142 w 10307226"/>
              <a:gd name="connsiteY4" fmla="*/ 1205084 h 2983705"/>
              <a:gd name="connsiteX5" fmla="*/ 5149404 w 10307226"/>
              <a:gd name="connsiteY5" fmla="*/ 1205084 h 2983705"/>
              <a:gd name="connsiteX6" fmla="*/ 5149404 w 10307226"/>
              <a:gd name="connsiteY6" fmla="*/ 614534 h 2983705"/>
              <a:gd name="connsiteX7" fmla="*/ 7726158 w 10307226"/>
              <a:gd name="connsiteY7" fmla="*/ 614534 h 2983705"/>
              <a:gd name="connsiteX8" fmla="*/ 7726158 w 10307226"/>
              <a:gd name="connsiteY8" fmla="*/ 0 h 2983705"/>
              <a:gd name="connsiteX9" fmla="*/ 10307226 w 10307226"/>
              <a:gd name="connsiteY9" fmla="*/ 0 h 2983705"/>
              <a:gd name="connsiteX0" fmla="*/ 0 w 10307226"/>
              <a:gd name="connsiteY0" fmla="*/ 2983705 h 2983705"/>
              <a:gd name="connsiteX1" fmla="*/ 0 w 10307226"/>
              <a:gd name="connsiteY1" fmla="*/ 1812832 h 2983705"/>
              <a:gd name="connsiteX2" fmla="*/ 2576142 w 10307226"/>
              <a:gd name="connsiteY2" fmla="*/ 1812832 h 2983705"/>
              <a:gd name="connsiteX3" fmla="*/ 2576142 w 10307226"/>
              <a:gd name="connsiteY3" fmla="*/ 1205084 h 2983705"/>
              <a:gd name="connsiteX4" fmla="*/ 5149404 w 10307226"/>
              <a:gd name="connsiteY4" fmla="*/ 1205084 h 2983705"/>
              <a:gd name="connsiteX5" fmla="*/ 5149404 w 10307226"/>
              <a:gd name="connsiteY5" fmla="*/ 614534 h 2983705"/>
              <a:gd name="connsiteX6" fmla="*/ 7726158 w 10307226"/>
              <a:gd name="connsiteY6" fmla="*/ 614534 h 2983705"/>
              <a:gd name="connsiteX7" fmla="*/ 7726158 w 10307226"/>
              <a:gd name="connsiteY7" fmla="*/ 0 h 2983705"/>
              <a:gd name="connsiteX8" fmla="*/ 10307226 w 10307226"/>
              <a:gd name="connsiteY8" fmla="*/ 0 h 2983705"/>
              <a:gd name="connsiteX0" fmla="*/ 5443 w 10312669"/>
              <a:gd name="connsiteY0" fmla="*/ 2983705 h 2983705"/>
              <a:gd name="connsiteX1" fmla="*/ 0 w 10312669"/>
              <a:gd name="connsiteY1" fmla="*/ 2379601 h 2983705"/>
              <a:gd name="connsiteX2" fmla="*/ 5443 w 10312669"/>
              <a:gd name="connsiteY2" fmla="*/ 1812832 h 2983705"/>
              <a:gd name="connsiteX3" fmla="*/ 2581585 w 10312669"/>
              <a:gd name="connsiteY3" fmla="*/ 1812832 h 2983705"/>
              <a:gd name="connsiteX4" fmla="*/ 2581585 w 10312669"/>
              <a:gd name="connsiteY4" fmla="*/ 1205084 h 2983705"/>
              <a:gd name="connsiteX5" fmla="*/ 5154847 w 10312669"/>
              <a:gd name="connsiteY5" fmla="*/ 1205084 h 2983705"/>
              <a:gd name="connsiteX6" fmla="*/ 5154847 w 10312669"/>
              <a:gd name="connsiteY6" fmla="*/ 614534 h 2983705"/>
              <a:gd name="connsiteX7" fmla="*/ 7731601 w 10312669"/>
              <a:gd name="connsiteY7" fmla="*/ 614534 h 2983705"/>
              <a:gd name="connsiteX8" fmla="*/ 7731601 w 10312669"/>
              <a:gd name="connsiteY8" fmla="*/ 0 h 2983705"/>
              <a:gd name="connsiteX9" fmla="*/ 10312669 w 10312669"/>
              <a:gd name="connsiteY9" fmla="*/ 0 h 2983705"/>
              <a:gd name="connsiteX0" fmla="*/ 0 w 10312669"/>
              <a:gd name="connsiteY0" fmla="*/ 2379601 h 2379601"/>
              <a:gd name="connsiteX1" fmla="*/ 5443 w 10312669"/>
              <a:gd name="connsiteY1" fmla="*/ 1812832 h 2379601"/>
              <a:gd name="connsiteX2" fmla="*/ 2581585 w 10312669"/>
              <a:gd name="connsiteY2" fmla="*/ 1812832 h 2379601"/>
              <a:gd name="connsiteX3" fmla="*/ 2581585 w 10312669"/>
              <a:gd name="connsiteY3" fmla="*/ 1205084 h 2379601"/>
              <a:gd name="connsiteX4" fmla="*/ 5154847 w 10312669"/>
              <a:gd name="connsiteY4" fmla="*/ 1205084 h 2379601"/>
              <a:gd name="connsiteX5" fmla="*/ 5154847 w 10312669"/>
              <a:gd name="connsiteY5" fmla="*/ 614534 h 2379601"/>
              <a:gd name="connsiteX6" fmla="*/ 7731601 w 10312669"/>
              <a:gd name="connsiteY6" fmla="*/ 614534 h 2379601"/>
              <a:gd name="connsiteX7" fmla="*/ 7731601 w 10312669"/>
              <a:gd name="connsiteY7" fmla="*/ 0 h 2379601"/>
              <a:gd name="connsiteX8" fmla="*/ 10312669 w 10312669"/>
              <a:gd name="connsiteY8" fmla="*/ 0 h 2379601"/>
              <a:gd name="connsiteX0" fmla="*/ 186149 w 10498818"/>
              <a:gd name="connsiteY0" fmla="*/ 2379601 h 2379601"/>
              <a:gd name="connsiteX1" fmla="*/ 188690 w 10498818"/>
              <a:gd name="connsiteY1" fmla="*/ 2119251 h 2379601"/>
              <a:gd name="connsiteX2" fmla="*/ 191592 w 10498818"/>
              <a:gd name="connsiteY2" fmla="*/ 1812832 h 2379601"/>
              <a:gd name="connsiteX3" fmla="*/ 2767734 w 10498818"/>
              <a:gd name="connsiteY3" fmla="*/ 1812832 h 2379601"/>
              <a:gd name="connsiteX4" fmla="*/ 2767734 w 10498818"/>
              <a:gd name="connsiteY4" fmla="*/ 1205084 h 2379601"/>
              <a:gd name="connsiteX5" fmla="*/ 5340996 w 10498818"/>
              <a:gd name="connsiteY5" fmla="*/ 1205084 h 2379601"/>
              <a:gd name="connsiteX6" fmla="*/ 5340996 w 10498818"/>
              <a:gd name="connsiteY6" fmla="*/ 614534 h 2379601"/>
              <a:gd name="connsiteX7" fmla="*/ 7917750 w 10498818"/>
              <a:gd name="connsiteY7" fmla="*/ 614534 h 2379601"/>
              <a:gd name="connsiteX8" fmla="*/ 7917750 w 10498818"/>
              <a:gd name="connsiteY8" fmla="*/ 0 h 2379601"/>
              <a:gd name="connsiteX9" fmla="*/ 10498818 w 10498818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72 w 10312841"/>
              <a:gd name="connsiteY0" fmla="*/ 2379601 h 2379601"/>
              <a:gd name="connsiteX1" fmla="*/ 2713 w 10312841"/>
              <a:gd name="connsiteY1" fmla="*/ 2119251 h 2379601"/>
              <a:gd name="connsiteX2" fmla="*/ 5615 w 10312841"/>
              <a:gd name="connsiteY2" fmla="*/ 1812832 h 2379601"/>
              <a:gd name="connsiteX3" fmla="*/ 2581757 w 10312841"/>
              <a:gd name="connsiteY3" fmla="*/ 1812832 h 2379601"/>
              <a:gd name="connsiteX4" fmla="*/ 2581757 w 10312841"/>
              <a:gd name="connsiteY4" fmla="*/ 1205084 h 2379601"/>
              <a:gd name="connsiteX5" fmla="*/ 5155019 w 10312841"/>
              <a:gd name="connsiteY5" fmla="*/ 1205084 h 2379601"/>
              <a:gd name="connsiteX6" fmla="*/ 5155019 w 10312841"/>
              <a:gd name="connsiteY6" fmla="*/ 614534 h 2379601"/>
              <a:gd name="connsiteX7" fmla="*/ 7731773 w 10312841"/>
              <a:gd name="connsiteY7" fmla="*/ 614534 h 2379601"/>
              <a:gd name="connsiteX8" fmla="*/ 7731773 w 10312841"/>
              <a:gd name="connsiteY8" fmla="*/ 0 h 2379601"/>
              <a:gd name="connsiteX9" fmla="*/ 10312841 w 10312841"/>
              <a:gd name="connsiteY9" fmla="*/ 0 h 2379601"/>
              <a:gd name="connsiteX0" fmla="*/ 0 w 10569844"/>
              <a:gd name="connsiteY0" fmla="*/ 2385951 h 2385951"/>
              <a:gd name="connsiteX1" fmla="*/ 259716 w 10569844"/>
              <a:gd name="connsiteY1" fmla="*/ 211925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412036"/>
              <a:gd name="connsiteX1" fmla="*/ 262891 w 10569844"/>
              <a:gd name="connsiteY1" fmla="*/ 2376426 h 2412036"/>
              <a:gd name="connsiteX2" fmla="*/ 262618 w 10569844"/>
              <a:gd name="connsiteY2" fmla="*/ 1812832 h 2412036"/>
              <a:gd name="connsiteX3" fmla="*/ 2838760 w 10569844"/>
              <a:gd name="connsiteY3" fmla="*/ 1812832 h 2412036"/>
              <a:gd name="connsiteX4" fmla="*/ 2838760 w 10569844"/>
              <a:gd name="connsiteY4" fmla="*/ 1205084 h 2412036"/>
              <a:gd name="connsiteX5" fmla="*/ 5412022 w 10569844"/>
              <a:gd name="connsiteY5" fmla="*/ 1205084 h 2412036"/>
              <a:gd name="connsiteX6" fmla="*/ 5412022 w 10569844"/>
              <a:gd name="connsiteY6" fmla="*/ 614534 h 2412036"/>
              <a:gd name="connsiteX7" fmla="*/ 7988776 w 10569844"/>
              <a:gd name="connsiteY7" fmla="*/ 614534 h 2412036"/>
              <a:gd name="connsiteX8" fmla="*/ 7988776 w 10569844"/>
              <a:gd name="connsiteY8" fmla="*/ 0 h 2412036"/>
              <a:gd name="connsiteX9" fmla="*/ 10569844 w 10569844"/>
              <a:gd name="connsiteY9" fmla="*/ 0 h 2412036"/>
              <a:gd name="connsiteX0" fmla="*/ 0 w 10569844"/>
              <a:gd name="connsiteY0" fmla="*/ 2385951 h 2404472"/>
              <a:gd name="connsiteX1" fmla="*/ 259716 w 10569844"/>
              <a:gd name="connsiteY1" fmla="*/ 2366901 h 2404472"/>
              <a:gd name="connsiteX2" fmla="*/ 262618 w 10569844"/>
              <a:gd name="connsiteY2" fmla="*/ 1812832 h 2404472"/>
              <a:gd name="connsiteX3" fmla="*/ 2838760 w 10569844"/>
              <a:gd name="connsiteY3" fmla="*/ 1812832 h 2404472"/>
              <a:gd name="connsiteX4" fmla="*/ 2838760 w 10569844"/>
              <a:gd name="connsiteY4" fmla="*/ 1205084 h 2404472"/>
              <a:gd name="connsiteX5" fmla="*/ 5412022 w 10569844"/>
              <a:gd name="connsiteY5" fmla="*/ 1205084 h 2404472"/>
              <a:gd name="connsiteX6" fmla="*/ 5412022 w 10569844"/>
              <a:gd name="connsiteY6" fmla="*/ 614534 h 2404472"/>
              <a:gd name="connsiteX7" fmla="*/ 7988776 w 10569844"/>
              <a:gd name="connsiteY7" fmla="*/ 614534 h 2404472"/>
              <a:gd name="connsiteX8" fmla="*/ 7988776 w 10569844"/>
              <a:gd name="connsiteY8" fmla="*/ 0 h 2404472"/>
              <a:gd name="connsiteX9" fmla="*/ 10569844 w 10569844"/>
              <a:gd name="connsiteY9" fmla="*/ 0 h 2404472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84660"/>
              <a:gd name="connsiteY0" fmla="*/ 2371134 h 2374036"/>
              <a:gd name="connsiteX1" fmla="*/ 274532 w 10584660"/>
              <a:gd name="connsiteY1" fmla="*/ 2366901 h 2374036"/>
              <a:gd name="connsiteX2" fmla="*/ 277434 w 10584660"/>
              <a:gd name="connsiteY2" fmla="*/ 1812832 h 2374036"/>
              <a:gd name="connsiteX3" fmla="*/ 2853576 w 10584660"/>
              <a:gd name="connsiteY3" fmla="*/ 1812832 h 2374036"/>
              <a:gd name="connsiteX4" fmla="*/ 2853576 w 10584660"/>
              <a:gd name="connsiteY4" fmla="*/ 1205084 h 2374036"/>
              <a:gd name="connsiteX5" fmla="*/ 5426838 w 10584660"/>
              <a:gd name="connsiteY5" fmla="*/ 1205084 h 2374036"/>
              <a:gd name="connsiteX6" fmla="*/ 5426838 w 10584660"/>
              <a:gd name="connsiteY6" fmla="*/ 614534 h 2374036"/>
              <a:gd name="connsiteX7" fmla="*/ 8003592 w 10584660"/>
              <a:gd name="connsiteY7" fmla="*/ 614534 h 2374036"/>
              <a:gd name="connsiteX8" fmla="*/ 8003592 w 10584660"/>
              <a:gd name="connsiteY8" fmla="*/ 0 h 2374036"/>
              <a:gd name="connsiteX9" fmla="*/ 10584660 w 10584660"/>
              <a:gd name="connsiteY9" fmla="*/ 0 h 2374036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95244"/>
              <a:gd name="connsiteY0" fmla="*/ 2369017 h 2369017"/>
              <a:gd name="connsiteX1" fmla="*/ 285116 w 10595244"/>
              <a:gd name="connsiteY1" fmla="*/ 2366901 h 2369017"/>
              <a:gd name="connsiteX2" fmla="*/ 288018 w 10595244"/>
              <a:gd name="connsiteY2" fmla="*/ 1812832 h 2369017"/>
              <a:gd name="connsiteX3" fmla="*/ 2864160 w 10595244"/>
              <a:gd name="connsiteY3" fmla="*/ 1812832 h 2369017"/>
              <a:gd name="connsiteX4" fmla="*/ 2864160 w 10595244"/>
              <a:gd name="connsiteY4" fmla="*/ 1205084 h 2369017"/>
              <a:gd name="connsiteX5" fmla="*/ 5437422 w 10595244"/>
              <a:gd name="connsiteY5" fmla="*/ 1205084 h 2369017"/>
              <a:gd name="connsiteX6" fmla="*/ 5437422 w 10595244"/>
              <a:gd name="connsiteY6" fmla="*/ 614534 h 2369017"/>
              <a:gd name="connsiteX7" fmla="*/ 8014176 w 10595244"/>
              <a:gd name="connsiteY7" fmla="*/ 614534 h 2369017"/>
              <a:gd name="connsiteX8" fmla="*/ 8014176 w 10595244"/>
              <a:gd name="connsiteY8" fmla="*/ 0 h 2369017"/>
              <a:gd name="connsiteX9" fmla="*/ 10595244 w 10595244"/>
              <a:gd name="connsiteY9" fmla="*/ 0 h 2369017"/>
              <a:gd name="connsiteX0" fmla="*/ 2713 w 10312841"/>
              <a:gd name="connsiteY0" fmla="*/ 2366901 h 2366901"/>
              <a:gd name="connsiteX1" fmla="*/ 5615 w 10312841"/>
              <a:gd name="connsiteY1" fmla="*/ 1812832 h 2366901"/>
              <a:gd name="connsiteX2" fmla="*/ 2581757 w 10312841"/>
              <a:gd name="connsiteY2" fmla="*/ 1812832 h 2366901"/>
              <a:gd name="connsiteX3" fmla="*/ 2581757 w 10312841"/>
              <a:gd name="connsiteY3" fmla="*/ 1205084 h 2366901"/>
              <a:gd name="connsiteX4" fmla="*/ 5155019 w 10312841"/>
              <a:gd name="connsiteY4" fmla="*/ 1205084 h 2366901"/>
              <a:gd name="connsiteX5" fmla="*/ 5155019 w 10312841"/>
              <a:gd name="connsiteY5" fmla="*/ 614534 h 2366901"/>
              <a:gd name="connsiteX6" fmla="*/ 7731773 w 10312841"/>
              <a:gd name="connsiteY6" fmla="*/ 614534 h 2366901"/>
              <a:gd name="connsiteX7" fmla="*/ 7731773 w 10312841"/>
              <a:gd name="connsiteY7" fmla="*/ 0 h 2366901"/>
              <a:gd name="connsiteX8" fmla="*/ 10312841 w 10312841"/>
              <a:gd name="connsiteY8" fmla="*/ 0 h 2366901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3750 w 10307528"/>
              <a:gd name="connsiteY0" fmla="*/ 3001901 h 3001901"/>
              <a:gd name="connsiteX1" fmla="*/ 302 w 10307528"/>
              <a:gd name="connsiteY1" fmla="*/ 1812832 h 3001901"/>
              <a:gd name="connsiteX2" fmla="*/ 2576444 w 10307528"/>
              <a:gd name="connsiteY2" fmla="*/ 1812832 h 3001901"/>
              <a:gd name="connsiteX3" fmla="*/ 2576444 w 10307528"/>
              <a:gd name="connsiteY3" fmla="*/ 1205084 h 3001901"/>
              <a:gd name="connsiteX4" fmla="*/ 5149706 w 10307528"/>
              <a:gd name="connsiteY4" fmla="*/ 1205084 h 3001901"/>
              <a:gd name="connsiteX5" fmla="*/ 5149706 w 10307528"/>
              <a:gd name="connsiteY5" fmla="*/ 614534 h 3001901"/>
              <a:gd name="connsiteX6" fmla="*/ 7726460 w 10307528"/>
              <a:gd name="connsiteY6" fmla="*/ 614534 h 3001901"/>
              <a:gd name="connsiteX7" fmla="*/ 7726460 w 10307528"/>
              <a:gd name="connsiteY7" fmla="*/ 0 h 3001901"/>
              <a:gd name="connsiteX8" fmla="*/ 10307528 w 10307528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4877 w 10308655"/>
              <a:gd name="connsiteY0" fmla="*/ 3001901 h 3001901"/>
              <a:gd name="connsiteX1" fmla="*/ 1429 w 10308655"/>
              <a:gd name="connsiteY1" fmla="*/ 1812832 h 3001901"/>
              <a:gd name="connsiteX2" fmla="*/ 2577571 w 10308655"/>
              <a:gd name="connsiteY2" fmla="*/ 1812832 h 3001901"/>
              <a:gd name="connsiteX3" fmla="*/ 2577571 w 10308655"/>
              <a:gd name="connsiteY3" fmla="*/ 1205084 h 3001901"/>
              <a:gd name="connsiteX4" fmla="*/ 5150833 w 10308655"/>
              <a:gd name="connsiteY4" fmla="*/ 1205084 h 3001901"/>
              <a:gd name="connsiteX5" fmla="*/ 5150833 w 10308655"/>
              <a:gd name="connsiteY5" fmla="*/ 614534 h 3001901"/>
              <a:gd name="connsiteX6" fmla="*/ 7727587 w 10308655"/>
              <a:gd name="connsiteY6" fmla="*/ 614534 h 3001901"/>
              <a:gd name="connsiteX7" fmla="*/ 7727587 w 10308655"/>
              <a:gd name="connsiteY7" fmla="*/ 0 h 3001901"/>
              <a:gd name="connsiteX8" fmla="*/ 10308655 w 10308655"/>
              <a:gd name="connsiteY8" fmla="*/ 0 h 3001901"/>
              <a:gd name="connsiteX0" fmla="*/ 4877 w 7727587"/>
              <a:gd name="connsiteY0" fmla="*/ 3001901 h 3001901"/>
              <a:gd name="connsiteX1" fmla="*/ 1429 w 7727587"/>
              <a:gd name="connsiteY1" fmla="*/ 1812832 h 3001901"/>
              <a:gd name="connsiteX2" fmla="*/ 2577571 w 7727587"/>
              <a:gd name="connsiteY2" fmla="*/ 1812832 h 3001901"/>
              <a:gd name="connsiteX3" fmla="*/ 2577571 w 7727587"/>
              <a:gd name="connsiteY3" fmla="*/ 1205084 h 3001901"/>
              <a:gd name="connsiteX4" fmla="*/ 5150833 w 7727587"/>
              <a:gd name="connsiteY4" fmla="*/ 1205084 h 3001901"/>
              <a:gd name="connsiteX5" fmla="*/ 5150833 w 7727587"/>
              <a:gd name="connsiteY5" fmla="*/ 614534 h 3001901"/>
              <a:gd name="connsiteX6" fmla="*/ 7727587 w 7727587"/>
              <a:gd name="connsiteY6" fmla="*/ 614534 h 3001901"/>
              <a:gd name="connsiteX7" fmla="*/ 7727587 w 7727587"/>
              <a:gd name="connsiteY7" fmla="*/ 0 h 3001901"/>
              <a:gd name="connsiteX0" fmla="*/ 4877 w 7727587"/>
              <a:gd name="connsiteY0" fmla="*/ 2387367 h 2387367"/>
              <a:gd name="connsiteX1" fmla="*/ 1429 w 7727587"/>
              <a:gd name="connsiteY1" fmla="*/ 1198298 h 2387367"/>
              <a:gd name="connsiteX2" fmla="*/ 2577571 w 7727587"/>
              <a:gd name="connsiteY2" fmla="*/ 1198298 h 2387367"/>
              <a:gd name="connsiteX3" fmla="*/ 2577571 w 7727587"/>
              <a:gd name="connsiteY3" fmla="*/ 590550 h 2387367"/>
              <a:gd name="connsiteX4" fmla="*/ 5150833 w 7727587"/>
              <a:gd name="connsiteY4" fmla="*/ 590550 h 2387367"/>
              <a:gd name="connsiteX5" fmla="*/ 5150833 w 7727587"/>
              <a:gd name="connsiteY5" fmla="*/ 0 h 2387367"/>
              <a:gd name="connsiteX6" fmla="*/ 7727587 w 7727587"/>
              <a:gd name="connsiteY6" fmla="*/ 0 h 2387367"/>
              <a:gd name="connsiteX0" fmla="*/ 4877 w 5150833"/>
              <a:gd name="connsiteY0" fmla="*/ 2387367 h 2387367"/>
              <a:gd name="connsiteX1" fmla="*/ 1429 w 5150833"/>
              <a:gd name="connsiteY1" fmla="*/ 1198298 h 2387367"/>
              <a:gd name="connsiteX2" fmla="*/ 2577571 w 5150833"/>
              <a:gd name="connsiteY2" fmla="*/ 1198298 h 2387367"/>
              <a:gd name="connsiteX3" fmla="*/ 2577571 w 5150833"/>
              <a:gd name="connsiteY3" fmla="*/ 590550 h 2387367"/>
              <a:gd name="connsiteX4" fmla="*/ 5150833 w 5150833"/>
              <a:gd name="connsiteY4" fmla="*/ 590550 h 2387367"/>
              <a:gd name="connsiteX5" fmla="*/ 5150833 w 5150833"/>
              <a:gd name="connsiteY5" fmla="*/ 0 h 2387367"/>
              <a:gd name="connsiteX0" fmla="*/ 4877 w 5150833"/>
              <a:gd name="connsiteY0" fmla="*/ 1796817 h 1796817"/>
              <a:gd name="connsiteX1" fmla="*/ 1429 w 5150833"/>
              <a:gd name="connsiteY1" fmla="*/ 607748 h 1796817"/>
              <a:gd name="connsiteX2" fmla="*/ 2577571 w 5150833"/>
              <a:gd name="connsiteY2" fmla="*/ 607748 h 1796817"/>
              <a:gd name="connsiteX3" fmla="*/ 2577571 w 5150833"/>
              <a:gd name="connsiteY3" fmla="*/ 0 h 1796817"/>
              <a:gd name="connsiteX4" fmla="*/ 5150833 w 5150833"/>
              <a:gd name="connsiteY4" fmla="*/ 0 h 1796817"/>
              <a:gd name="connsiteX0" fmla="*/ 4877 w 2577571"/>
              <a:gd name="connsiteY0" fmla="*/ 1796817 h 1796817"/>
              <a:gd name="connsiteX1" fmla="*/ 1429 w 2577571"/>
              <a:gd name="connsiteY1" fmla="*/ 607748 h 1796817"/>
              <a:gd name="connsiteX2" fmla="*/ 2577571 w 2577571"/>
              <a:gd name="connsiteY2" fmla="*/ 607748 h 1796817"/>
              <a:gd name="connsiteX3" fmla="*/ 2577571 w 2577571"/>
              <a:gd name="connsiteY3" fmla="*/ 0 h 1796817"/>
              <a:gd name="connsiteX0" fmla="*/ 4877 w 2577571"/>
              <a:gd name="connsiteY0" fmla="*/ 1415817 h 1415817"/>
              <a:gd name="connsiteX1" fmla="*/ 1429 w 2577571"/>
              <a:gd name="connsiteY1" fmla="*/ 226748 h 1415817"/>
              <a:gd name="connsiteX2" fmla="*/ 2577571 w 2577571"/>
              <a:gd name="connsiteY2" fmla="*/ 226748 h 1415817"/>
              <a:gd name="connsiteX3" fmla="*/ 2577571 w 2577571"/>
              <a:gd name="connsiteY3" fmla="*/ 0 h 1415817"/>
              <a:gd name="connsiteX0" fmla="*/ 3054 w 2577864"/>
              <a:gd name="connsiteY0" fmla="*/ 1403117 h 1403117"/>
              <a:gd name="connsiteX1" fmla="*/ 1722 w 2577864"/>
              <a:gd name="connsiteY1" fmla="*/ 226748 h 1403117"/>
              <a:gd name="connsiteX2" fmla="*/ 2577864 w 2577864"/>
              <a:gd name="connsiteY2" fmla="*/ 226748 h 1403117"/>
              <a:gd name="connsiteX3" fmla="*/ 2577864 w 2577864"/>
              <a:gd name="connsiteY3" fmla="*/ 0 h 1403117"/>
              <a:gd name="connsiteX0" fmla="*/ 0 w 2579572"/>
              <a:gd name="connsiteY0" fmla="*/ 1457092 h 1457092"/>
              <a:gd name="connsiteX1" fmla="*/ 3430 w 2579572"/>
              <a:gd name="connsiteY1" fmla="*/ 226748 h 1457092"/>
              <a:gd name="connsiteX2" fmla="*/ 2579572 w 2579572"/>
              <a:gd name="connsiteY2" fmla="*/ 226748 h 1457092"/>
              <a:gd name="connsiteX3" fmla="*/ 2579572 w 2579572"/>
              <a:gd name="connsiteY3" fmla="*/ 0 h 1457092"/>
              <a:gd name="connsiteX0" fmla="*/ 1782 w 2578179"/>
              <a:gd name="connsiteY0" fmla="*/ 1457092 h 1457092"/>
              <a:gd name="connsiteX1" fmla="*/ 2037 w 2578179"/>
              <a:gd name="connsiteY1" fmla="*/ 226748 h 1457092"/>
              <a:gd name="connsiteX2" fmla="*/ 2578179 w 2578179"/>
              <a:gd name="connsiteY2" fmla="*/ 226748 h 1457092"/>
              <a:gd name="connsiteX3" fmla="*/ 2578179 w 2578179"/>
              <a:gd name="connsiteY3" fmla="*/ 0 h 1457092"/>
              <a:gd name="connsiteX0" fmla="*/ 0 w 2579572"/>
              <a:gd name="connsiteY0" fmla="*/ 1461855 h 1461855"/>
              <a:gd name="connsiteX1" fmla="*/ 3430 w 2579572"/>
              <a:gd name="connsiteY1" fmla="*/ 226748 h 1461855"/>
              <a:gd name="connsiteX2" fmla="*/ 2579572 w 2579572"/>
              <a:gd name="connsiteY2" fmla="*/ 226748 h 1461855"/>
              <a:gd name="connsiteX3" fmla="*/ 2579572 w 2579572"/>
              <a:gd name="connsiteY3" fmla="*/ 0 h 1461855"/>
              <a:gd name="connsiteX0" fmla="*/ 4413 w 2577635"/>
              <a:gd name="connsiteY0" fmla="*/ 1457093 h 1457093"/>
              <a:gd name="connsiteX1" fmla="*/ 1493 w 2577635"/>
              <a:gd name="connsiteY1" fmla="*/ 226748 h 1457093"/>
              <a:gd name="connsiteX2" fmla="*/ 2577635 w 2577635"/>
              <a:gd name="connsiteY2" fmla="*/ 226748 h 1457093"/>
              <a:gd name="connsiteX3" fmla="*/ 2577635 w 2577635"/>
              <a:gd name="connsiteY3" fmla="*/ 0 h 1457093"/>
              <a:gd name="connsiteX0" fmla="*/ 5826 w 2577460"/>
              <a:gd name="connsiteY0" fmla="*/ 1455505 h 1455505"/>
              <a:gd name="connsiteX1" fmla="*/ 1318 w 2577460"/>
              <a:gd name="connsiteY1" fmla="*/ 226748 h 1455505"/>
              <a:gd name="connsiteX2" fmla="*/ 2577460 w 2577460"/>
              <a:gd name="connsiteY2" fmla="*/ 226748 h 1455505"/>
              <a:gd name="connsiteX3" fmla="*/ 2577460 w 2577460"/>
              <a:gd name="connsiteY3" fmla="*/ 0 h 1455505"/>
              <a:gd name="connsiteX0" fmla="*/ 651 w 2572285"/>
              <a:gd name="connsiteY0" fmla="*/ 1455505 h 1455505"/>
              <a:gd name="connsiteX1" fmla="*/ 2493 w 2572285"/>
              <a:gd name="connsiteY1" fmla="*/ 226748 h 1455505"/>
              <a:gd name="connsiteX2" fmla="*/ 2572285 w 2572285"/>
              <a:gd name="connsiteY2" fmla="*/ 226748 h 1455505"/>
              <a:gd name="connsiteX3" fmla="*/ 2572285 w 2572285"/>
              <a:gd name="connsiteY3" fmla="*/ 0 h 1455505"/>
              <a:gd name="connsiteX0" fmla="*/ 0 w 2571634"/>
              <a:gd name="connsiteY0" fmla="*/ 1455505 h 1455505"/>
              <a:gd name="connsiteX1" fmla="*/ 6604 w 2571634"/>
              <a:gd name="connsiteY1" fmla="*/ 226748 h 1455505"/>
              <a:gd name="connsiteX2" fmla="*/ 2571634 w 2571634"/>
              <a:gd name="connsiteY2" fmla="*/ 226748 h 1455505"/>
              <a:gd name="connsiteX3" fmla="*/ 2571634 w 2571634"/>
              <a:gd name="connsiteY3" fmla="*/ 0 h 1455505"/>
              <a:gd name="connsiteX0" fmla="*/ 0 w 2571634"/>
              <a:gd name="connsiteY0" fmla="*/ 1455505 h 1455505"/>
              <a:gd name="connsiteX1" fmla="*/ 6604 w 2571634"/>
              <a:gd name="connsiteY1" fmla="*/ 226748 h 1455505"/>
              <a:gd name="connsiteX2" fmla="*/ 2571634 w 2571634"/>
              <a:gd name="connsiteY2" fmla="*/ 226748 h 1455505"/>
              <a:gd name="connsiteX3" fmla="*/ 2571634 w 2571634"/>
              <a:gd name="connsiteY3" fmla="*/ 0 h 1455505"/>
              <a:gd name="connsiteX0" fmla="*/ 650 w 2572284"/>
              <a:gd name="connsiteY0" fmla="*/ 1455505 h 1455505"/>
              <a:gd name="connsiteX1" fmla="*/ 2492 w 2572284"/>
              <a:gd name="connsiteY1" fmla="*/ 228336 h 1455505"/>
              <a:gd name="connsiteX2" fmla="*/ 2572284 w 2572284"/>
              <a:gd name="connsiteY2" fmla="*/ 226748 h 1455505"/>
              <a:gd name="connsiteX3" fmla="*/ 2572284 w 2572284"/>
              <a:gd name="connsiteY3" fmla="*/ 0 h 1455505"/>
              <a:gd name="connsiteX0" fmla="*/ 0 w 2571634"/>
              <a:gd name="connsiteY0" fmla="*/ 1455505 h 1455505"/>
              <a:gd name="connsiteX1" fmla="*/ 3430 w 2571634"/>
              <a:gd name="connsiteY1" fmla="*/ 228336 h 1455505"/>
              <a:gd name="connsiteX2" fmla="*/ 2571634 w 2571634"/>
              <a:gd name="connsiteY2" fmla="*/ 226748 h 1455505"/>
              <a:gd name="connsiteX3" fmla="*/ 2571634 w 2571634"/>
              <a:gd name="connsiteY3" fmla="*/ 0 h 145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71634" h="1455505">
                <a:moveTo>
                  <a:pt x="0" y="1455505"/>
                </a:moveTo>
                <a:cubicBezTo>
                  <a:pt x="907" y="1275319"/>
                  <a:pt x="-1444" y="607431"/>
                  <a:pt x="3430" y="228336"/>
                </a:cubicBezTo>
                <a:lnTo>
                  <a:pt x="2571634" y="226748"/>
                </a:lnTo>
                <a:lnTo>
                  <a:pt x="2571634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uller Bold" pitchFamily="2" charset="-52"/>
            </a:endParaRPr>
          </a:p>
        </p:txBody>
      </p:sp>
      <p:sp>
        <p:nvSpPr>
          <p:cNvPr id="133" name="TextBox 70"/>
          <p:cNvSpPr txBox="1"/>
          <p:nvPr/>
        </p:nvSpPr>
        <p:spPr>
          <a:xfrm>
            <a:off x="979069" y="4888151"/>
            <a:ext cx="18939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 smtClean="0">
                <a:solidFill>
                  <a:prstClr val="white"/>
                </a:solidFill>
                <a:latin typeface="Muller Bold" pitchFamily="2" charset="-52"/>
                <a:cs typeface="Times New Roman" panose="02020603050405020304" pitchFamily="18" charset="0"/>
                <a:sym typeface="+mn-lt"/>
              </a:rPr>
              <a:t>СЛЕСАРЬ</a:t>
            </a:r>
            <a:endParaRPr lang="ru-RU" sz="1200" b="1" dirty="0">
              <a:solidFill>
                <a:prstClr val="white"/>
              </a:solidFill>
              <a:latin typeface="Muller Bold" pitchFamily="2" charset="-5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4E074323-34F6-4314-B6CB-3CD0DB15441F}"/>
              </a:ext>
            </a:extLst>
          </p:cNvPr>
          <p:cNvSpPr txBox="1"/>
          <p:nvPr/>
        </p:nvSpPr>
        <p:spPr>
          <a:xfrm>
            <a:off x="4525843" y="4393863"/>
            <a:ext cx="13553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000">
                <a:solidFill>
                  <a:schemeClr val="bg1"/>
                </a:solidFill>
                <a:effectLst/>
                <a:latin typeface="Muller ExtraBold" pitchFamily="50" charset="-52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r"/>
            <a:r>
              <a:rPr lang="ru-RU" sz="1200" dirty="0" smtClean="0">
                <a:latin typeface="Muller Bold" pitchFamily="2" charset="-52"/>
              </a:rPr>
              <a:t>120 </a:t>
            </a:r>
            <a:r>
              <a:rPr lang="ru-RU" sz="1200" dirty="0">
                <a:latin typeface="Muller Bold" pitchFamily="2" charset="-52"/>
              </a:rPr>
              <a:t>000 </a:t>
            </a:r>
            <a:r>
              <a:rPr lang="ru-RU" sz="1200" dirty="0">
                <a:latin typeface="Muller Bold" pitchFamily="2" charset="-52"/>
                <a:cs typeface="Calibri" panose="020F0502020204030204" pitchFamily="34" charset="0"/>
              </a:rPr>
              <a:t>₽</a:t>
            </a:r>
            <a:endParaRPr lang="ru-RU" sz="1200" dirty="0">
              <a:latin typeface="Muller Bold" pitchFamily="2" charset="-52"/>
            </a:endParaRPr>
          </a:p>
        </p:txBody>
      </p:sp>
      <p:sp>
        <p:nvSpPr>
          <p:cNvPr id="145" name="Rectangle 99"/>
          <p:cNvSpPr/>
          <p:nvPr/>
        </p:nvSpPr>
        <p:spPr>
          <a:xfrm>
            <a:off x="962415" y="5365827"/>
            <a:ext cx="249551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</a:rPr>
              <a:t>Обслуживание 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</a:rPr>
              <a:t>труб, промывка, ремонт и технический осмотр канализационных сетей.</a:t>
            </a:r>
          </a:p>
          <a:p>
            <a:endParaRPr lang="ru-RU" sz="1000" dirty="0">
              <a:solidFill>
                <a:schemeClr val="bg1"/>
              </a:solidFill>
              <a:latin typeface="Muller Bold" pitchFamily="2" charset="-52"/>
            </a:endParaRPr>
          </a:p>
          <a:p>
            <a:endParaRPr lang="ru-RU" sz="1000" dirty="0" smtClean="0">
              <a:solidFill>
                <a:schemeClr val="bg1"/>
              </a:solidFill>
              <a:latin typeface="Muller Bold" pitchFamily="2" charset="-5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sz="1000" dirty="0">
              <a:solidFill>
                <a:schemeClr val="bg1"/>
              </a:solidFill>
              <a:latin typeface="Muller Bold" pitchFamily="2" charset="-52"/>
              <a:cs typeface="Times New Roman" pitchFamily="18" charset="0"/>
            </a:endParaRPr>
          </a:p>
        </p:txBody>
      </p:sp>
      <p:sp>
        <p:nvSpPr>
          <p:cNvPr id="62" name="Rectangle 99"/>
          <p:cNvSpPr/>
          <p:nvPr/>
        </p:nvSpPr>
        <p:spPr>
          <a:xfrm>
            <a:off x="3587608" y="4888151"/>
            <a:ext cx="215819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</a:rPr>
              <a:t>Обслуживание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</a:rPr>
              <a:t>, ремонт, монтаж и демонтаж оборудования и агрегатов. Ликвидация аварий на наружных сетях.</a:t>
            </a:r>
          </a:p>
          <a:p>
            <a:endParaRPr lang="ru-RU" sz="1000" dirty="0">
              <a:solidFill>
                <a:schemeClr val="bg1"/>
              </a:solidFill>
              <a:latin typeface="Muller Bold" pitchFamily="2" charset="-52"/>
            </a:endParaRPr>
          </a:p>
          <a:p>
            <a:endParaRPr lang="ru-RU" sz="1000" dirty="0">
              <a:solidFill>
                <a:schemeClr val="bg1"/>
              </a:solidFill>
              <a:latin typeface="Muller Bold" pitchFamily="2" charset="-52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1000" dirty="0">
              <a:solidFill>
                <a:schemeClr val="bg1"/>
              </a:solidFill>
              <a:latin typeface="Muller Bold" pitchFamily="2" charset="-52"/>
              <a:cs typeface="Times New Roman" pitchFamily="18" charset="0"/>
            </a:endParaRPr>
          </a:p>
        </p:txBody>
      </p:sp>
      <p:sp>
        <p:nvSpPr>
          <p:cNvPr id="152" name="Rectangle 99"/>
          <p:cNvSpPr/>
          <p:nvPr/>
        </p:nvSpPr>
        <p:spPr>
          <a:xfrm>
            <a:off x="6243652" y="4311867"/>
            <a:ext cx="241948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</a:rPr>
              <a:t>Выполнение 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</a:rPr>
              <a:t>работ в соответствии с </a:t>
            </a: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</a:rPr>
              <a:t>ППР</a:t>
            </a:r>
            <a:r>
              <a:rPr lang="en-US" sz="1000" dirty="0" smtClean="0">
                <a:solidFill>
                  <a:schemeClr val="bg1"/>
                </a:solidFill>
                <a:latin typeface="Muller Bold" pitchFamily="2" charset="-52"/>
              </a:rPr>
              <a:t>;</a:t>
            </a: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</a:rPr>
              <a:t>Контроль 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</a:rPr>
              <a:t>работ на объекте, соблюдение техники безопасности.</a:t>
            </a:r>
          </a:p>
          <a:p>
            <a:endParaRPr lang="ru-RU" sz="1000" dirty="0">
              <a:solidFill>
                <a:schemeClr val="bg1"/>
              </a:solidFill>
              <a:latin typeface="Muller Bold" pitchFamily="2" charset="-52"/>
            </a:endParaRPr>
          </a:p>
          <a:p>
            <a:endParaRPr lang="ru-RU" sz="1000" dirty="0">
              <a:solidFill>
                <a:schemeClr val="bg1"/>
              </a:solidFill>
              <a:latin typeface="Muller Bold" pitchFamily="2" charset="-52"/>
            </a:endParaRPr>
          </a:p>
          <a:p>
            <a:endParaRPr lang="ru-RU" sz="1000" dirty="0">
              <a:solidFill>
                <a:schemeClr val="bg1"/>
              </a:solidFill>
              <a:latin typeface="Muller Bold" pitchFamily="2" charset="-52"/>
              <a:cs typeface="Times New Roman" pitchFamily="18" charset="0"/>
            </a:endParaRP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4E074323-34F6-4314-B6CB-3CD0DB15441F}"/>
              </a:ext>
            </a:extLst>
          </p:cNvPr>
          <p:cNvSpPr txBox="1"/>
          <p:nvPr/>
        </p:nvSpPr>
        <p:spPr>
          <a:xfrm>
            <a:off x="7190866" y="3687524"/>
            <a:ext cx="14522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000">
                <a:solidFill>
                  <a:schemeClr val="bg1"/>
                </a:solidFill>
                <a:effectLst/>
                <a:latin typeface="Muller ExtraBold" pitchFamily="50" charset="-52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r"/>
            <a:r>
              <a:rPr lang="ru-RU" sz="1200" dirty="0" smtClean="0">
                <a:latin typeface="Muller Bold" pitchFamily="2" charset="-52"/>
              </a:rPr>
              <a:t>140 </a:t>
            </a:r>
            <a:r>
              <a:rPr lang="ru-RU" sz="1200" dirty="0">
                <a:latin typeface="Muller Bold" pitchFamily="2" charset="-52"/>
              </a:rPr>
              <a:t>000</a:t>
            </a:r>
            <a:r>
              <a:rPr lang="ru-RU" sz="1200" dirty="0">
                <a:latin typeface="Muller Bold" pitchFamily="2" charset="-52"/>
                <a:cs typeface="Calibri" panose="020F0502020204030204" pitchFamily="34" charset="0"/>
              </a:rPr>
              <a:t> ₽</a:t>
            </a:r>
            <a:endParaRPr lang="ru-RU" sz="1200" dirty="0">
              <a:latin typeface="Muller Bold" pitchFamily="2" charset="-52"/>
            </a:endParaRPr>
          </a:p>
        </p:txBody>
      </p:sp>
      <p:sp>
        <p:nvSpPr>
          <p:cNvPr id="153" name="Rectangle 99"/>
          <p:cNvSpPr/>
          <p:nvPr/>
        </p:nvSpPr>
        <p:spPr>
          <a:xfrm>
            <a:off x="8746396" y="3703079"/>
            <a:ext cx="24951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bg1"/>
                </a:solidFill>
                <a:latin typeface="Muller Bold" pitchFamily="2" charset="-52"/>
              </a:rPr>
              <a:t>Составление </a:t>
            </a:r>
            <a:r>
              <a:rPr lang="ru-RU" sz="1000" dirty="0">
                <a:solidFill>
                  <a:schemeClr val="bg1"/>
                </a:solidFill>
                <a:latin typeface="Muller Bold" pitchFamily="2" charset="-52"/>
              </a:rPr>
              <a:t>графиков по профилактическим работам по наружным сетям на объектах. </a:t>
            </a:r>
          </a:p>
          <a:p>
            <a:endParaRPr lang="ru-RU" sz="1000" dirty="0">
              <a:solidFill>
                <a:schemeClr val="bg1"/>
              </a:solidFill>
              <a:latin typeface="Muller Bold" pitchFamily="2" charset="-52"/>
            </a:endParaRPr>
          </a:p>
        </p:txBody>
      </p:sp>
      <p:grpSp>
        <p:nvGrpSpPr>
          <p:cNvPr id="6" name="Стрелки"/>
          <p:cNvGrpSpPr/>
          <p:nvPr/>
        </p:nvGrpSpPr>
        <p:grpSpPr>
          <a:xfrm>
            <a:off x="3392580" y="3131569"/>
            <a:ext cx="5330981" cy="1570241"/>
            <a:chOff x="3392580" y="3189625"/>
            <a:chExt cx="5330981" cy="1570241"/>
          </a:xfrm>
        </p:grpSpPr>
        <p:grpSp>
          <p:nvGrpSpPr>
            <p:cNvPr id="103" name="Группа 102"/>
            <p:cNvGrpSpPr/>
            <p:nvPr/>
          </p:nvGrpSpPr>
          <p:grpSpPr>
            <a:xfrm rot="16200000">
              <a:off x="8441140" y="3288934"/>
              <a:ext cx="381729" cy="183112"/>
              <a:chOff x="5074060" y="1174750"/>
              <a:chExt cx="458907" cy="220133"/>
            </a:xfrm>
            <a:solidFill>
              <a:schemeClr val="bg1"/>
            </a:solidFill>
          </p:grpSpPr>
          <p:sp>
            <p:nvSpPr>
              <p:cNvPr id="104" name="Шеврон 103"/>
              <p:cNvSpPr/>
              <p:nvPr/>
            </p:nvSpPr>
            <p:spPr>
              <a:xfrm>
                <a:off x="5361517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05" name="Шеврон 104"/>
              <p:cNvSpPr/>
              <p:nvPr/>
            </p:nvSpPr>
            <p:spPr>
              <a:xfrm>
                <a:off x="5219212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06" name="Шеврон 105"/>
              <p:cNvSpPr/>
              <p:nvPr/>
            </p:nvSpPr>
            <p:spPr>
              <a:xfrm>
                <a:off x="5074060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</p:grpSp>
        <p:grpSp>
          <p:nvGrpSpPr>
            <p:cNvPr id="116" name="Группа 115"/>
            <p:cNvGrpSpPr/>
            <p:nvPr/>
          </p:nvGrpSpPr>
          <p:grpSpPr>
            <a:xfrm rot="16200000">
              <a:off x="5863094" y="3873359"/>
              <a:ext cx="381730" cy="183112"/>
              <a:chOff x="5074060" y="1174750"/>
              <a:chExt cx="458907" cy="220133"/>
            </a:xfrm>
            <a:solidFill>
              <a:schemeClr val="bg1"/>
            </a:solidFill>
          </p:grpSpPr>
          <p:sp>
            <p:nvSpPr>
              <p:cNvPr id="123" name="Шеврон 122"/>
              <p:cNvSpPr/>
              <p:nvPr/>
            </p:nvSpPr>
            <p:spPr>
              <a:xfrm>
                <a:off x="5361517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24" name="Шеврон 123"/>
              <p:cNvSpPr/>
              <p:nvPr/>
            </p:nvSpPr>
            <p:spPr>
              <a:xfrm>
                <a:off x="5219212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25" name="Шеврон 124"/>
              <p:cNvSpPr/>
              <p:nvPr/>
            </p:nvSpPr>
            <p:spPr>
              <a:xfrm>
                <a:off x="5074060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</p:grpSp>
        <p:grpSp>
          <p:nvGrpSpPr>
            <p:cNvPr id="128" name="Группа 127"/>
            <p:cNvGrpSpPr/>
            <p:nvPr/>
          </p:nvGrpSpPr>
          <p:grpSpPr>
            <a:xfrm rot="16200000">
              <a:off x="3293271" y="4477445"/>
              <a:ext cx="381730" cy="183112"/>
              <a:chOff x="5074060" y="1174750"/>
              <a:chExt cx="458907" cy="220133"/>
            </a:xfrm>
            <a:solidFill>
              <a:schemeClr val="bg1"/>
            </a:solidFill>
          </p:grpSpPr>
          <p:sp>
            <p:nvSpPr>
              <p:cNvPr id="136" name="Шеврон 135"/>
              <p:cNvSpPr/>
              <p:nvPr/>
            </p:nvSpPr>
            <p:spPr>
              <a:xfrm>
                <a:off x="5361517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38" name="Шеврон 137"/>
              <p:cNvSpPr/>
              <p:nvPr/>
            </p:nvSpPr>
            <p:spPr>
              <a:xfrm>
                <a:off x="5219212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  <p:sp>
            <p:nvSpPr>
              <p:cNvPr id="139" name="Шеврон 138"/>
              <p:cNvSpPr/>
              <p:nvPr/>
            </p:nvSpPr>
            <p:spPr>
              <a:xfrm>
                <a:off x="5074060" y="1174750"/>
                <a:ext cx="171450" cy="220133"/>
              </a:xfrm>
              <a:prstGeom prst="chevr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  <a:latin typeface="Muller Bold" pitchFamily="2" charset="-52"/>
                </a:endParaRPr>
              </a:p>
            </p:txBody>
          </p:sp>
        </p:grpSp>
      </p:grpSp>
      <p:sp>
        <p:nvSpPr>
          <p:cNvPr id="92" name="Полилиния 91"/>
          <p:cNvSpPr/>
          <p:nvPr/>
        </p:nvSpPr>
        <p:spPr>
          <a:xfrm>
            <a:off x="3487520" y="4001711"/>
            <a:ext cx="2569028" cy="377263"/>
          </a:xfrm>
          <a:custGeom>
            <a:avLst/>
            <a:gdLst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5149404 w 10307226"/>
              <a:gd name="connsiteY6" fmla="*/ 2983705 h 2983706"/>
              <a:gd name="connsiteX7" fmla="*/ 2581068 w 10307226"/>
              <a:gd name="connsiteY7" fmla="*/ 2983705 h 2983706"/>
              <a:gd name="connsiteX8" fmla="*/ 2576142 w 10307226"/>
              <a:gd name="connsiteY8" fmla="*/ 2983705 h 2983706"/>
              <a:gd name="connsiteX9" fmla="*/ 0 w 10307226"/>
              <a:gd name="connsiteY9" fmla="*/ 2983705 h 2983706"/>
              <a:gd name="connsiteX10" fmla="*/ 0 w 10307226"/>
              <a:gd name="connsiteY10" fmla="*/ 1812832 h 2983706"/>
              <a:gd name="connsiteX11" fmla="*/ 2576142 w 10307226"/>
              <a:gd name="connsiteY11" fmla="*/ 1812832 h 2983706"/>
              <a:gd name="connsiteX12" fmla="*/ 2576142 w 10307226"/>
              <a:gd name="connsiteY12" fmla="*/ 1205084 h 2983706"/>
              <a:gd name="connsiteX13" fmla="*/ 5149404 w 10307226"/>
              <a:gd name="connsiteY13" fmla="*/ 1205084 h 2983706"/>
              <a:gd name="connsiteX14" fmla="*/ 5149404 w 10307226"/>
              <a:gd name="connsiteY14" fmla="*/ 614534 h 2983706"/>
              <a:gd name="connsiteX15" fmla="*/ 7726158 w 10307226"/>
              <a:gd name="connsiteY15" fmla="*/ 614534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7726158 w 10307226"/>
              <a:gd name="connsiteY3" fmla="*/ 2983705 h 2983706"/>
              <a:gd name="connsiteX4" fmla="*/ 5157210 w 10307226"/>
              <a:gd name="connsiteY4" fmla="*/ 2983705 h 2983706"/>
              <a:gd name="connsiteX5" fmla="*/ 5149404 w 10307226"/>
              <a:gd name="connsiteY5" fmla="*/ 2983705 h 2983706"/>
              <a:gd name="connsiteX6" fmla="*/ 2581068 w 10307226"/>
              <a:gd name="connsiteY6" fmla="*/ 2983705 h 2983706"/>
              <a:gd name="connsiteX7" fmla="*/ 2576142 w 10307226"/>
              <a:gd name="connsiteY7" fmla="*/ 2983705 h 2983706"/>
              <a:gd name="connsiteX8" fmla="*/ 0 w 10307226"/>
              <a:gd name="connsiteY8" fmla="*/ 2983705 h 2983706"/>
              <a:gd name="connsiteX9" fmla="*/ 0 w 10307226"/>
              <a:gd name="connsiteY9" fmla="*/ 1812832 h 2983706"/>
              <a:gd name="connsiteX10" fmla="*/ 2576142 w 10307226"/>
              <a:gd name="connsiteY10" fmla="*/ 1812832 h 2983706"/>
              <a:gd name="connsiteX11" fmla="*/ 2576142 w 10307226"/>
              <a:gd name="connsiteY11" fmla="*/ 1205084 h 2983706"/>
              <a:gd name="connsiteX12" fmla="*/ 5149404 w 10307226"/>
              <a:gd name="connsiteY12" fmla="*/ 1205084 h 2983706"/>
              <a:gd name="connsiteX13" fmla="*/ 5149404 w 10307226"/>
              <a:gd name="connsiteY13" fmla="*/ 614534 h 2983706"/>
              <a:gd name="connsiteX14" fmla="*/ 7726158 w 10307226"/>
              <a:gd name="connsiteY14" fmla="*/ 614534 h 2983706"/>
              <a:gd name="connsiteX15" fmla="*/ 7726158 w 10307226"/>
              <a:gd name="connsiteY15" fmla="*/ 0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5157210 w 10307226"/>
              <a:gd name="connsiteY3" fmla="*/ 2983705 h 2983706"/>
              <a:gd name="connsiteX4" fmla="*/ 5149404 w 10307226"/>
              <a:gd name="connsiteY4" fmla="*/ 2983705 h 2983706"/>
              <a:gd name="connsiteX5" fmla="*/ 2581068 w 10307226"/>
              <a:gd name="connsiteY5" fmla="*/ 2983705 h 2983706"/>
              <a:gd name="connsiteX6" fmla="*/ 2576142 w 10307226"/>
              <a:gd name="connsiteY6" fmla="*/ 2983705 h 2983706"/>
              <a:gd name="connsiteX7" fmla="*/ 0 w 10307226"/>
              <a:gd name="connsiteY7" fmla="*/ 2983705 h 2983706"/>
              <a:gd name="connsiteX8" fmla="*/ 0 w 10307226"/>
              <a:gd name="connsiteY8" fmla="*/ 1812832 h 2983706"/>
              <a:gd name="connsiteX9" fmla="*/ 2576142 w 10307226"/>
              <a:gd name="connsiteY9" fmla="*/ 1812832 h 2983706"/>
              <a:gd name="connsiteX10" fmla="*/ 2576142 w 10307226"/>
              <a:gd name="connsiteY10" fmla="*/ 1205084 h 2983706"/>
              <a:gd name="connsiteX11" fmla="*/ 5149404 w 10307226"/>
              <a:gd name="connsiteY11" fmla="*/ 1205084 h 2983706"/>
              <a:gd name="connsiteX12" fmla="*/ 5149404 w 10307226"/>
              <a:gd name="connsiteY12" fmla="*/ 614534 h 2983706"/>
              <a:gd name="connsiteX13" fmla="*/ 7726158 w 10307226"/>
              <a:gd name="connsiteY13" fmla="*/ 614534 h 2983706"/>
              <a:gd name="connsiteX14" fmla="*/ 7726158 w 10307226"/>
              <a:gd name="connsiteY14" fmla="*/ 0 h 2983706"/>
              <a:gd name="connsiteX0" fmla="*/ 7726158 w 10307226"/>
              <a:gd name="connsiteY0" fmla="*/ 0 h 2983705"/>
              <a:gd name="connsiteX1" fmla="*/ 10307226 w 10307226"/>
              <a:gd name="connsiteY1" fmla="*/ 0 h 2983705"/>
              <a:gd name="connsiteX2" fmla="*/ 5157210 w 10307226"/>
              <a:gd name="connsiteY2" fmla="*/ 2983705 h 2983705"/>
              <a:gd name="connsiteX3" fmla="*/ 5149404 w 10307226"/>
              <a:gd name="connsiteY3" fmla="*/ 2983705 h 2983705"/>
              <a:gd name="connsiteX4" fmla="*/ 2581068 w 10307226"/>
              <a:gd name="connsiteY4" fmla="*/ 2983705 h 2983705"/>
              <a:gd name="connsiteX5" fmla="*/ 2576142 w 10307226"/>
              <a:gd name="connsiteY5" fmla="*/ 2983705 h 2983705"/>
              <a:gd name="connsiteX6" fmla="*/ 0 w 10307226"/>
              <a:gd name="connsiteY6" fmla="*/ 2983705 h 2983705"/>
              <a:gd name="connsiteX7" fmla="*/ 0 w 10307226"/>
              <a:gd name="connsiteY7" fmla="*/ 1812832 h 2983705"/>
              <a:gd name="connsiteX8" fmla="*/ 2576142 w 10307226"/>
              <a:gd name="connsiteY8" fmla="*/ 1812832 h 2983705"/>
              <a:gd name="connsiteX9" fmla="*/ 2576142 w 10307226"/>
              <a:gd name="connsiteY9" fmla="*/ 1205084 h 2983705"/>
              <a:gd name="connsiteX10" fmla="*/ 5149404 w 10307226"/>
              <a:gd name="connsiteY10" fmla="*/ 1205084 h 2983705"/>
              <a:gd name="connsiteX11" fmla="*/ 5149404 w 10307226"/>
              <a:gd name="connsiteY11" fmla="*/ 614534 h 2983705"/>
              <a:gd name="connsiteX12" fmla="*/ 7726158 w 10307226"/>
              <a:gd name="connsiteY12" fmla="*/ 614534 h 2983705"/>
              <a:gd name="connsiteX13" fmla="*/ 7726158 w 10307226"/>
              <a:gd name="connsiteY13" fmla="*/ 0 h 2983705"/>
              <a:gd name="connsiteX0" fmla="*/ 5149404 w 10307226"/>
              <a:gd name="connsiteY0" fmla="*/ 2983705 h 3075145"/>
              <a:gd name="connsiteX1" fmla="*/ 2581068 w 10307226"/>
              <a:gd name="connsiteY1" fmla="*/ 2983705 h 3075145"/>
              <a:gd name="connsiteX2" fmla="*/ 2576142 w 10307226"/>
              <a:gd name="connsiteY2" fmla="*/ 2983705 h 3075145"/>
              <a:gd name="connsiteX3" fmla="*/ 0 w 10307226"/>
              <a:gd name="connsiteY3" fmla="*/ 2983705 h 3075145"/>
              <a:gd name="connsiteX4" fmla="*/ 0 w 10307226"/>
              <a:gd name="connsiteY4" fmla="*/ 1812832 h 3075145"/>
              <a:gd name="connsiteX5" fmla="*/ 2576142 w 10307226"/>
              <a:gd name="connsiteY5" fmla="*/ 1812832 h 3075145"/>
              <a:gd name="connsiteX6" fmla="*/ 2576142 w 10307226"/>
              <a:gd name="connsiteY6" fmla="*/ 1205084 h 3075145"/>
              <a:gd name="connsiteX7" fmla="*/ 5149404 w 10307226"/>
              <a:gd name="connsiteY7" fmla="*/ 1205084 h 3075145"/>
              <a:gd name="connsiteX8" fmla="*/ 5149404 w 10307226"/>
              <a:gd name="connsiteY8" fmla="*/ 614534 h 3075145"/>
              <a:gd name="connsiteX9" fmla="*/ 7726158 w 10307226"/>
              <a:gd name="connsiteY9" fmla="*/ 614534 h 3075145"/>
              <a:gd name="connsiteX10" fmla="*/ 7726158 w 10307226"/>
              <a:gd name="connsiteY10" fmla="*/ 0 h 3075145"/>
              <a:gd name="connsiteX11" fmla="*/ 10307226 w 10307226"/>
              <a:gd name="connsiteY11" fmla="*/ 0 h 3075145"/>
              <a:gd name="connsiteX12" fmla="*/ 5157210 w 10307226"/>
              <a:gd name="connsiteY12" fmla="*/ 2983705 h 3075145"/>
              <a:gd name="connsiteX13" fmla="*/ 5240844 w 10307226"/>
              <a:gd name="connsiteY13" fmla="*/ 3075145 h 307514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12" fmla="*/ 5157210 w 10307226"/>
              <a:gd name="connsiteY12" fmla="*/ 2983705 h 298370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0" fmla="*/ 2581068 w 10307226"/>
              <a:gd name="connsiteY0" fmla="*/ 2983705 h 2983705"/>
              <a:gd name="connsiteX1" fmla="*/ 2576142 w 10307226"/>
              <a:gd name="connsiteY1" fmla="*/ 2983705 h 2983705"/>
              <a:gd name="connsiteX2" fmla="*/ 0 w 10307226"/>
              <a:gd name="connsiteY2" fmla="*/ 2983705 h 2983705"/>
              <a:gd name="connsiteX3" fmla="*/ 0 w 10307226"/>
              <a:gd name="connsiteY3" fmla="*/ 1812832 h 2983705"/>
              <a:gd name="connsiteX4" fmla="*/ 2576142 w 10307226"/>
              <a:gd name="connsiteY4" fmla="*/ 1812832 h 2983705"/>
              <a:gd name="connsiteX5" fmla="*/ 2576142 w 10307226"/>
              <a:gd name="connsiteY5" fmla="*/ 1205084 h 2983705"/>
              <a:gd name="connsiteX6" fmla="*/ 5149404 w 10307226"/>
              <a:gd name="connsiteY6" fmla="*/ 1205084 h 2983705"/>
              <a:gd name="connsiteX7" fmla="*/ 5149404 w 10307226"/>
              <a:gd name="connsiteY7" fmla="*/ 614534 h 2983705"/>
              <a:gd name="connsiteX8" fmla="*/ 7726158 w 10307226"/>
              <a:gd name="connsiteY8" fmla="*/ 614534 h 2983705"/>
              <a:gd name="connsiteX9" fmla="*/ 7726158 w 10307226"/>
              <a:gd name="connsiteY9" fmla="*/ 0 h 2983705"/>
              <a:gd name="connsiteX10" fmla="*/ 10307226 w 10307226"/>
              <a:gd name="connsiteY10" fmla="*/ 0 h 2983705"/>
              <a:gd name="connsiteX0" fmla="*/ 2581068 w 10307226"/>
              <a:gd name="connsiteY0" fmla="*/ 2983705 h 2983705"/>
              <a:gd name="connsiteX1" fmla="*/ 0 w 10307226"/>
              <a:gd name="connsiteY1" fmla="*/ 2983705 h 2983705"/>
              <a:gd name="connsiteX2" fmla="*/ 0 w 10307226"/>
              <a:gd name="connsiteY2" fmla="*/ 1812832 h 2983705"/>
              <a:gd name="connsiteX3" fmla="*/ 2576142 w 10307226"/>
              <a:gd name="connsiteY3" fmla="*/ 1812832 h 2983705"/>
              <a:gd name="connsiteX4" fmla="*/ 2576142 w 10307226"/>
              <a:gd name="connsiteY4" fmla="*/ 1205084 h 2983705"/>
              <a:gd name="connsiteX5" fmla="*/ 5149404 w 10307226"/>
              <a:gd name="connsiteY5" fmla="*/ 1205084 h 2983705"/>
              <a:gd name="connsiteX6" fmla="*/ 5149404 w 10307226"/>
              <a:gd name="connsiteY6" fmla="*/ 614534 h 2983705"/>
              <a:gd name="connsiteX7" fmla="*/ 7726158 w 10307226"/>
              <a:gd name="connsiteY7" fmla="*/ 614534 h 2983705"/>
              <a:gd name="connsiteX8" fmla="*/ 7726158 w 10307226"/>
              <a:gd name="connsiteY8" fmla="*/ 0 h 2983705"/>
              <a:gd name="connsiteX9" fmla="*/ 10307226 w 10307226"/>
              <a:gd name="connsiteY9" fmla="*/ 0 h 2983705"/>
              <a:gd name="connsiteX0" fmla="*/ 0 w 10307226"/>
              <a:gd name="connsiteY0" fmla="*/ 2983705 h 2983705"/>
              <a:gd name="connsiteX1" fmla="*/ 0 w 10307226"/>
              <a:gd name="connsiteY1" fmla="*/ 1812832 h 2983705"/>
              <a:gd name="connsiteX2" fmla="*/ 2576142 w 10307226"/>
              <a:gd name="connsiteY2" fmla="*/ 1812832 h 2983705"/>
              <a:gd name="connsiteX3" fmla="*/ 2576142 w 10307226"/>
              <a:gd name="connsiteY3" fmla="*/ 1205084 h 2983705"/>
              <a:gd name="connsiteX4" fmla="*/ 5149404 w 10307226"/>
              <a:gd name="connsiteY4" fmla="*/ 1205084 h 2983705"/>
              <a:gd name="connsiteX5" fmla="*/ 5149404 w 10307226"/>
              <a:gd name="connsiteY5" fmla="*/ 614534 h 2983705"/>
              <a:gd name="connsiteX6" fmla="*/ 7726158 w 10307226"/>
              <a:gd name="connsiteY6" fmla="*/ 614534 h 2983705"/>
              <a:gd name="connsiteX7" fmla="*/ 7726158 w 10307226"/>
              <a:gd name="connsiteY7" fmla="*/ 0 h 2983705"/>
              <a:gd name="connsiteX8" fmla="*/ 10307226 w 10307226"/>
              <a:gd name="connsiteY8" fmla="*/ 0 h 2983705"/>
              <a:gd name="connsiteX0" fmla="*/ 5443 w 10312669"/>
              <a:gd name="connsiteY0" fmla="*/ 2983705 h 2983705"/>
              <a:gd name="connsiteX1" fmla="*/ 0 w 10312669"/>
              <a:gd name="connsiteY1" fmla="*/ 2379601 h 2983705"/>
              <a:gd name="connsiteX2" fmla="*/ 5443 w 10312669"/>
              <a:gd name="connsiteY2" fmla="*/ 1812832 h 2983705"/>
              <a:gd name="connsiteX3" fmla="*/ 2581585 w 10312669"/>
              <a:gd name="connsiteY3" fmla="*/ 1812832 h 2983705"/>
              <a:gd name="connsiteX4" fmla="*/ 2581585 w 10312669"/>
              <a:gd name="connsiteY4" fmla="*/ 1205084 h 2983705"/>
              <a:gd name="connsiteX5" fmla="*/ 5154847 w 10312669"/>
              <a:gd name="connsiteY5" fmla="*/ 1205084 h 2983705"/>
              <a:gd name="connsiteX6" fmla="*/ 5154847 w 10312669"/>
              <a:gd name="connsiteY6" fmla="*/ 614534 h 2983705"/>
              <a:gd name="connsiteX7" fmla="*/ 7731601 w 10312669"/>
              <a:gd name="connsiteY7" fmla="*/ 614534 h 2983705"/>
              <a:gd name="connsiteX8" fmla="*/ 7731601 w 10312669"/>
              <a:gd name="connsiteY8" fmla="*/ 0 h 2983705"/>
              <a:gd name="connsiteX9" fmla="*/ 10312669 w 10312669"/>
              <a:gd name="connsiteY9" fmla="*/ 0 h 2983705"/>
              <a:gd name="connsiteX0" fmla="*/ 0 w 10312669"/>
              <a:gd name="connsiteY0" fmla="*/ 2379601 h 2379601"/>
              <a:gd name="connsiteX1" fmla="*/ 5443 w 10312669"/>
              <a:gd name="connsiteY1" fmla="*/ 1812832 h 2379601"/>
              <a:gd name="connsiteX2" fmla="*/ 2581585 w 10312669"/>
              <a:gd name="connsiteY2" fmla="*/ 1812832 h 2379601"/>
              <a:gd name="connsiteX3" fmla="*/ 2581585 w 10312669"/>
              <a:gd name="connsiteY3" fmla="*/ 1205084 h 2379601"/>
              <a:gd name="connsiteX4" fmla="*/ 5154847 w 10312669"/>
              <a:gd name="connsiteY4" fmla="*/ 1205084 h 2379601"/>
              <a:gd name="connsiteX5" fmla="*/ 5154847 w 10312669"/>
              <a:gd name="connsiteY5" fmla="*/ 614534 h 2379601"/>
              <a:gd name="connsiteX6" fmla="*/ 7731601 w 10312669"/>
              <a:gd name="connsiteY6" fmla="*/ 614534 h 2379601"/>
              <a:gd name="connsiteX7" fmla="*/ 7731601 w 10312669"/>
              <a:gd name="connsiteY7" fmla="*/ 0 h 2379601"/>
              <a:gd name="connsiteX8" fmla="*/ 10312669 w 10312669"/>
              <a:gd name="connsiteY8" fmla="*/ 0 h 2379601"/>
              <a:gd name="connsiteX0" fmla="*/ 186149 w 10498818"/>
              <a:gd name="connsiteY0" fmla="*/ 2379601 h 2379601"/>
              <a:gd name="connsiteX1" fmla="*/ 188690 w 10498818"/>
              <a:gd name="connsiteY1" fmla="*/ 2119251 h 2379601"/>
              <a:gd name="connsiteX2" fmla="*/ 191592 w 10498818"/>
              <a:gd name="connsiteY2" fmla="*/ 1812832 h 2379601"/>
              <a:gd name="connsiteX3" fmla="*/ 2767734 w 10498818"/>
              <a:gd name="connsiteY3" fmla="*/ 1812832 h 2379601"/>
              <a:gd name="connsiteX4" fmla="*/ 2767734 w 10498818"/>
              <a:gd name="connsiteY4" fmla="*/ 1205084 h 2379601"/>
              <a:gd name="connsiteX5" fmla="*/ 5340996 w 10498818"/>
              <a:gd name="connsiteY5" fmla="*/ 1205084 h 2379601"/>
              <a:gd name="connsiteX6" fmla="*/ 5340996 w 10498818"/>
              <a:gd name="connsiteY6" fmla="*/ 614534 h 2379601"/>
              <a:gd name="connsiteX7" fmla="*/ 7917750 w 10498818"/>
              <a:gd name="connsiteY7" fmla="*/ 614534 h 2379601"/>
              <a:gd name="connsiteX8" fmla="*/ 7917750 w 10498818"/>
              <a:gd name="connsiteY8" fmla="*/ 0 h 2379601"/>
              <a:gd name="connsiteX9" fmla="*/ 10498818 w 10498818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72 w 10312841"/>
              <a:gd name="connsiteY0" fmla="*/ 2379601 h 2379601"/>
              <a:gd name="connsiteX1" fmla="*/ 2713 w 10312841"/>
              <a:gd name="connsiteY1" fmla="*/ 2119251 h 2379601"/>
              <a:gd name="connsiteX2" fmla="*/ 5615 w 10312841"/>
              <a:gd name="connsiteY2" fmla="*/ 1812832 h 2379601"/>
              <a:gd name="connsiteX3" fmla="*/ 2581757 w 10312841"/>
              <a:gd name="connsiteY3" fmla="*/ 1812832 h 2379601"/>
              <a:gd name="connsiteX4" fmla="*/ 2581757 w 10312841"/>
              <a:gd name="connsiteY4" fmla="*/ 1205084 h 2379601"/>
              <a:gd name="connsiteX5" fmla="*/ 5155019 w 10312841"/>
              <a:gd name="connsiteY5" fmla="*/ 1205084 h 2379601"/>
              <a:gd name="connsiteX6" fmla="*/ 5155019 w 10312841"/>
              <a:gd name="connsiteY6" fmla="*/ 614534 h 2379601"/>
              <a:gd name="connsiteX7" fmla="*/ 7731773 w 10312841"/>
              <a:gd name="connsiteY7" fmla="*/ 614534 h 2379601"/>
              <a:gd name="connsiteX8" fmla="*/ 7731773 w 10312841"/>
              <a:gd name="connsiteY8" fmla="*/ 0 h 2379601"/>
              <a:gd name="connsiteX9" fmla="*/ 10312841 w 10312841"/>
              <a:gd name="connsiteY9" fmla="*/ 0 h 2379601"/>
              <a:gd name="connsiteX0" fmla="*/ 0 w 10569844"/>
              <a:gd name="connsiteY0" fmla="*/ 2385951 h 2385951"/>
              <a:gd name="connsiteX1" fmla="*/ 259716 w 10569844"/>
              <a:gd name="connsiteY1" fmla="*/ 211925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412036"/>
              <a:gd name="connsiteX1" fmla="*/ 262891 w 10569844"/>
              <a:gd name="connsiteY1" fmla="*/ 2376426 h 2412036"/>
              <a:gd name="connsiteX2" fmla="*/ 262618 w 10569844"/>
              <a:gd name="connsiteY2" fmla="*/ 1812832 h 2412036"/>
              <a:gd name="connsiteX3" fmla="*/ 2838760 w 10569844"/>
              <a:gd name="connsiteY3" fmla="*/ 1812832 h 2412036"/>
              <a:gd name="connsiteX4" fmla="*/ 2838760 w 10569844"/>
              <a:gd name="connsiteY4" fmla="*/ 1205084 h 2412036"/>
              <a:gd name="connsiteX5" fmla="*/ 5412022 w 10569844"/>
              <a:gd name="connsiteY5" fmla="*/ 1205084 h 2412036"/>
              <a:gd name="connsiteX6" fmla="*/ 5412022 w 10569844"/>
              <a:gd name="connsiteY6" fmla="*/ 614534 h 2412036"/>
              <a:gd name="connsiteX7" fmla="*/ 7988776 w 10569844"/>
              <a:gd name="connsiteY7" fmla="*/ 614534 h 2412036"/>
              <a:gd name="connsiteX8" fmla="*/ 7988776 w 10569844"/>
              <a:gd name="connsiteY8" fmla="*/ 0 h 2412036"/>
              <a:gd name="connsiteX9" fmla="*/ 10569844 w 10569844"/>
              <a:gd name="connsiteY9" fmla="*/ 0 h 2412036"/>
              <a:gd name="connsiteX0" fmla="*/ 0 w 10569844"/>
              <a:gd name="connsiteY0" fmla="*/ 2385951 h 2404472"/>
              <a:gd name="connsiteX1" fmla="*/ 259716 w 10569844"/>
              <a:gd name="connsiteY1" fmla="*/ 2366901 h 2404472"/>
              <a:gd name="connsiteX2" fmla="*/ 262618 w 10569844"/>
              <a:gd name="connsiteY2" fmla="*/ 1812832 h 2404472"/>
              <a:gd name="connsiteX3" fmla="*/ 2838760 w 10569844"/>
              <a:gd name="connsiteY3" fmla="*/ 1812832 h 2404472"/>
              <a:gd name="connsiteX4" fmla="*/ 2838760 w 10569844"/>
              <a:gd name="connsiteY4" fmla="*/ 1205084 h 2404472"/>
              <a:gd name="connsiteX5" fmla="*/ 5412022 w 10569844"/>
              <a:gd name="connsiteY5" fmla="*/ 1205084 h 2404472"/>
              <a:gd name="connsiteX6" fmla="*/ 5412022 w 10569844"/>
              <a:gd name="connsiteY6" fmla="*/ 614534 h 2404472"/>
              <a:gd name="connsiteX7" fmla="*/ 7988776 w 10569844"/>
              <a:gd name="connsiteY7" fmla="*/ 614534 h 2404472"/>
              <a:gd name="connsiteX8" fmla="*/ 7988776 w 10569844"/>
              <a:gd name="connsiteY8" fmla="*/ 0 h 2404472"/>
              <a:gd name="connsiteX9" fmla="*/ 10569844 w 10569844"/>
              <a:gd name="connsiteY9" fmla="*/ 0 h 2404472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84660"/>
              <a:gd name="connsiteY0" fmla="*/ 2371134 h 2374036"/>
              <a:gd name="connsiteX1" fmla="*/ 274532 w 10584660"/>
              <a:gd name="connsiteY1" fmla="*/ 2366901 h 2374036"/>
              <a:gd name="connsiteX2" fmla="*/ 277434 w 10584660"/>
              <a:gd name="connsiteY2" fmla="*/ 1812832 h 2374036"/>
              <a:gd name="connsiteX3" fmla="*/ 2853576 w 10584660"/>
              <a:gd name="connsiteY3" fmla="*/ 1812832 h 2374036"/>
              <a:gd name="connsiteX4" fmla="*/ 2853576 w 10584660"/>
              <a:gd name="connsiteY4" fmla="*/ 1205084 h 2374036"/>
              <a:gd name="connsiteX5" fmla="*/ 5426838 w 10584660"/>
              <a:gd name="connsiteY5" fmla="*/ 1205084 h 2374036"/>
              <a:gd name="connsiteX6" fmla="*/ 5426838 w 10584660"/>
              <a:gd name="connsiteY6" fmla="*/ 614534 h 2374036"/>
              <a:gd name="connsiteX7" fmla="*/ 8003592 w 10584660"/>
              <a:gd name="connsiteY7" fmla="*/ 614534 h 2374036"/>
              <a:gd name="connsiteX8" fmla="*/ 8003592 w 10584660"/>
              <a:gd name="connsiteY8" fmla="*/ 0 h 2374036"/>
              <a:gd name="connsiteX9" fmla="*/ 10584660 w 10584660"/>
              <a:gd name="connsiteY9" fmla="*/ 0 h 2374036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95244"/>
              <a:gd name="connsiteY0" fmla="*/ 2369017 h 2369017"/>
              <a:gd name="connsiteX1" fmla="*/ 285116 w 10595244"/>
              <a:gd name="connsiteY1" fmla="*/ 2366901 h 2369017"/>
              <a:gd name="connsiteX2" fmla="*/ 288018 w 10595244"/>
              <a:gd name="connsiteY2" fmla="*/ 1812832 h 2369017"/>
              <a:gd name="connsiteX3" fmla="*/ 2864160 w 10595244"/>
              <a:gd name="connsiteY3" fmla="*/ 1812832 h 2369017"/>
              <a:gd name="connsiteX4" fmla="*/ 2864160 w 10595244"/>
              <a:gd name="connsiteY4" fmla="*/ 1205084 h 2369017"/>
              <a:gd name="connsiteX5" fmla="*/ 5437422 w 10595244"/>
              <a:gd name="connsiteY5" fmla="*/ 1205084 h 2369017"/>
              <a:gd name="connsiteX6" fmla="*/ 5437422 w 10595244"/>
              <a:gd name="connsiteY6" fmla="*/ 614534 h 2369017"/>
              <a:gd name="connsiteX7" fmla="*/ 8014176 w 10595244"/>
              <a:gd name="connsiteY7" fmla="*/ 614534 h 2369017"/>
              <a:gd name="connsiteX8" fmla="*/ 8014176 w 10595244"/>
              <a:gd name="connsiteY8" fmla="*/ 0 h 2369017"/>
              <a:gd name="connsiteX9" fmla="*/ 10595244 w 10595244"/>
              <a:gd name="connsiteY9" fmla="*/ 0 h 2369017"/>
              <a:gd name="connsiteX0" fmla="*/ 2713 w 10312841"/>
              <a:gd name="connsiteY0" fmla="*/ 2366901 h 2366901"/>
              <a:gd name="connsiteX1" fmla="*/ 5615 w 10312841"/>
              <a:gd name="connsiteY1" fmla="*/ 1812832 h 2366901"/>
              <a:gd name="connsiteX2" fmla="*/ 2581757 w 10312841"/>
              <a:gd name="connsiteY2" fmla="*/ 1812832 h 2366901"/>
              <a:gd name="connsiteX3" fmla="*/ 2581757 w 10312841"/>
              <a:gd name="connsiteY3" fmla="*/ 1205084 h 2366901"/>
              <a:gd name="connsiteX4" fmla="*/ 5155019 w 10312841"/>
              <a:gd name="connsiteY4" fmla="*/ 1205084 h 2366901"/>
              <a:gd name="connsiteX5" fmla="*/ 5155019 w 10312841"/>
              <a:gd name="connsiteY5" fmla="*/ 614534 h 2366901"/>
              <a:gd name="connsiteX6" fmla="*/ 7731773 w 10312841"/>
              <a:gd name="connsiteY6" fmla="*/ 614534 h 2366901"/>
              <a:gd name="connsiteX7" fmla="*/ 7731773 w 10312841"/>
              <a:gd name="connsiteY7" fmla="*/ 0 h 2366901"/>
              <a:gd name="connsiteX8" fmla="*/ 10312841 w 10312841"/>
              <a:gd name="connsiteY8" fmla="*/ 0 h 2366901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3750 w 10307528"/>
              <a:gd name="connsiteY0" fmla="*/ 3001901 h 3001901"/>
              <a:gd name="connsiteX1" fmla="*/ 302 w 10307528"/>
              <a:gd name="connsiteY1" fmla="*/ 1812832 h 3001901"/>
              <a:gd name="connsiteX2" fmla="*/ 2576444 w 10307528"/>
              <a:gd name="connsiteY2" fmla="*/ 1812832 h 3001901"/>
              <a:gd name="connsiteX3" fmla="*/ 2576444 w 10307528"/>
              <a:gd name="connsiteY3" fmla="*/ 1205084 h 3001901"/>
              <a:gd name="connsiteX4" fmla="*/ 5149706 w 10307528"/>
              <a:gd name="connsiteY4" fmla="*/ 1205084 h 3001901"/>
              <a:gd name="connsiteX5" fmla="*/ 5149706 w 10307528"/>
              <a:gd name="connsiteY5" fmla="*/ 614534 h 3001901"/>
              <a:gd name="connsiteX6" fmla="*/ 7726460 w 10307528"/>
              <a:gd name="connsiteY6" fmla="*/ 614534 h 3001901"/>
              <a:gd name="connsiteX7" fmla="*/ 7726460 w 10307528"/>
              <a:gd name="connsiteY7" fmla="*/ 0 h 3001901"/>
              <a:gd name="connsiteX8" fmla="*/ 10307528 w 10307528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4877 w 10308655"/>
              <a:gd name="connsiteY0" fmla="*/ 3001901 h 3001901"/>
              <a:gd name="connsiteX1" fmla="*/ 1429 w 10308655"/>
              <a:gd name="connsiteY1" fmla="*/ 1812832 h 3001901"/>
              <a:gd name="connsiteX2" fmla="*/ 2577571 w 10308655"/>
              <a:gd name="connsiteY2" fmla="*/ 1812832 h 3001901"/>
              <a:gd name="connsiteX3" fmla="*/ 2577571 w 10308655"/>
              <a:gd name="connsiteY3" fmla="*/ 1205084 h 3001901"/>
              <a:gd name="connsiteX4" fmla="*/ 5150833 w 10308655"/>
              <a:gd name="connsiteY4" fmla="*/ 1205084 h 3001901"/>
              <a:gd name="connsiteX5" fmla="*/ 5150833 w 10308655"/>
              <a:gd name="connsiteY5" fmla="*/ 614534 h 3001901"/>
              <a:gd name="connsiteX6" fmla="*/ 7727587 w 10308655"/>
              <a:gd name="connsiteY6" fmla="*/ 614534 h 3001901"/>
              <a:gd name="connsiteX7" fmla="*/ 7727587 w 10308655"/>
              <a:gd name="connsiteY7" fmla="*/ 0 h 3001901"/>
              <a:gd name="connsiteX8" fmla="*/ 10308655 w 10308655"/>
              <a:gd name="connsiteY8" fmla="*/ 0 h 3001901"/>
              <a:gd name="connsiteX0" fmla="*/ 0 w 10307226"/>
              <a:gd name="connsiteY0" fmla="*/ 1812832 h 1812832"/>
              <a:gd name="connsiteX1" fmla="*/ 2576142 w 10307226"/>
              <a:gd name="connsiteY1" fmla="*/ 1812832 h 1812832"/>
              <a:gd name="connsiteX2" fmla="*/ 2576142 w 10307226"/>
              <a:gd name="connsiteY2" fmla="*/ 1205084 h 1812832"/>
              <a:gd name="connsiteX3" fmla="*/ 5149404 w 10307226"/>
              <a:gd name="connsiteY3" fmla="*/ 1205084 h 1812832"/>
              <a:gd name="connsiteX4" fmla="*/ 5149404 w 10307226"/>
              <a:gd name="connsiteY4" fmla="*/ 614534 h 1812832"/>
              <a:gd name="connsiteX5" fmla="*/ 7726158 w 10307226"/>
              <a:gd name="connsiteY5" fmla="*/ 614534 h 1812832"/>
              <a:gd name="connsiteX6" fmla="*/ 7726158 w 10307226"/>
              <a:gd name="connsiteY6" fmla="*/ 0 h 1812832"/>
              <a:gd name="connsiteX7" fmla="*/ 10307226 w 10307226"/>
              <a:gd name="connsiteY7" fmla="*/ 0 h 1812832"/>
              <a:gd name="connsiteX0" fmla="*/ 0 w 7731084"/>
              <a:gd name="connsiteY0" fmla="*/ 1812832 h 1812832"/>
              <a:gd name="connsiteX1" fmla="*/ 0 w 7731084"/>
              <a:gd name="connsiteY1" fmla="*/ 1205084 h 1812832"/>
              <a:gd name="connsiteX2" fmla="*/ 2573262 w 7731084"/>
              <a:gd name="connsiteY2" fmla="*/ 1205084 h 1812832"/>
              <a:gd name="connsiteX3" fmla="*/ 2573262 w 7731084"/>
              <a:gd name="connsiteY3" fmla="*/ 614534 h 1812832"/>
              <a:gd name="connsiteX4" fmla="*/ 5150016 w 7731084"/>
              <a:gd name="connsiteY4" fmla="*/ 614534 h 1812832"/>
              <a:gd name="connsiteX5" fmla="*/ 5150016 w 7731084"/>
              <a:gd name="connsiteY5" fmla="*/ 0 h 1812832"/>
              <a:gd name="connsiteX6" fmla="*/ 7731084 w 7731084"/>
              <a:gd name="connsiteY6" fmla="*/ 0 h 1812832"/>
              <a:gd name="connsiteX0" fmla="*/ 0 w 7741667"/>
              <a:gd name="connsiteY0" fmla="*/ 1376799 h 1376799"/>
              <a:gd name="connsiteX1" fmla="*/ 10583 w 7741667"/>
              <a:gd name="connsiteY1" fmla="*/ 1205084 h 1376799"/>
              <a:gd name="connsiteX2" fmla="*/ 2583845 w 7741667"/>
              <a:gd name="connsiteY2" fmla="*/ 1205084 h 1376799"/>
              <a:gd name="connsiteX3" fmla="*/ 2583845 w 7741667"/>
              <a:gd name="connsiteY3" fmla="*/ 614534 h 1376799"/>
              <a:gd name="connsiteX4" fmla="*/ 5160599 w 7741667"/>
              <a:gd name="connsiteY4" fmla="*/ 614534 h 1376799"/>
              <a:gd name="connsiteX5" fmla="*/ 5160599 w 7741667"/>
              <a:gd name="connsiteY5" fmla="*/ 0 h 1376799"/>
              <a:gd name="connsiteX6" fmla="*/ 7741667 w 7741667"/>
              <a:gd name="connsiteY6" fmla="*/ 0 h 1376799"/>
              <a:gd name="connsiteX0" fmla="*/ 0 w 7731084"/>
              <a:gd name="connsiteY0" fmla="*/ 1372566 h 1372566"/>
              <a:gd name="connsiteX1" fmla="*/ 0 w 7731084"/>
              <a:gd name="connsiteY1" fmla="*/ 1205084 h 1372566"/>
              <a:gd name="connsiteX2" fmla="*/ 2573262 w 7731084"/>
              <a:gd name="connsiteY2" fmla="*/ 1205084 h 1372566"/>
              <a:gd name="connsiteX3" fmla="*/ 2573262 w 7731084"/>
              <a:gd name="connsiteY3" fmla="*/ 614534 h 1372566"/>
              <a:gd name="connsiteX4" fmla="*/ 5150016 w 7731084"/>
              <a:gd name="connsiteY4" fmla="*/ 614534 h 1372566"/>
              <a:gd name="connsiteX5" fmla="*/ 5150016 w 7731084"/>
              <a:gd name="connsiteY5" fmla="*/ 0 h 1372566"/>
              <a:gd name="connsiteX6" fmla="*/ 7731084 w 7731084"/>
              <a:gd name="connsiteY6" fmla="*/ 0 h 1372566"/>
              <a:gd name="connsiteX0" fmla="*/ 1881 w 7732965"/>
              <a:gd name="connsiteY0" fmla="*/ 1372566 h 1372566"/>
              <a:gd name="connsiteX1" fmla="*/ 1881 w 7732965"/>
              <a:gd name="connsiteY1" fmla="*/ 1205084 h 1372566"/>
              <a:gd name="connsiteX2" fmla="*/ 2575143 w 7732965"/>
              <a:gd name="connsiteY2" fmla="*/ 1205084 h 1372566"/>
              <a:gd name="connsiteX3" fmla="*/ 2575143 w 7732965"/>
              <a:gd name="connsiteY3" fmla="*/ 614534 h 1372566"/>
              <a:gd name="connsiteX4" fmla="*/ 5151897 w 7732965"/>
              <a:gd name="connsiteY4" fmla="*/ 614534 h 1372566"/>
              <a:gd name="connsiteX5" fmla="*/ 5151897 w 7732965"/>
              <a:gd name="connsiteY5" fmla="*/ 0 h 1372566"/>
              <a:gd name="connsiteX6" fmla="*/ 7732965 w 7732965"/>
              <a:gd name="connsiteY6" fmla="*/ 0 h 1372566"/>
              <a:gd name="connsiteX0" fmla="*/ 863 w 7740413"/>
              <a:gd name="connsiteY0" fmla="*/ 1370449 h 1370449"/>
              <a:gd name="connsiteX1" fmla="*/ 9329 w 7740413"/>
              <a:gd name="connsiteY1" fmla="*/ 1205084 h 1370449"/>
              <a:gd name="connsiteX2" fmla="*/ 2582591 w 7740413"/>
              <a:gd name="connsiteY2" fmla="*/ 1205084 h 1370449"/>
              <a:gd name="connsiteX3" fmla="*/ 2582591 w 7740413"/>
              <a:gd name="connsiteY3" fmla="*/ 614534 h 1370449"/>
              <a:gd name="connsiteX4" fmla="*/ 5159345 w 7740413"/>
              <a:gd name="connsiteY4" fmla="*/ 614534 h 1370449"/>
              <a:gd name="connsiteX5" fmla="*/ 5159345 w 7740413"/>
              <a:gd name="connsiteY5" fmla="*/ 0 h 1370449"/>
              <a:gd name="connsiteX6" fmla="*/ 7740413 w 7740413"/>
              <a:gd name="connsiteY6" fmla="*/ 0 h 1370449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1456 w 7728306"/>
              <a:gd name="connsiteY0" fmla="*/ 1374682 h 1374682"/>
              <a:gd name="connsiteX1" fmla="*/ 3572 w 7728306"/>
              <a:gd name="connsiteY1" fmla="*/ 1201909 h 1374682"/>
              <a:gd name="connsiteX2" fmla="*/ 2570484 w 7728306"/>
              <a:gd name="connsiteY2" fmla="*/ 1205084 h 1374682"/>
              <a:gd name="connsiteX3" fmla="*/ 2570484 w 7728306"/>
              <a:gd name="connsiteY3" fmla="*/ 614534 h 1374682"/>
              <a:gd name="connsiteX4" fmla="*/ 5147238 w 7728306"/>
              <a:gd name="connsiteY4" fmla="*/ 614534 h 1374682"/>
              <a:gd name="connsiteX5" fmla="*/ 5147238 w 7728306"/>
              <a:gd name="connsiteY5" fmla="*/ 0 h 1374682"/>
              <a:gd name="connsiteX6" fmla="*/ 7728306 w 7728306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5145782"/>
              <a:gd name="connsiteY0" fmla="*/ 1374682 h 1374682"/>
              <a:gd name="connsiteX1" fmla="*/ 2116 w 5145782"/>
              <a:gd name="connsiteY1" fmla="*/ 1201909 h 1374682"/>
              <a:gd name="connsiteX2" fmla="*/ 2569028 w 5145782"/>
              <a:gd name="connsiteY2" fmla="*/ 1205084 h 1374682"/>
              <a:gd name="connsiteX3" fmla="*/ 2569028 w 5145782"/>
              <a:gd name="connsiteY3" fmla="*/ 614534 h 1374682"/>
              <a:gd name="connsiteX4" fmla="*/ 5145782 w 5145782"/>
              <a:gd name="connsiteY4" fmla="*/ 614534 h 1374682"/>
              <a:gd name="connsiteX5" fmla="*/ 5145782 w 5145782"/>
              <a:gd name="connsiteY5" fmla="*/ 0 h 1374682"/>
              <a:gd name="connsiteX0" fmla="*/ 0 w 5145782"/>
              <a:gd name="connsiteY0" fmla="*/ 760148 h 760148"/>
              <a:gd name="connsiteX1" fmla="*/ 2116 w 5145782"/>
              <a:gd name="connsiteY1" fmla="*/ 587375 h 760148"/>
              <a:gd name="connsiteX2" fmla="*/ 2569028 w 5145782"/>
              <a:gd name="connsiteY2" fmla="*/ 590550 h 760148"/>
              <a:gd name="connsiteX3" fmla="*/ 2569028 w 5145782"/>
              <a:gd name="connsiteY3" fmla="*/ 0 h 760148"/>
              <a:gd name="connsiteX4" fmla="*/ 5145782 w 5145782"/>
              <a:gd name="connsiteY4" fmla="*/ 0 h 760148"/>
              <a:gd name="connsiteX0" fmla="*/ 0 w 2569028"/>
              <a:gd name="connsiteY0" fmla="*/ 760148 h 760148"/>
              <a:gd name="connsiteX1" fmla="*/ 2116 w 2569028"/>
              <a:gd name="connsiteY1" fmla="*/ 587375 h 760148"/>
              <a:gd name="connsiteX2" fmla="*/ 2569028 w 2569028"/>
              <a:gd name="connsiteY2" fmla="*/ 590550 h 760148"/>
              <a:gd name="connsiteX3" fmla="*/ 2569028 w 2569028"/>
              <a:gd name="connsiteY3" fmla="*/ 0 h 760148"/>
              <a:gd name="connsiteX0" fmla="*/ 0 w 2569028"/>
              <a:gd name="connsiteY0" fmla="*/ 760148 h 760148"/>
              <a:gd name="connsiteX1" fmla="*/ 2116 w 2569028"/>
              <a:gd name="connsiteY1" fmla="*/ 587375 h 760148"/>
              <a:gd name="connsiteX2" fmla="*/ 2569028 w 2569028"/>
              <a:gd name="connsiteY2" fmla="*/ 590550 h 760148"/>
              <a:gd name="connsiteX3" fmla="*/ 2568263 w 2569028"/>
              <a:gd name="connsiteY3" fmla="*/ 382885 h 760148"/>
              <a:gd name="connsiteX4" fmla="*/ 2569028 w 2569028"/>
              <a:gd name="connsiteY4" fmla="*/ 0 h 760148"/>
              <a:gd name="connsiteX0" fmla="*/ 0 w 2569028"/>
              <a:gd name="connsiteY0" fmla="*/ 377263 h 377263"/>
              <a:gd name="connsiteX1" fmla="*/ 2116 w 2569028"/>
              <a:gd name="connsiteY1" fmla="*/ 204490 h 377263"/>
              <a:gd name="connsiteX2" fmla="*/ 2569028 w 2569028"/>
              <a:gd name="connsiteY2" fmla="*/ 207665 h 377263"/>
              <a:gd name="connsiteX3" fmla="*/ 2568263 w 2569028"/>
              <a:gd name="connsiteY3" fmla="*/ 0 h 377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9028" h="377263">
                <a:moveTo>
                  <a:pt x="0" y="377263"/>
                </a:moveTo>
                <a:cubicBezTo>
                  <a:pt x="2117" y="302386"/>
                  <a:pt x="2116" y="260317"/>
                  <a:pt x="2116" y="204490"/>
                </a:cubicBezTo>
                <a:lnTo>
                  <a:pt x="2569028" y="207665"/>
                </a:lnTo>
                <a:lnTo>
                  <a:pt x="2568263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uller Bold" pitchFamily="2" charset="-52"/>
            </a:endParaRPr>
          </a:p>
        </p:txBody>
      </p:sp>
      <p:sp>
        <p:nvSpPr>
          <p:cNvPr id="96" name="Полилиния 95"/>
          <p:cNvSpPr/>
          <p:nvPr/>
        </p:nvSpPr>
        <p:spPr>
          <a:xfrm>
            <a:off x="6053666" y="3417511"/>
            <a:ext cx="2580217" cy="351365"/>
          </a:xfrm>
          <a:custGeom>
            <a:avLst/>
            <a:gdLst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5149404 w 10307226"/>
              <a:gd name="connsiteY6" fmla="*/ 2983705 h 2983706"/>
              <a:gd name="connsiteX7" fmla="*/ 2581068 w 10307226"/>
              <a:gd name="connsiteY7" fmla="*/ 2983705 h 2983706"/>
              <a:gd name="connsiteX8" fmla="*/ 2576142 w 10307226"/>
              <a:gd name="connsiteY8" fmla="*/ 2983705 h 2983706"/>
              <a:gd name="connsiteX9" fmla="*/ 0 w 10307226"/>
              <a:gd name="connsiteY9" fmla="*/ 2983705 h 2983706"/>
              <a:gd name="connsiteX10" fmla="*/ 0 w 10307226"/>
              <a:gd name="connsiteY10" fmla="*/ 1812832 h 2983706"/>
              <a:gd name="connsiteX11" fmla="*/ 2576142 w 10307226"/>
              <a:gd name="connsiteY11" fmla="*/ 1812832 h 2983706"/>
              <a:gd name="connsiteX12" fmla="*/ 2576142 w 10307226"/>
              <a:gd name="connsiteY12" fmla="*/ 1205084 h 2983706"/>
              <a:gd name="connsiteX13" fmla="*/ 5149404 w 10307226"/>
              <a:gd name="connsiteY13" fmla="*/ 1205084 h 2983706"/>
              <a:gd name="connsiteX14" fmla="*/ 5149404 w 10307226"/>
              <a:gd name="connsiteY14" fmla="*/ 614534 h 2983706"/>
              <a:gd name="connsiteX15" fmla="*/ 7726158 w 10307226"/>
              <a:gd name="connsiteY15" fmla="*/ 614534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7726158 w 10307226"/>
              <a:gd name="connsiteY3" fmla="*/ 2983705 h 2983706"/>
              <a:gd name="connsiteX4" fmla="*/ 5157210 w 10307226"/>
              <a:gd name="connsiteY4" fmla="*/ 2983705 h 2983706"/>
              <a:gd name="connsiteX5" fmla="*/ 5149404 w 10307226"/>
              <a:gd name="connsiteY5" fmla="*/ 2983705 h 2983706"/>
              <a:gd name="connsiteX6" fmla="*/ 2581068 w 10307226"/>
              <a:gd name="connsiteY6" fmla="*/ 2983705 h 2983706"/>
              <a:gd name="connsiteX7" fmla="*/ 2576142 w 10307226"/>
              <a:gd name="connsiteY7" fmla="*/ 2983705 h 2983706"/>
              <a:gd name="connsiteX8" fmla="*/ 0 w 10307226"/>
              <a:gd name="connsiteY8" fmla="*/ 2983705 h 2983706"/>
              <a:gd name="connsiteX9" fmla="*/ 0 w 10307226"/>
              <a:gd name="connsiteY9" fmla="*/ 1812832 h 2983706"/>
              <a:gd name="connsiteX10" fmla="*/ 2576142 w 10307226"/>
              <a:gd name="connsiteY10" fmla="*/ 1812832 h 2983706"/>
              <a:gd name="connsiteX11" fmla="*/ 2576142 w 10307226"/>
              <a:gd name="connsiteY11" fmla="*/ 1205084 h 2983706"/>
              <a:gd name="connsiteX12" fmla="*/ 5149404 w 10307226"/>
              <a:gd name="connsiteY12" fmla="*/ 1205084 h 2983706"/>
              <a:gd name="connsiteX13" fmla="*/ 5149404 w 10307226"/>
              <a:gd name="connsiteY13" fmla="*/ 614534 h 2983706"/>
              <a:gd name="connsiteX14" fmla="*/ 7726158 w 10307226"/>
              <a:gd name="connsiteY14" fmla="*/ 614534 h 2983706"/>
              <a:gd name="connsiteX15" fmla="*/ 7726158 w 10307226"/>
              <a:gd name="connsiteY15" fmla="*/ 0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5157210 w 10307226"/>
              <a:gd name="connsiteY3" fmla="*/ 2983705 h 2983706"/>
              <a:gd name="connsiteX4" fmla="*/ 5149404 w 10307226"/>
              <a:gd name="connsiteY4" fmla="*/ 2983705 h 2983706"/>
              <a:gd name="connsiteX5" fmla="*/ 2581068 w 10307226"/>
              <a:gd name="connsiteY5" fmla="*/ 2983705 h 2983706"/>
              <a:gd name="connsiteX6" fmla="*/ 2576142 w 10307226"/>
              <a:gd name="connsiteY6" fmla="*/ 2983705 h 2983706"/>
              <a:gd name="connsiteX7" fmla="*/ 0 w 10307226"/>
              <a:gd name="connsiteY7" fmla="*/ 2983705 h 2983706"/>
              <a:gd name="connsiteX8" fmla="*/ 0 w 10307226"/>
              <a:gd name="connsiteY8" fmla="*/ 1812832 h 2983706"/>
              <a:gd name="connsiteX9" fmla="*/ 2576142 w 10307226"/>
              <a:gd name="connsiteY9" fmla="*/ 1812832 h 2983706"/>
              <a:gd name="connsiteX10" fmla="*/ 2576142 w 10307226"/>
              <a:gd name="connsiteY10" fmla="*/ 1205084 h 2983706"/>
              <a:gd name="connsiteX11" fmla="*/ 5149404 w 10307226"/>
              <a:gd name="connsiteY11" fmla="*/ 1205084 h 2983706"/>
              <a:gd name="connsiteX12" fmla="*/ 5149404 w 10307226"/>
              <a:gd name="connsiteY12" fmla="*/ 614534 h 2983706"/>
              <a:gd name="connsiteX13" fmla="*/ 7726158 w 10307226"/>
              <a:gd name="connsiteY13" fmla="*/ 614534 h 2983706"/>
              <a:gd name="connsiteX14" fmla="*/ 7726158 w 10307226"/>
              <a:gd name="connsiteY14" fmla="*/ 0 h 2983706"/>
              <a:gd name="connsiteX0" fmla="*/ 7726158 w 10307226"/>
              <a:gd name="connsiteY0" fmla="*/ 0 h 2983705"/>
              <a:gd name="connsiteX1" fmla="*/ 10307226 w 10307226"/>
              <a:gd name="connsiteY1" fmla="*/ 0 h 2983705"/>
              <a:gd name="connsiteX2" fmla="*/ 5157210 w 10307226"/>
              <a:gd name="connsiteY2" fmla="*/ 2983705 h 2983705"/>
              <a:gd name="connsiteX3" fmla="*/ 5149404 w 10307226"/>
              <a:gd name="connsiteY3" fmla="*/ 2983705 h 2983705"/>
              <a:gd name="connsiteX4" fmla="*/ 2581068 w 10307226"/>
              <a:gd name="connsiteY4" fmla="*/ 2983705 h 2983705"/>
              <a:gd name="connsiteX5" fmla="*/ 2576142 w 10307226"/>
              <a:gd name="connsiteY5" fmla="*/ 2983705 h 2983705"/>
              <a:gd name="connsiteX6" fmla="*/ 0 w 10307226"/>
              <a:gd name="connsiteY6" fmla="*/ 2983705 h 2983705"/>
              <a:gd name="connsiteX7" fmla="*/ 0 w 10307226"/>
              <a:gd name="connsiteY7" fmla="*/ 1812832 h 2983705"/>
              <a:gd name="connsiteX8" fmla="*/ 2576142 w 10307226"/>
              <a:gd name="connsiteY8" fmla="*/ 1812832 h 2983705"/>
              <a:gd name="connsiteX9" fmla="*/ 2576142 w 10307226"/>
              <a:gd name="connsiteY9" fmla="*/ 1205084 h 2983705"/>
              <a:gd name="connsiteX10" fmla="*/ 5149404 w 10307226"/>
              <a:gd name="connsiteY10" fmla="*/ 1205084 h 2983705"/>
              <a:gd name="connsiteX11" fmla="*/ 5149404 w 10307226"/>
              <a:gd name="connsiteY11" fmla="*/ 614534 h 2983705"/>
              <a:gd name="connsiteX12" fmla="*/ 7726158 w 10307226"/>
              <a:gd name="connsiteY12" fmla="*/ 614534 h 2983705"/>
              <a:gd name="connsiteX13" fmla="*/ 7726158 w 10307226"/>
              <a:gd name="connsiteY13" fmla="*/ 0 h 2983705"/>
              <a:gd name="connsiteX0" fmla="*/ 5149404 w 10307226"/>
              <a:gd name="connsiteY0" fmla="*/ 2983705 h 3075145"/>
              <a:gd name="connsiteX1" fmla="*/ 2581068 w 10307226"/>
              <a:gd name="connsiteY1" fmla="*/ 2983705 h 3075145"/>
              <a:gd name="connsiteX2" fmla="*/ 2576142 w 10307226"/>
              <a:gd name="connsiteY2" fmla="*/ 2983705 h 3075145"/>
              <a:gd name="connsiteX3" fmla="*/ 0 w 10307226"/>
              <a:gd name="connsiteY3" fmla="*/ 2983705 h 3075145"/>
              <a:gd name="connsiteX4" fmla="*/ 0 w 10307226"/>
              <a:gd name="connsiteY4" fmla="*/ 1812832 h 3075145"/>
              <a:gd name="connsiteX5" fmla="*/ 2576142 w 10307226"/>
              <a:gd name="connsiteY5" fmla="*/ 1812832 h 3075145"/>
              <a:gd name="connsiteX6" fmla="*/ 2576142 w 10307226"/>
              <a:gd name="connsiteY6" fmla="*/ 1205084 h 3075145"/>
              <a:gd name="connsiteX7" fmla="*/ 5149404 w 10307226"/>
              <a:gd name="connsiteY7" fmla="*/ 1205084 h 3075145"/>
              <a:gd name="connsiteX8" fmla="*/ 5149404 w 10307226"/>
              <a:gd name="connsiteY8" fmla="*/ 614534 h 3075145"/>
              <a:gd name="connsiteX9" fmla="*/ 7726158 w 10307226"/>
              <a:gd name="connsiteY9" fmla="*/ 614534 h 3075145"/>
              <a:gd name="connsiteX10" fmla="*/ 7726158 w 10307226"/>
              <a:gd name="connsiteY10" fmla="*/ 0 h 3075145"/>
              <a:gd name="connsiteX11" fmla="*/ 10307226 w 10307226"/>
              <a:gd name="connsiteY11" fmla="*/ 0 h 3075145"/>
              <a:gd name="connsiteX12" fmla="*/ 5157210 w 10307226"/>
              <a:gd name="connsiteY12" fmla="*/ 2983705 h 3075145"/>
              <a:gd name="connsiteX13" fmla="*/ 5240844 w 10307226"/>
              <a:gd name="connsiteY13" fmla="*/ 3075145 h 307514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12" fmla="*/ 5157210 w 10307226"/>
              <a:gd name="connsiteY12" fmla="*/ 2983705 h 298370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0" fmla="*/ 2581068 w 10307226"/>
              <a:gd name="connsiteY0" fmla="*/ 2983705 h 2983705"/>
              <a:gd name="connsiteX1" fmla="*/ 2576142 w 10307226"/>
              <a:gd name="connsiteY1" fmla="*/ 2983705 h 2983705"/>
              <a:gd name="connsiteX2" fmla="*/ 0 w 10307226"/>
              <a:gd name="connsiteY2" fmla="*/ 2983705 h 2983705"/>
              <a:gd name="connsiteX3" fmla="*/ 0 w 10307226"/>
              <a:gd name="connsiteY3" fmla="*/ 1812832 h 2983705"/>
              <a:gd name="connsiteX4" fmla="*/ 2576142 w 10307226"/>
              <a:gd name="connsiteY4" fmla="*/ 1812832 h 2983705"/>
              <a:gd name="connsiteX5" fmla="*/ 2576142 w 10307226"/>
              <a:gd name="connsiteY5" fmla="*/ 1205084 h 2983705"/>
              <a:gd name="connsiteX6" fmla="*/ 5149404 w 10307226"/>
              <a:gd name="connsiteY6" fmla="*/ 1205084 h 2983705"/>
              <a:gd name="connsiteX7" fmla="*/ 5149404 w 10307226"/>
              <a:gd name="connsiteY7" fmla="*/ 614534 h 2983705"/>
              <a:gd name="connsiteX8" fmla="*/ 7726158 w 10307226"/>
              <a:gd name="connsiteY8" fmla="*/ 614534 h 2983705"/>
              <a:gd name="connsiteX9" fmla="*/ 7726158 w 10307226"/>
              <a:gd name="connsiteY9" fmla="*/ 0 h 2983705"/>
              <a:gd name="connsiteX10" fmla="*/ 10307226 w 10307226"/>
              <a:gd name="connsiteY10" fmla="*/ 0 h 2983705"/>
              <a:gd name="connsiteX0" fmla="*/ 2581068 w 10307226"/>
              <a:gd name="connsiteY0" fmla="*/ 2983705 h 2983705"/>
              <a:gd name="connsiteX1" fmla="*/ 0 w 10307226"/>
              <a:gd name="connsiteY1" fmla="*/ 2983705 h 2983705"/>
              <a:gd name="connsiteX2" fmla="*/ 0 w 10307226"/>
              <a:gd name="connsiteY2" fmla="*/ 1812832 h 2983705"/>
              <a:gd name="connsiteX3" fmla="*/ 2576142 w 10307226"/>
              <a:gd name="connsiteY3" fmla="*/ 1812832 h 2983705"/>
              <a:gd name="connsiteX4" fmla="*/ 2576142 w 10307226"/>
              <a:gd name="connsiteY4" fmla="*/ 1205084 h 2983705"/>
              <a:gd name="connsiteX5" fmla="*/ 5149404 w 10307226"/>
              <a:gd name="connsiteY5" fmla="*/ 1205084 h 2983705"/>
              <a:gd name="connsiteX6" fmla="*/ 5149404 w 10307226"/>
              <a:gd name="connsiteY6" fmla="*/ 614534 h 2983705"/>
              <a:gd name="connsiteX7" fmla="*/ 7726158 w 10307226"/>
              <a:gd name="connsiteY7" fmla="*/ 614534 h 2983705"/>
              <a:gd name="connsiteX8" fmla="*/ 7726158 w 10307226"/>
              <a:gd name="connsiteY8" fmla="*/ 0 h 2983705"/>
              <a:gd name="connsiteX9" fmla="*/ 10307226 w 10307226"/>
              <a:gd name="connsiteY9" fmla="*/ 0 h 2983705"/>
              <a:gd name="connsiteX0" fmla="*/ 0 w 10307226"/>
              <a:gd name="connsiteY0" fmla="*/ 2983705 h 2983705"/>
              <a:gd name="connsiteX1" fmla="*/ 0 w 10307226"/>
              <a:gd name="connsiteY1" fmla="*/ 1812832 h 2983705"/>
              <a:gd name="connsiteX2" fmla="*/ 2576142 w 10307226"/>
              <a:gd name="connsiteY2" fmla="*/ 1812832 h 2983705"/>
              <a:gd name="connsiteX3" fmla="*/ 2576142 w 10307226"/>
              <a:gd name="connsiteY3" fmla="*/ 1205084 h 2983705"/>
              <a:gd name="connsiteX4" fmla="*/ 5149404 w 10307226"/>
              <a:gd name="connsiteY4" fmla="*/ 1205084 h 2983705"/>
              <a:gd name="connsiteX5" fmla="*/ 5149404 w 10307226"/>
              <a:gd name="connsiteY5" fmla="*/ 614534 h 2983705"/>
              <a:gd name="connsiteX6" fmla="*/ 7726158 w 10307226"/>
              <a:gd name="connsiteY6" fmla="*/ 614534 h 2983705"/>
              <a:gd name="connsiteX7" fmla="*/ 7726158 w 10307226"/>
              <a:gd name="connsiteY7" fmla="*/ 0 h 2983705"/>
              <a:gd name="connsiteX8" fmla="*/ 10307226 w 10307226"/>
              <a:gd name="connsiteY8" fmla="*/ 0 h 2983705"/>
              <a:gd name="connsiteX0" fmla="*/ 5443 w 10312669"/>
              <a:gd name="connsiteY0" fmla="*/ 2983705 h 2983705"/>
              <a:gd name="connsiteX1" fmla="*/ 0 w 10312669"/>
              <a:gd name="connsiteY1" fmla="*/ 2379601 h 2983705"/>
              <a:gd name="connsiteX2" fmla="*/ 5443 w 10312669"/>
              <a:gd name="connsiteY2" fmla="*/ 1812832 h 2983705"/>
              <a:gd name="connsiteX3" fmla="*/ 2581585 w 10312669"/>
              <a:gd name="connsiteY3" fmla="*/ 1812832 h 2983705"/>
              <a:gd name="connsiteX4" fmla="*/ 2581585 w 10312669"/>
              <a:gd name="connsiteY4" fmla="*/ 1205084 h 2983705"/>
              <a:gd name="connsiteX5" fmla="*/ 5154847 w 10312669"/>
              <a:gd name="connsiteY5" fmla="*/ 1205084 h 2983705"/>
              <a:gd name="connsiteX6" fmla="*/ 5154847 w 10312669"/>
              <a:gd name="connsiteY6" fmla="*/ 614534 h 2983705"/>
              <a:gd name="connsiteX7" fmla="*/ 7731601 w 10312669"/>
              <a:gd name="connsiteY7" fmla="*/ 614534 h 2983705"/>
              <a:gd name="connsiteX8" fmla="*/ 7731601 w 10312669"/>
              <a:gd name="connsiteY8" fmla="*/ 0 h 2983705"/>
              <a:gd name="connsiteX9" fmla="*/ 10312669 w 10312669"/>
              <a:gd name="connsiteY9" fmla="*/ 0 h 2983705"/>
              <a:gd name="connsiteX0" fmla="*/ 0 w 10312669"/>
              <a:gd name="connsiteY0" fmla="*/ 2379601 h 2379601"/>
              <a:gd name="connsiteX1" fmla="*/ 5443 w 10312669"/>
              <a:gd name="connsiteY1" fmla="*/ 1812832 h 2379601"/>
              <a:gd name="connsiteX2" fmla="*/ 2581585 w 10312669"/>
              <a:gd name="connsiteY2" fmla="*/ 1812832 h 2379601"/>
              <a:gd name="connsiteX3" fmla="*/ 2581585 w 10312669"/>
              <a:gd name="connsiteY3" fmla="*/ 1205084 h 2379601"/>
              <a:gd name="connsiteX4" fmla="*/ 5154847 w 10312669"/>
              <a:gd name="connsiteY4" fmla="*/ 1205084 h 2379601"/>
              <a:gd name="connsiteX5" fmla="*/ 5154847 w 10312669"/>
              <a:gd name="connsiteY5" fmla="*/ 614534 h 2379601"/>
              <a:gd name="connsiteX6" fmla="*/ 7731601 w 10312669"/>
              <a:gd name="connsiteY6" fmla="*/ 614534 h 2379601"/>
              <a:gd name="connsiteX7" fmla="*/ 7731601 w 10312669"/>
              <a:gd name="connsiteY7" fmla="*/ 0 h 2379601"/>
              <a:gd name="connsiteX8" fmla="*/ 10312669 w 10312669"/>
              <a:gd name="connsiteY8" fmla="*/ 0 h 2379601"/>
              <a:gd name="connsiteX0" fmla="*/ 186149 w 10498818"/>
              <a:gd name="connsiteY0" fmla="*/ 2379601 h 2379601"/>
              <a:gd name="connsiteX1" fmla="*/ 188690 w 10498818"/>
              <a:gd name="connsiteY1" fmla="*/ 2119251 h 2379601"/>
              <a:gd name="connsiteX2" fmla="*/ 191592 w 10498818"/>
              <a:gd name="connsiteY2" fmla="*/ 1812832 h 2379601"/>
              <a:gd name="connsiteX3" fmla="*/ 2767734 w 10498818"/>
              <a:gd name="connsiteY3" fmla="*/ 1812832 h 2379601"/>
              <a:gd name="connsiteX4" fmla="*/ 2767734 w 10498818"/>
              <a:gd name="connsiteY4" fmla="*/ 1205084 h 2379601"/>
              <a:gd name="connsiteX5" fmla="*/ 5340996 w 10498818"/>
              <a:gd name="connsiteY5" fmla="*/ 1205084 h 2379601"/>
              <a:gd name="connsiteX6" fmla="*/ 5340996 w 10498818"/>
              <a:gd name="connsiteY6" fmla="*/ 614534 h 2379601"/>
              <a:gd name="connsiteX7" fmla="*/ 7917750 w 10498818"/>
              <a:gd name="connsiteY7" fmla="*/ 614534 h 2379601"/>
              <a:gd name="connsiteX8" fmla="*/ 7917750 w 10498818"/>
              <a:gd name="connsiteY8" fmla="*/ 0 h 2379601"/>
              <a:gd name="connsiteX9" fmla="*/ 10498818 w 10498818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72 w 10312841"/>
              <a:gd name="connsiteY0" fmla="*/ 2379601 h 2379601"/>
              <a:gd name="connsiteX1" fmla="*/ 2713 w 10312841"/>
              <a:gd name="connsiteY1" fmla="*/ 2119251 h 2379601"/>
              <a:gd name="connsiteX2" fmla="*/ 5615 w 10312841"/>
              <a:gd name="connsiteY2" fmla="*/ 1812832 h 2379601"/>
              <a:gd name="connsiteX3" fmla="*/ 2581757 w 10312841"/>
              <a:gd name="connsiteY3" fmla="*/ 1812832 h 2379601"/>
              <a:gd name="connsiteX4" fmla="*/ 2581757 w 10312841"/>
              <a:gd name="connsiteY4" fmla="*/ 1205084 h 2379601"/>
              <a:gd name="connsiteX5" fmla="*/ 5155019 w 10312841"/>
              <a:gd name="connsiteY5" fmla="*/ 1205084 h 2379601"/>
              <a:gd name="connsiteX6" fmla="*/ 5155019 w 10312841"/>
              <a:gd name="connsiteY6" fmla="*/ 614534 h 2379601"/>
              <a:gd name="connsiteX7" fmla="*/ 7731773 w 10312841"/>
              <a:gd name="connsiteY7" fmla="*/ 614534 h 2379601"/>
              <a:gd name="connsiteX8" fmla="*/ 7731773 w 10312841"/>
              <a:gd name="connsiteY8" fmla="*/ 0 h 2379601"/>
              <a:gd name="connsiteX9" fmla="*/ 10312841 w 10312841"/>
              <a:gd name="connsiteY9" fmla="*/ 0 h 2379601"/>
              <a:gd name="connsiteX0" fmla="*/ 0 w 10569844"/>
              <a:gd name="connsiteY0" fmla="*/ 2385951 h 2385951"/>
              <a:gd name="connsiteX1" fmla="*/ 259716 w 10569844"/>
              <a:gd name="connsiteY1" fmla="*/ 211925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412036"/>
              <a:gd name="connsiteX1" fmla="*/ 262891 w 10569844"/>
              <a:gd name="connsiteY1" fmla="*/ 2376426 h 2412036"/>
              <a:gd name="connsiteX2" fmla="*/ 262618 w 10569844"/>
              <a:gd name="connsiteY2" fmla="*/ 1812832 h 2412036"/>
              <a:gd name="connsiteX3" fmla="*/ 2838760 w 10569844"/>
              <a:gd name="connsiteY3" fmla="*/ 1812832 h 2412036"/>
              <a:gd name="connsiteX4" fmla="*/ 2838760 w 10569844"/>
              <a:gd name="connsiteY4" fmla="*/ 1205084 h 2412036"/>
              <a:gd name="connsiteX5" fmla="*/ 5412022 w 10569844"/>
              <a:gd name="connsiteY5" fmla="*/ 1205084 h 2412036"/>
              <a:gd name="connsiteX6" fmla="*/ 5412022 w 10569844"/>
              <a:gd name="connsiteY6" fmla="*/ 614534 h 2412036"/>
              <a:gd name="connsiteX7" fmla="*/ 7988776 w 10569844"/>
              <a:gd name="connsiteY7" fmla="*/ 614534 h 2412036"/>
              <a:gd name="connsiteX8" fmla="*/ 7988776 w 10569844"/>
              <a:gd name="connsiteY8" fmla="*/ 0 h 2412036"/>
              <a:gd name="connsiteX9" fmla="*/ 10569844 w 10569844"/>
              <a:gd name="connsiteY9" fmla="*/ 0 h 2412036"/>
              <a:gd name="connsiteX0" fmla="*/ 0 w 10569844"/>
              <a:gd name="connsiteY0" fmla="*/ 2385951 h 2404472"/>
              <a:gd name="connsiteX1" fmla="*/ 259716 w 10569844"/>
              <a:gd name="connsiteY1" fmla="*/ 2366901 h 2404472"/>
              <a:gd name="connsiteX2" fmla="*/ 262618 w 10569844"/>
              <a:gd name="connsiteY2" fmla="*/ 1812832 h 2404472"/>
              <a:gd name="connsiteX3" fmla="*/ 2838760 w 10569844"/>
              <a:gd name="connsiteY3" fmla="*/ 1812832 h 2404472"/>
              <a:gd name="connsiteX4" fmla="*/ 2838760 w 10569844"/>
              <a:gd name="connsiteY4" fmla="*/ 1205084 h 2404472"/>
              <a:gd name="connsiteX5" fmla="*/ 5412022 w 10569844"/>
              <a:gd name="connsiteY5" fmla="*/ 1205084 h 2404472"/>
              <a:gd name="connsiteX6" fmla="*/ 5412022 w 10569844"/>
              <a:gd name="connsiteY6" fmla="*/ 614534 h 2404472"/>
              <a:gd name="connsiteX7" fmla="*/ 7988776 w 10569844"/>
              <a:gd name="connsiteY7" fmla="*/ 614534 h 2404472"/>
              <a:gd name="connsiteX8" fmla="*/ 7988776 w 10569844"/>
              <a:gd name="connsiteY8" fmla="*/ 0 h 2404472"/>
              <a:gd name="connsiteX9" fmla="*/ 10569844 w 10569844"/>
              <a:gd name="connsiteY9" fmla="*/ 0 h 2404472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84660"/>
              <a:gd name="connsiteY0" fmla="*/ 2371134 h 2374036"/>
              <a:gd name="connsiteX1" fmla="*/ 274532 w 10584660"/>
              <a:gd name="connsiteY1" fmla="*/ 2366901 h 2374036"/>
              <a:gd name="connsiteX2" fmla="*/ 277434 w 10584660"/>
              <a:gd name="connsiteY2" fmla="*/ 1812832 h 2374036"/>
              <a:gd name="connsiteX3" fmla="*/ 2853576 w 10584660"/>
              <a:gd name="connsiteY3" fmla="*/ 1812832 h 2374036"/>
              <a:gd name="connsiteX4" fmla="*/ 2853576 w 10584660"/>
              <a:gd name="connsiteY4" fmla="*/ 1205084 h 2374036"/>
              <a:gd name="connsiteX5" fmla="*/ 5426838 w 10584660"/>
              <a:gd name="connsiteY5" fmla="*/ 1205084 h 2374036"/>
              <a:gd name="connsiteX6" fmla="*/ 5426838 w 10584660"/>
              <a:gd name="connsiteY6" fmla="*/ 614534 h 2374036"/>
              <a:gd name="connsiteX7" fmla="*/ 8003592 w 10584660"/>
              <a:gd name="connsiteY7" fmla="*/ 614534 h 2374036"/>
              <a:gd name="connsiteX8" fmla="*/ 8003592 w 10584660"/>
              <a:gd name="connsiteY8" fmla="*/ 0 h 2374036"/>
              <a:gd name="connsiteX9" fmla="*/ 10584660 w 10584660"/>
              <a:gd name="connsiteY9" fmla="*/ 0 h 2374036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95244"/>
              <a:gd name="connsiteY0" fmla="*/ 2369017 h 2369017"/>
              <a:gd name="connsiteX1" fmla="*/ 285116 w 10595244"/>
              <a:gd name="connsiteY1" fmla="*/ 2366901 h 2369017"/>
              <a:gd name="connsiteX2" fmla="*/ 288018 w 10595244"/>
              <a:gd name="connsiteY2" fmla="*/ 1812832 h 2369017"/>
              <a:gd name="connsiteX3" fmla="*/ 2864160 w 10595244"/>
              <a:gd name="connsiteY3" fmla="*/ 1812832 h 2369017"/>
              <a:gd name="connsiteX4" fmla="*/ 2864160 w 10595244"/>
              <a:gd name="connsiteY4" fmla="*/ 1205084 h 2369017"/>
              <a:gd name="connsiteX5" fmla="*/ 5437422 w 10595244"/>
              <a:gd name="connsiteY5" fmla="*/ 1205084 h 2369017"/>
              <a:gd name="connsiteX6" fmla="*/ 5437422 w 10595244"/>
              <a:gd name="connsiteY6" fmla="*/ 614534 h 2369017"/>
              <a:gd name="connsiteX7" fmla="*/ 8014176 w 10595244"/>
              <a:gd name="connsiteY7" fmla="*/ 614534 h 2369017"/>
              <a:gd name="connsiteX8" fmla="*/ 8014176 w 10595244"/>
              <a:gd name="connsiteY8" fmla="*/ 0 h 2369017"/>
              <a:gd name="connsiteX9" fmla="*/ 10595244 w 10595244"/>
              <a:gd name="connsiteY9" fmla="*/ 0 h 2369017"/>
              <a:gd name="connsiteX0" fmla="*/ 2713 w 10312841"/>
              <a:gd name="connsiteY0" fmla="*/ 2366901 h 2366901"/>
              <a:gd name="connsiteX1" fmla="*/ 5615 w 10312841"/>
              <a:gd name="connsiteY1" fmla="*/ 1812832 h 2366901"/>
              <a:gd name="connsiteX2" fmla="*/ 2581757 w 10312841"/>
              <a:gd name="connsiteY2" fmla="*/ 1812832 h 2366901"/>
              <a:gd name="connsiteX3" fmla="*/ 2581757 w 10312841"/>
              <a:gd name="connsiteY3" fmla="*/ 1205084 h 2366901"/>
              <a:gd name="connsiteX4" fmla="*/ 5155019 w 10312841"/>
              <a:gd name="connsiteY4" fmla="*/ 1205084 h 2366901"/>
              <a:gd name="connsiteX5" fmla="*/ 5155019 w 10312841"/>
              <a:gd name="connsiteY5" fmla="*/ 614534 h 2366901"/>
              <a:gd name="connsiteX6" fmla="*/ 7731773 w 10312841"/>
              <a:gd name="connsiteY6" fmla="*/ 614534 h 2366901"/>
              <a:gd name="connsiteX7" fmla="*/ 7731773 w 10312841"/>
              <a:gd name="connsiteY7" fmla="*/ 0 h 2366901"/>
              <a:gd name="connsiteX8" fmla="*/ 10312841 w 10312841"/>
              <a:gd name="connsiteY8" fmla="*/ 0 h 2366901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3750 w 10307528"/>
              <a:gd name="connsiteY0" fmla="*/ 3001901 h 3001901"/>
              <a:gd name="connsiteX1" fmla="*/ 302 w 10307528"/>
              <a:gd name="connsiteY1" fmla="*/ 1812832 h 3001901"/>
              <a:gd name="connsiteX2" fmla="*/ 2576444 w 10307528"/>
              <a:gd name="connsiteY2" fmla="*/ 1812832 h 3001901"/>
              <a:gd name="connsiteX3" fmla="*/ 2576444 w 10307528"/>
              <a:gd name="connsiteY3" fmla="*/ 1205084 h 3001901"/>
              <a:gd name="connsiteX4" fmla="*/ 5149706 w 10307528"/>
              <a:gd name="connsiteY4" fmla="*/ 1205084 h 3001901"/>
              <a:gd name="connsiteX5" fmla="*/ 5149706 w 10307528"/>
              <a:gd name="connsiteY5" fmla="*/ 614534 h 3001901"/>
              <a:gd name="connsiteX6" fmla="*/ 7726460 w 10307528"/>
              <a:gd name="connsiteY6" fmla="*/ 614534 h 3001901"/>
              <a:gd name="connsiteX7" fmla="*/ 7726460 w 10307528"/>
              <a:gd name="connsiteY7" fmla="*/ 0 h 3001901"/>
              <a:gd name="connsiteX8" fmla="*/ 10307528 w 10307528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4877 w 10308655"/>
              <a:gd name="connsiteY0" fmla="*/ 3001901 h 3001901"/>
              <a:gd name="connsiteX1" fmla="*/ 1429 w 10308655"/>
              <a:gd name="connsiteY1" fmla="*/ 1812832 h 3001901"/>
              <a:gd name="connsiteX2" fmla="*/ 2577571 w 10308655"/>
              <a:gd name="connsiteY2" fmla="*/ 1812832 h 3001901"/>
              <a:gd name="connsiteX3" fmla="*/ 2577571 w 10308655"/>
              <a:gd name="connsiteY3" fmla="*/ 1205084 h 3001901"/>
              <a:gd name="connsiteX4" fmla="*/ 5150833 w 10308655"/>
              <a:gd name="connsiteY4" fmla="*/ 1205084 h 3001901"/>
              <a:gd name="connsiteX5" fmla="*/ 5150833 w 10308655"/>
              <a:gd name="connsiteY5" fmla="*/ 614534 h 3001901"/>
              <a:gd name="connsiteX6" fmla="*/ 7727587 w 10308655"/>
              <a:gd name="connsiteY6" fmla="*/ 614534 h 3001901"/>
              <a:gd name="connsiteX7" fmla="*/ 7727587 w 10308655"/>
              <a:gd name="connsiteY7" fmla="*/ 0 h 3001901"/>
              <a:gd name="connsiteX8" fmla="*/ 10308655 w 10308655"/>
              <a:gd name="connsiteY8" fmla="*/ 0 h 3001901"/>
              <a:gd name="connsiteX0" fmla="*/ 0 w 10307226"/>
              <a:gd name="connsiteY0" fmla="*/ 1812832 h 1812832"/>
              <a:gd name="connsiteX1" fmla="*/ 2576142 w 10307226"/>
              <a:gd name="connsiteY1" fmla="*/ 1812832 h 1812832"/>
              <a:gd name="connsiteX2" fmla="*/ 2576142 w 10307226"/>
              <a:gd name="connsiteY2" fmla="*/ 1205084 h 1812832"/>
              <a:gd name="connsiteX3" fmla="*/ 5149404 w 10307226"/>
              <a:gd name="connsiteY3" fmla="*/ 1205084 h 1812832"/>
              <a:gd name="connsiteX4" fmla="*/ 5149404 w 10307226"/>
              <a:gd name="connsiteY4" fmla="*/ 614534 h 1812832"/>
              <a:gd name="connsiteX5" fmla="*/ 7726158 w 10307226"/>
              <a:gd name="connsiteY5" fmla="*/ 614534 h 1812832"/>
              <a:gd name="connsiteX6" fmla="*/ 7726158 w 10307226"/>
              <a:gd name="connsiteY6" fmla="*/ 0 h 1812832"/>
              <a:gd name="connsiteX7" fmla="*/ 10307226 w 10307226"/>
              <a:gd name="connsiteY7" fmla="*/ 0 h 1812832"/>
              <a:gd name="connsiteX0" fmla="*/ 0 w 7731084"/>
              <a:gd name="connsiteY0" fmla="*/ 1812832 h 1812832"/>
              <a:gd name="connsiteX1" fmla="*/ 0 w 7731084"/>
              <a:gd name="connsiteY1" fmla="*/ 1205084 h 1812832"/>
              <a:gd name="connsiteX2" fmla="*/ 2573262 w 7731084"/>
              <a:gd name="connsiteY2" fmla="*/ 1205084 h 1812832"/>
              <a:gd name="connsiteX3" fmla="*/ 2573262 w 7731084"/>
              <a:gd name="connsiteY3" fmla="*/ 614534 h 1812832"/>
              <a:gd name="connsiteX4" fmla="*/ 5150016 w 7731084"/>
              <a:gd name="connsiteY4" fmla="*/ 614534 h 1812832"/>
              <a:gd name="connsiteX5" fmla="*/ 5150016 w 7731084"/>
              <a:gd name="connsiteY5" fmla="*/ 0 h 1812832"/>
              <a:gd name="connsiteX6" fmla="*/ 7731084 w 7731084"/>
              <a:gd name="connsiteY6" fmla="*/ 0 h 1812832"/>
              <a:gd name="connsiteX0" fmla="*/ 0 w 7741667"/>
              <a:gd name="connsiteY0" fmla="*/ 1376799 h 1376799"/>
              <a:gd name="connsiteX1" fmla="*/ 10583 w 7741667"/>
              <a:gd name="connsiteY1" fmla="*/ 1205084 h 1376799"/>
              <a:gd name="connsiteX2" fmla="*/ 2583845 w 7741667"/>
              <a:gd name="connsiteY2" fmla="*/ 1205084 h 1376799"/>
              <a:gd name="connsiteX3" fmla="*/ 2583845 w 7741667"/>
              <a:gd name="connsiteY3" fmla="*/ 614534 h 1376799"/>
              <a:gd name="connsiteX4" fmla="*/ 5160599 w 7741667"/>
              <a:gd name="connsiteY4" fmla="*/ 614534 h 1376799"/>
              <a:gd name="connsiteX5" fmla="*/ 5160599 w 7741667"/>
              <a:gd name="connsiteY5" fmla="*/ 0 h 1376799"/>
              <a:gd name="connsiteX6" fmla="*/ 7741667 w 7741667"/>
              <a:gd name="connsiteY6" fmla="*/ 0 h 1376799"/>
              <a:gd name="connsiteX0" fmla="*/ 0 w 7731084"/>
              <a:gd name="connsiteY0" fmla="*/ 1372566 h 1372566"/>
              <a:gd name="connsiteX1" fmla="*/ 0 w 7731084"/>
              <a:gd name="connsiteY1" fmla="*/ 1205084 h 1372566"/>
              <a:gd name="connsiteX2" fmla="*/ 2573262 w 7731084"/>
              <a:gd name="connsiteY2" fmla="*/ 1205084 h 1372566"/>
              <a:gd name="connsiteX3" fmla="*/ 2573262 w 7731084"/>
              <a:gd name="connsiteY3" fmla="*/ 614534 h 1372566"/>
              <a:gd name="connsiteX4" fmla="*/ 5150016 w 7731084"/>
              <a:gd name="connsiteY4" fmla="*/ 614534 h 1372566"/>
              <a:gd name="connsiteX5" fmla="*/ 5150016 w 7731084"/>
              <a:gd name="connsiteY5" fmla="*/ 0 h 1372566"/>
              <a:gd name="connsiteX6" fmla="*/ 7731084 w 7731084"/>
              <a:gd name="connsiteY6" fmla="*/ 0 h 1372566"/>
              <a:gd name="connsiteX0" fmla="*/ 1881 w 7732965"/>
              <a:gd name="connsiteY0" fmla="*/ 1372566 h 1372566"/>
              <a:gd name="connsiteX1" fmla="*/ 1881 w 7732965"/>
              <a:gd name="connsiteY1" fmla="*/ 1205084 h 1372566"/>
              <a:gd name="connsiteX2" fmla="*/ 2575143 w 7732965"/>
              <a:gd name="connsiteY2" fmla="*/ 1205084 h 1372566"/>
              <a:gd name="connsiteX3" fmla="*/ 2575143 w 7732965"/>
              <a:gd name="connsiteY3" fmla="*/ 614534 h 1372566"/>
              <a:gd name="connsiteX4" fmla="*/ 5151897 w 7732965"/>
              <a:gd name="connsiteY4" fmla="*/ 614534 h 1372566"/>
              <a:gd name="connsiteX5" fmla="*/ 5151897 w 7732965"/>
              <a:gd name="connsiteY5" fmla="*/ 0 h 1372566"/>
              <a:gd name="connsiteX6" fmla="*/ 7732965 w 7732965"/>
              <a:gd name="connsiteY6" fmla="*/ 0 h 1372566"/>
              <a:gd name="connsiteX0" fmla="*/ 863 w 7740413"/>
              <a:gd name="connsiteY0" fmla="*/ 1370449 h 1370449"/>
              <a:gd name="connsiteX1" fmla="*/ 9329 w 7740413"/>
              <a:gd name="connsiteY1" fmla="*/ 1205084 h 1370449"/>
              <a:gd name="connsiteX2" fmla="*/ 2582591 w 7740413"/>
              <a:gd name="connsiteY2" fmla="*/ 1205084 h 1370449"/>
              <a:gd name="connsiteX3" fmla="*/ 2582591 w 7740413"/>
              <a:gd name="connsiteY3" fmla="*/ 614534 h 1370449"/>
              <a:gd name="connsiteX4" fmla="*/ 5159345 w 7740413"/>
              <a:gd name="connsiteY4" fmla="*/ 614534 h 1370449"/>
              <a:gd name="connsiteX5" fmla="*/ 5159345 w 7740413"/>
              <a:gd name="connsiteY5" fmla="*/ 0 h 1370449"/>
              <a:gd name="connsiteX6" fmla="*/ 7740413 w 7740413"/>
              <a:gd name="connsiteY6" fmla="*/ 0 h 1370449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1456 w 7728306"/>
              <a:gd name="connsiteY0" fmla="*/ 1374682 h 1374682"/>
              <a:gd name="connsiteX1" fmla="*/ 3572 w 7728306"/>
              <a:gd name="connsiteY1" fmla="*/ 1201909 h 1374682"/>
              <a:gd name="connsiteX2" fmla="*/ 2570484 w 7728306"/>
              <a:gd name="connsiteY2" fmla="*/ 1205084 h 1374682"/>
              <a:gd name="connsiteX3" fmla="*/ 2570484 w 7728306"/>
              <a:gd name="connsiteY3" fmla="*/ 614534 h 1374682"/>
              <a:gd name="connsiteX4" fmla="*/ 5147238 w 7728306"/>
              <a:gd name="connsiteY4" fmla="*/ 614534 h 1374682"/>
              <a:gd name="connsiteX5" fmla="*/ 5147238 w 7728306"/>
              <a:gd name="connsiteY5" fmla="*/ 0 h 1374682"/>
              <a:gd name="connsiteX6" fmla="*/ 7728306 w 7728306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4734"/>
              <a:gd name="connsiteY0" fmla="*/ 1201909 h 1205084"/>
              <a:gd name="connsiteX1" fmla="*/ 2566912 w 7724734"/>
              <a:gd name="connsiteY1" fmla="*/ 1205084 h 1205084"/>
              <a:gd name="connsiteX2" fmla="*/ 2566912 w 7724734"/>
              <a:gd name="connsiteY2" fmla="*/ 614534 h 1205084"/>
              <a:gd name="connsiteX3" fmla="*/ 5143666 w 7724734"/>
              <a:gd name="connsiteY3" fmla="*/ 614534 h 1205084"/>
              <a:gd name="connsiteX4" fmla="*/ 5143666 w 7724734"/>
              <a:gd name="connsiteY4" fmla="*/ 0 h 1205084"/>
              <a:gd name="connsiteX5" fmla="*/ 7724734 w 7724734"/>
              <a:gd name="connsiteY5" fmla="*/ 0 h 1205084"/>
              <a:gd name="connsiteX0" fmla="*/ 0 w 5157822"/>
              <a:gd name="connsiteY0" fmla="*/ 1205084 h 1205084"/>
              <a:gd name="connsiteX1" fmla="*/ 0 w 5157822"/>
              <a:gd name="connsiteY1" fmla="*/ 614534 h 1205084"/>
              <a:gd name="connsiteX2" fmla="*/ 2576754 w 5157822"/>
              <a:gd name="connsiteY2" fmla="*/ 614534 h 1205084"/>
              <a:gd name="connsiteX3" fmla="*/ 2576754 w 5157822"/>
              <a:gd name="connsiteY3" fmla="*/ 0 h 1205084"/>
              <a:gd name="connsiteX4" fmla="*/ 5157822 w 5157822"/>
              <a:gd name="connsiteY4" fmla="*/ 0 h 1205084"/>
              <a:gd name="connsiteX0" fmla="*/ 2881 w 5160703"/>
              <a:gd name="connsiteY0" fmla="*/ 1205084 h 1205084"/>
              <a:gd name="connsiteX1" fmla="*/ 0 w 5160703"/>
              <a:gd name="connsiteY1" fmla="*/ 764585 h 1205084"/>
              <a:gd name="connsiteX2" fmla="*/ 2881 w 5160703"/>
              <a:gd name="connsiteY2" fmla="*/ 614534 h 1205084"/>
              <a:gd name="connsiteX3" fmla="*/ 2579635 w 5160703"/>
              <a:gd name="connsiteY3" fmla="*/ 614534 h 1205084"/>
              <a:gd name="connsiteX4" fmla="*/ 2579635 w 5160703"/>
              <a:gd name="connsiteY4" fmla="*/ 0 h 1205084"/>
              <a:gd name="connsiteX5" fmla="*/ 5160703 w 5160703"/>
              <a:gd name="connsiteY5" fmla="*/ 0 h 1205084"/>
              <a:gd name="connsiteX0" fmla="*/ 0 w 5160703"/>
              <a:gd name="connsiteY0" fmla="*/ 764585 h 764585"/>
              <a:gd name="connsiteX1" fmla="*/ 2881 w 5160703"/>
              <a:gd name="connsiteY1" fmla="*/ 614534 h 764585"/>
              <a:gd name="connsiteX2" fmla="*/ 2579635 w 5160703"/>
              <a:gd name="connsiteY2" fmla="*/ 614534 h 764585"/>
              <a:gd name="connsiteX3" fmla="*/ 2579635 w 5160703"/>
              <a:gd name="connsiteY3" fmla="*/ 0 h 764585"/>
              <a:gd name="connsiteX4" fmla="*/ 5160703 w 5160703"/>
              <a:gd name="connsiteY4" fmla="*/ 0 h 764585"/>
              <a:gd name="connsiteX0" fmla="*/ 0 w 2579635"/>
              <a:gd name="connsiteY0" fmla="*/ 764585 h 764585"/>
              <a:gd name="connsiteX1" fmla="*/ 2881 w 2579635"/>
              <a:gd name="connsiteY1" fmla="*/ 614534 h 764585"/>
              <a:gd name="connsiteX2" fmla="*/ 2579635 w 2579635"/>
              <a:gd name="connsiteY2" fmla="*/ 614534 h 764585"/>
              <a:gd name="connsiteX3" fmla="*/ 2579635 w 2579635"/>
              <a:gd name="connsiteY3" fmla="*/ 0 h 764585"/>
              <a:gd name="connsiteX0" fmla="*/ 0 w 2580217"/>
              <a:gd name="connsiteY0" fmla="*/ 764585 h 764585"/>
              <a:gd name="connsiteX1" fmla="*/ 2881 w 2580217"/>
              <a:gd name="connsiteY1" fmla="*/ 614534 h 764585"/>
              <a:gd name="connsiteX2" fmla="*/ 2579635 w 2580217"/>
              <a:gd name="connsiteY2" fmla="*/ 614534 h 764585"/>
              <a:gd name="connsiteX3" fmla="*/ 2580217 w 2580217"/>
              <a:gd name="connsiteY3" fmla="*/ 413220 h 764585"/>
              <a:gd name="connsiteX4" fmla="*/ 2579635 w 2580217"/>
              <a:gd name="connsiteY4" fmla="*/ 0 h 764585"/>
              <a:gd name="connsiteX0" fmla="*/ 0 w 2580217"/>
              <a:gd name="connsiteY0" fmla="*/ 351365 h 351365"/>
              <a:gd name="connsiteX1" fmla="*/ 2881 w 2580217"/>
              <a:gd name="connsiteY1" fmla="*/ 201314 h 351365"/>
              <a:gd name="connsiteX2" fmla="*/ 2579635 w 2580217"/>
              <a:gd name="connsiteY2" fmla="*/ 201314 h 351365"/>
              <a:gd name="connsiteX3" fmla="*/ 2580217 w 2580217"/>
              <a:gd name="connsiteY3" fmla="*/ 0 h 35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0217" h="351365">
                <a:moveTo>
                  <a:pt x="0" y="351365"/>
                </a:moveTo>
                <a:cubicBezTo>
                  <a:pt x="960" y="301348"/>
                  <a:pt x="1921" y="251331"/>
                  <a:pt x="2881" y="201314"/>
                </a:cubicBezTo>
                <a:lnTo>
                  <a:pt x="2579635" y="201314"/>
                </a:lnTo>
                <a:lnTo>
                  <a:pt x="2580217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uller Bold" pitchFamily="2" charset="-52"/>
            </a:endParaRPr>
          </a:p>
        </p:txBody>
      </p:sp>
      <p:sp>
        <p:nvSpPr>
          <p:cNvPr id="97" name="Полилиния 96"/>
          <p:cNvSpPr/>
          <p:nvPr/>
        </p:nvSpPr>
        <p:spPr>
          <a:xfrm>
            <a:off x="8631766" y="3004291"/>
            <a:ext cx="2582603" cy="171920"/>
          </a:xfrm>
          <a:custGeom>
            <a:avLst/>
            <a:gdLst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10307226 w 10307226"/>
              <a:gd name="connsiteY2" fmla="*/ 2983706 h 2983706"/>
              <a:gd name="connsiteX3" fmla="*/ 7726158 w 10307226"/>
              <a:gd name="connsiteY3" fmla="*/ 2983706 h 2983706"/>
              <a:gd name="connsiteX4" fmla="*/ 7726158 w 10307226"/>
              <a:gd name="connsiteY4" fmla="*/ 2983705 h 2983706"/>
              <a:gd name="connsiteX5" fmla="*/ 5157210 w 10307226"/>
              <a:gd name="connsiteY5" fmla="*/ 2983705 h 2983706"/>
              <a:gd name="connsiteX6" fmla="*/ 5149404 w 10307226"/>
              <a:gd name="connsiteY6" fmla="*/ 2983705 h 2983706"/>
              <a:gd name="connsiteX7" fmla="*/ 2581068 w 10307226"/>
              <a:gd name="connsiteY7" fmla="*/ 2983705 h 2983706"/>
              <a:gd name="connsiteX8" fmla="*/ 2576142 w 10307226"/>
              <a:gd name="connsiteY8" fmla="*/ 2983705 h 2983706"/>
              <a:gd name="connsiteX9" fmla="*/ 0 w 10307226"/>
              <a:gd name="connsiteY9" fmla="*/ 2983705 h 2983706"/>
              <a:gd name="connsiteX10" fmla="*/ 0 w 10307226"/>
              <a:gd name="connsiteY10" fmla="*/ 1812832 h 2983706"/>
              <a:gd name="connsiteX11" fmla="*/ 2576142 w 10307226"/>
              <a:gd name="connsiteY11" fmla="*/ 1812832 h 2983706"/>
              <a:gd name="connsiteX12" fmla="*/ 2576142 w 10307226"/>
              <a:gd name="connsiteY12" fmla="*/ 1205084 h 2983706"/>
              <a:gd name="connsiteX13" fmla="*/ 5149404 w 10307226"/>
              <a:gd name="connsiteY13" fmla="*/ 1205084 h 2983706"/>
              <a:gd name="connsiteX14" fmla="*/ 5149404 w 10307226"/>
              <a:gd name="connsiteY14" fmla="*/ 614534 h 2983706"/>
              <a:gd name="connsiteX15" fmla="*/ 7726158 w 10307226"/>
              <a:gd name="connsiteY15" fmla="*/ 614534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7726158 w 10307226"/>
              <a:gd name="connsiteY3" fmla="*/ 2983705 h 2983706"/>
              <a:gd name="connsiteX4" fmla="*/ 5157210 w 10307226"/>
              <a:gd name="connsiteY4" fmla="*/ 2983705 h 2983706"/>
              <a:gd name="connsiteX5" fmla="*/ 5149404 w 10307226"/>
              <a:gd name="connsiteY5" fmla="*/ 2983705 h 2983706"/>
              <a:gd name="connsiteX6" fmla="*/ 2581068 w 10307226"/>
              <a:gd name="connsiteY6" fmla="*/ 2983705 h 2983706"/>
              <a:gd name="connsiteX7" fmla="*/ 2576142 w 10307226"/>
              <a:gd name="connsiteY7" fmla="*/ 2983705 h 2983706"/>
              <a:gd name="connsiteX8" fmla="*/ 0 w 10307226"/>
              <a:gd name="connsiteY8" fmla="*/ 2983705 h 2983706"/>
              <a:gd name="connsiteX9" fmla="*/ 0 w 10307226"/>
              <a:gd name="connsiteY9" fmla="*/ 1812832 h 2983706"/>
              <a:gd name="connsiteX10" fmla="*/ 2576142 w 10307226"/>
              <a:gd name="connsiteY10" fmla="*/ 1812832 h 2983706"/>
              <a:gd name="connsiteX11" fmla="*/ 2576142 w 10307226"/>
              <a:gd name="connsiteY11" fmla="*/ 1205084 h 2983706"/>
              <a:gd name="connsiteX12" fmla="*/ 5149404 w 10307226"/>
              <a:gd name="connsiteY12" fmla="*/ 1205084 h 2983706"/>
              <a:gd name="connsiteX13" fmla="*/ 5149404 w 10307226"/>
              <a:gd name="connsiteY13" fmla="*/ 614534 h 2983706"/>
              <a:gd name="connsiteX14" fmla="*/ 7726158 w 10307226"/>
              <a:gd name="connsiteY14" fmla="*/ 614534 h 2983706"/>
              <a:gd name="connsiteX15" fmla="*/ 7726158 w 10307226"/>
              <a:gd name="connsiteY15" fmla="*/ 0 h 2983706"/>
              <a:gd name="connsiteX0" fmla="*/ 7726158 w 10307226"/>
              <a:gd name="connsiteY0" fmla="*/ 0 h 2983706"/>
              <a:gd name="connsiteX1" fmla="*/ 10307226 w 10307226"/>
              <a:gd name="connsiteY1" fmla="*/ 0 h 2983706"/>
              <a:gd name="connsiteX2" fmla="*/ 7726158 w 10307226"/>
              <a:gd name="connsiteY2" fmla="*/ 2983706 h 2983706"/>
              <a:gd name="connsiteX3" fmla="*/ 5157210 w 10307226"/>
              <a:gd name="connsiteY3" fmla="*/ 2983705 h 2983706"/>
              <a:gd name="connsiteX4" fmla="*/ 5149404 w 10307226"/>
              <a:gd name="connsiteY4" fmla="*/ 2983705 h 2983706"/>
              <a:gd name="connsiteX5" fmla="*/ 2581068 w 10307226"/>
              <a:gd name="connsiteY5" fmla="*/ 2983705 h 2983706"/>
              <a:gd name="connsiteX6" fmla="*/ 2576142 w 10307226"/>
              <a:gd name="connsiteY6" fmla="*/ 2983705 h 2983706"/>
              <a:gd name="connsiteX7" fmla="*/ 0 w 10307226"/>
              <a:gd name="connsiteY7" fmla="*/ 2983705 h 2983706"/>
              <a:gd name="connsiteX8" fmla="*/ 0 w 10307226"/>
              <a:gd name="connsiteY8" fmla="*/ 1812832 h 2983706"/>
              <a:gd name="connsiteX9" fmla="*/ 2576142 w 10307226"/>
              <a:gd name="connsiteY9" fmla="*/ 1812832 h 2983706"/>
              <a:gd name="connsiteX10" fmla="*/ 2576142 w 10307226"/>
              <a:gd name="connsiteY10" fmla="*/ 1205084 h 2983706"/>
              <a:gd name="connsiteX11" fmla="*/ 5149404 w 10307226"/>
              <a:gd name="connsiteY11" fmla="*/ 1205084 h 2983706"/>
              <a:gd name="connsiteX12" fmla="*/ 5149404 w 10307226"/>
              <a:gd name="connsiteY12" fmla="*/ 614534 h 2983706"/>
              <a:gd name="connsiteX13" fmla="*/ 7726158 w 10307226"/>
              <a:gd name="connsiteY13" fmla="*/ 614534 h 2983706"/>
              <a:gd name="connsiteX14" fmla="*/ 7726158 w 10307226"/>
              <a:gd name="connsiteY14" fmla="*/ 0 h 2983706"/>
              <a:gd name="connsiteX0" fmla="*/ 7726158 w 10307226"/>
              <a:gd name="connsiteY0" fmla="*/ 0 h 2983705"/>
              <a:gd name="connsiteX1" fmla="*/ 10307226 w 10307226"/>
              <a:gd name="connsiteY1" fmla="*/ 0 h 2983705"/>
              <a:gd name="connsiteX2" fmla="*/ 5157210 w 10307226"/>
              <a:gd name="connsiteY2" fmla="*/ 2983705 h 2983705"/>
              <a:gd name="connsiteX3" fmla="*/ 5149404 w 10307226"/>
              <a:gd name="connsiteY3" fmla="*/ 2983705 h 2983705"/>
              <a:gd name="connsiteX4" fmla="*/ 2581068 w 10307226"/>
              <a:gd name="connsiteY4" fmla="*/ 2983705 h 2983705"/>
              <a:gd name="connsiteX5" fmla="*/ 2576142 w 10307226"/>
              <a:gd name="connsiteY5" fmla="*/ 2983705 h 2983705"/>
              <a:gd name="connsiteX6" fmla="*/ 0 w 10307226"/>
              <a:gd name="connsiteY6" fmla="*/ 2983705 h 2983705"/>
              <a:gd name="connsiteX7" fmla="*/ 0 w 10307226"/>
              <a:gd name="connsiteY7" fmla="*/ 1812832 h 2983705"/>
              <a:gd name="connsiteX8" fmla="*/ 2576142 w 10307226"/>
              <a:gd name="connsiteY8" fmla="*/ 1812832 h 2983705"/>
              <a:gd name="connsiteX9" fmla="*/ 2576142 w 10307226"/>
              <a:gd name="connsiteY9" fmla="*/ 1205084 h 2983705"/>
              <a:gd name="connsiteX10" fmla="*/ 5149404 w 10307226"/>
              <a:gd name="connsiteY10" fmla="*/ 1205084 h 2983705"/>
              <a:gd name="connsiteX11" fmla="*/ 5149404 w 10307226"/>
              <a:gd name="connsiteY11" fmla="*/ 614534 h 2983705"/>
              <a:gd name="connsiteX12" fmla="*/ 7726158 w 10307226"/>
              <a:gd name="connsiteY12" fmla="*/ 614534 h 2983705"/>
              <a:gd name="connsiteX13" fmla="*/ 7726158 w 10307226"/>
              <a:gd name="connsiteY13" fmla="*/ 0 h 2983705"/>
              <a:gd name="connsiteX0" fmla="*/ 5149404 w 10307226"/>
              <a:gd name="connsiteY0" fmla="*/ 2983705 h 3075145"/>
              <a:gd name="connsiteX1" fmla="*/ 2581068 w 10307226"/>
              <a:gd name="connsiteY1" fmla="*/ 2983705 h 3075145"/>
              <a:gd name="connsiteX2" fmla="*/ 2576142 w 10307226"/>
              <a:gd name="connsiteY2" fmla="*/ 2983705 h 3075145"/>
              <a:gd name="connsiteX3" fmla="*/ 0 w 10307226"/>
              <a:gd name="connsiteY3" fmla="*/ 2983705 h 3075145"/>
              <a:gd name="connsiteX4" fmla="*/ 0 w 10307226"/>
              <a:gd name="connsiteY4" fmla="*/ 1812832 h 3075145"/>
              <a:gd name="connsiteX5" fmla="*/ 2576142 w 10307226"/>
              <a:gd name="connsiteY5" fmla="*/ 1812832 h 3075145"/>
              <a:gd name="connsiteX6" fmla="*/ 2576142 w 10307226"/>
              <a:gd name="connsiteY6" fmla="*/ 1205084 h 3075145"/>
              <a:gd name="connsiteX7" fmla="*/ 5149404 w 10307226"/>
              <a:gd name="connsiteY7" fmla="*/ 1205084 h 3075145"/>
              <a:gd name="connsiteX8" fmla="*/ 5149404 w 10307226"/>
              <a:gd name="connsiteY8" fmla="*/ 614534 h 3075145"/>
              <a:gd name="connsiteX9" fmla="*/ 7726158 w 10307226"/>
              <a:gd name="connsiteY9" fmla="*/ 614534 h 3075145"/>
              <a:gd name="connsiteX10" fmla="*/ 7726158 w 10307226"/>
              <a:gd name="connsiteY10" fmla="*/ 0 h 3075145"/>
              <a:gd name="connsiteX11" fmla="*/ 10307226 w 10307226"/>
              <a:gd name="connsiteY11" fmla="*/ 0 h 3075145"/>
              <a:gd name="connsiteX12" fmla="*/ 5157210 w 10307226"/>
              <a:gd name="connsiteY12" fmla="*/ 2983705 h 3075145"/>
              <a:gd name="connsiteX13" fmla="*/ 5240844 w 10307226"/>
              <a:gd name="connsiteY13" fmla="*/ 3075145 h 307514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12" fmla="*/ 5157210 w 10307226"/>
              <a:gd name="connsiteY12" fmla="*/ 2983705 h 2983705"/>
              <a:gd name="connsiteX0" fmla="*/ 5149404 w 10307226"/>
              <a:gd name="connsiteY0" fmla="*/ 2983705 h 2983705"/>
              <a:gd name="connsiteX1" fmla="*/ 2581068 w 10307226"/>
              <a:gd name="connsiteY1" fmla="*/ 2983705 h 2983705"/>
              <a:gd name="connsiteX2" fmla="*/ 2576142 w 10307226"/>
              <a:gd name="connsiteY2" fmla="*/ 2983705 h 2983705"/>
              <a:gd name="connsiteX3" fmla="*/ 0 w 10307226"/>
              <a:gd name="connsiteY3" fmla="*/ 2983705 h 2983705"/>
              <a:gd name="connsiteX4" fmla="*/ 0 w 10307226"/>
              <a:gd name="connsiteY4" fmla="*/ 1812832 h 2983705"/>
              <a:gd name="connsiteX5" fmla="*/ 2576142 w 10307226"/>
              <a:gd name="connsiteY5" fmla="*/ 1812832 h 2983705"/>
              <a:gd name="connsiteX6" fmla="*/ 2576142 w 10307226"/>
              <a:gd name="connsiteY6" fmla="*/ 1205084 h 2983705"/>
              <a:gd name="connsiteX7" fmla="*/ 5149404 w 10307226"/>
              <a:gd name="connsiteY7" fmla="*/ 1205084 h 2983705"/>
              <a:gd name="connsiteX8" fmla="*/ 5149404 w 10307226"/>
              <a:gd name="connsiteY8" fmla="*/ 614534 h 2983705"/>
              <a:gd name="connsiteX9" fmla="*/ 7726158 w 10307226"/>
              <a:gd name="connsiteY9" fmla="*/ 614534 h 2983705"/>
              <a:gd name="connsiteX10" fmla="*/ 7726158 w 10307226"/>
              <a:gd name="connsiteY10" fmla="*/ 0 h 2983705"/>
              <a:gd name="connsiteX11" fmla="*/ 10307226 w 10307226"/>
              <a:gd name="connsiteY11" fmla="*/ 0 h 2983705"/>
              <a:gd name="connsiteX0" fmla="*/ 2581068 w 10307226"/>
              <a:gd name="connsiteY0" fmla="*/ 2983705 h 2983705"/>
              <a:gd name="connsiteX1" fmla="*/ 2576142 w 10307226"/>
              <a:gd name="connsiteY1" fmla="*/ 2983705 h 2983705"/>
              <a:gd name="connsiteX2" fmla="*/ 0 w 10307226"/>
              <a:gd name="connsiteY2" fmla="*/ 2983705 h 2983705"/>
              <a:gd name="connsiteX3" fmla="*/ 0 w 10307226"/>
              <a:gd name="connsiteY3" fmla="*/ 1812832 h 2983705"/>
              <a:gd name="connsiteX4" fmla="*/ 2576142 w 10307226"/>
              <a:gd name="connsiteY4" fmla="*/ 1812832 h 2983705"/>
              <a:gd name="connsiteX5" fmla="*/ 2576142 w 10307226"/>
              <a:gd name="connsiteY5" fmla="*/ 1205084 h 2983705"/>
              <a:gd name="connsiteX6" fmla="*/ 5149404 w 10307226"/>
              <a:gd name="connsiteY6" fmla="*/ 1205084 h 2983705"/>
              <a:gd name="connsiteX7" fmla="*/ 5149404 w 10307226"/>
              <a:gd name="connsiteY7" fmla="*/ 614534 h 2983705"/>
              <a:gd name="connsiteX8" fmla="*/ 7726158 w 10307226"/>
              <a:gd name="connsiteY8" fmla="*/ 614534 h 2983705"/>
              <a:gd name="connsiteX9" fmla="*/ 7726158 w 10307226"/>
              <a:gd name="connsiteY9" fmla="*/ 0 h 2983705"/>
              <a:gd name="connsiteX10" fmla="*/ 10307226 w 10307226"/>
              <a:gd name="connsiteY10" fmla="*/ 0 h 2983705"/>
              <a:gd name="connsiteX0" fmla="*/ 2581068 w 10307226"/>
              <a:gd name="connsiteY0" fmla="*/ 2983705 h 2983705"/>
              <a:gd name="connsiteX1" fmla="*/ 0 w 10307226"/>
              <a:gd name="connsiteY1" fmla="*/ 2983705 h 2983705"/>
              <a:gd name="connsiteX2" fmla="*/ 0 w 10307226"/>
              <a:gd name="connsiteY2" fmla="*/ 1812832 h 2983705"/>
              <a:gd name="connsiteX3" fmla="*/ 2576142 w 10307226"/>
              <a:gd name="connsiteY3" fmla="*/ 1812832 h 2983705"/>
              <a:gd name="connsiteX4" fmla="*/ 2576142 w 10307226"/>
              <a:gd name="connsiteY4" fmla="*/ 1205084 h 2983705"/>
              <a:gd name="connsiteX5" fmla="*/ 5149404 w 10307226"/>
              <a:gd name="connsiteY5" fmla="*/ 1205084 h 2983705"/>
              <a:gd name="connsiteX6" fmla="*/ 5149404 w 10307226"/>
              <a:gd name="connsiteY6" fmla="*/ 614534 h 2983705"/>
              <a:gd name="connsiteX7" fmla="*/ 7726158 w 10307226"/>
              <a:gd name="connsiteY7" fmla="*/ 614534 h 2983705"/>
              <a:gd name="connsiteX8" fmla="*/ 7726158 w 10307226"/>
              <a:gd name="connsiteY8" fmla="*/ 0 h 2983705"/>
              <a:gd name="connsiteX9" fmla="*/ 10307226 w 10307226"/>
              <a:gd name="connsiteY9" fmla="*/ 0 h 2983705"/>
              <a:gd name="connsiteX0" fmla="*/ 0 w 10307226"/>
              <a:gd name="connsiteY0" fmla="*/ 2983705 h 2983705"/>
              <a:gd name="connsiteX1" fmla="*/ 0 w 10307226"/>
              <a:gd name="connsiteY1" fmla="*/ 1812832 h 2983705"/>
              <a:gd name="connsiteX2" fmla="*/ 2576142 w 10307226"/>
              <a:gd name="connsiteY2" fmla="*/ 1812832 h 2983705"/>
              <a:gd name="connsiteX3" fmla="*/ 2576142 w 10307226"/>
              <a:gd name="connsiteY3" fmla="*/ 1205084 h 2983705"/>
              <a:gd name="connsiteX4" fmla="*/ 5149404 w 10307226"/>
              <a:gd name="connsiteY4" fmla="*/ 1205084 h 2983705"/>
              <a:gd name="connsiteX5" fmla="*/ 5149404 w 10307226"/>
              <a:gd name="connsiteY5" fmla="*/ 614534 h 2983705"/>
              <a:gd name="connsiteX6" fmla="*/ 7726158 w 10307226"/>
              <a:gd name="connsiteY6" fmla="*/ 614534 h 2983705"/>
              <a:gd name="connsiteX7" fmla="*/ 7726158 w 10307226"/>
              <a:gd name="connsiteY7" fmla="*/ 0 h 2983705"/>
              <a:gd name="connsiteX8" fmla="*/ 10307226 w 10307226"/>
              <a:gd name="connsiteY8" fmla="*/ 0 h 2983705"/>
              <a:gd name="connsiteX0" fmla="*/ 5443 w 10312669"/>
              <a:gd name="connsiteY0" fmla="*/ 2983705 h 2983705"/>
              <a:gd name="connsiteX1" fmla="*/ 0 w 10312669"/>
              <a:gd name="connsiteY1" fmla="*/ 2379601 h 2983705"/>
              <a:gd name="connsiteX2" fmla="*/ 5443 w 10312669"/>
              <a:gd name="connsiteY2" fmla="*/ 1812832 h 2983705"/>
              <a:gd name="connsiteX3" fmla="*/ 2581585 w 10312669"/>
              <a:gd name="connsiteY3" fmla="*/ 1812832 h 2983705"/>
              <a:gd name="connsiteX4" fmla="*/ 2581585 w 10312669"/>
              <a:gd name="connsiteY4" fmla="*/ 1205084 h 2983705"/>
              <a:gd name="connsiteX5" fmla="*/ 5154847 w 10312669"/>
              <a:gd name="connsiteY5" fmla="*/ 1205084 h 2983705"/>
              <a:gd name="connsiteX6" fmla="*/ 5154847 w 10312669"/>
              <a:gd name="connsiteY6" fmla="*/ 614534 h 2983705"/>
              <a:gd name="connsiteX7" fmla="*/ 7731601 w 10312669"/>
              <a:gd name="connsiteY7" fmla="*/ 614534 h 2983705"/>
              <a:gd name="connsiteX8" fmla="*/ 7731601 w 10312669"/>
              <a:gd name="connsiteY8" fmla="*/ 0 h 2983705"/>
              <a:gd name="connsiteX9" fmla="*/ 10312669 w 10312669"/>
              <a:gd name="connsiteY9" fmla="*/ 0 h 2983705"/>
              <a:gd name="connsiteX0" fmla="*/ 0 w 10312669"/>
              <a:gd name="connsiteY0" fmla="*/ 2379601 h 2379601"/>
              <a:gd name="connsiteX1" fmla="*/ 5443 w 10312669"/>
              <a:gd name="connsiteY1" fmla="*/ 1812832 h 2379601"/>
              <a:gd name="connsiteX2" fmla="*/ 2581585 w 10312669"/>
              <a:gd name="connsiteY2" fmla="*/ 1812832 h 2379601"/>
              <a:gd name="connsiteX3" fmla="*/ 2581585 w 10312669"/>
              <a:gd name="connsiteY3" fmla="*/ 1205084 h 2379601"/>
              <a:gd name="connsiteX4" fmla="*/ 5154847 w 10312669"/>
              <a:gd name="connsiteY4" fmla="*/ 1205084 h 2379601"/>
              <a:gd name="connsiteX5" fmla="*/ 5154847 w 10312669"/>
              <a:gd name="connsiteY5" fmla="*/ 614534 h 2379601"/>
              <a:gd name="connsiteX6" fmla="*/ 7731601 w 10312669"/>
              <a:gd name="connsiteY6" fmla="*/ 614534 h 2379601"/>
              <a:gd name="connsiteX7" fmla="*/ 7731601 w 10312669"/>
              <a:gd name="connsiteY7" fmla="*/ 0 h 2379601"/>
              <a:gd name="connsiteX8" fmla="*/ 10312669 w 10312669"/>
              <a:gd name="connsiteY8" fmla="*/ 0 h 2379601"/>
              <a:gd name="connsiteX0" fmla="*/ 186149 w 10498818"/>
              <a:gd name="connsiteY0" fmla="*/ 2379601 h 2379601"/>
              <a:gd name="connsiteX1" fmla="*/ 188690 w 10498818"/>
              <a:gd name="connsiteY1" fmla="*/ 2119251 h 2379601"/>
              <a:gd name="connsiteX2" fmla="*/ 191592 w 10498818"/>
              <a:gd name="connsiteY2" fmla="*/ 1812832 h 2379601"/>
              <a:gd name="connsiteX3" fmla="*/ 2767734 w 10498818"/>
              <a:gd name="connsiteY3" fmla="*/ 1812832 h 2379601"/>
              <a:gd name="connsiteX4" fmla="*/ 2767734 w 10498818"/>
              <a:gd name="connsiteY4" fmla="*/ 1205084 h 2379601"/>
              <a:gd name="connsiteX5" fmla="*/ 5340996 w 10498818"/>
              <a:gd name="connsiteY5" fmla="*/ 1205084 h 2379601"/>
              <a:gd name="connsiteX6" fmla="*/ 5340996 w 10498818"/>
              <a:gd name="connsiteY6" fmla="*/ 614534 h 2379601"/>
              <a:gd name="connsiteX7" fmla="*/ 7917750 w 10498818"/>
              <a:gd name="connsiteY7" fmla="*/ 614534 h 2379601"/>
              <a:gd name="connsiteX8" fmla="*/ 7917750 w 10498818"/>
              <a:gd name="connsiteY8" fmla="*/ 0 h 2379601"/>
              <a:gd name="connsiteX9" fmla="*/ 10498818 w 10498818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87493 w 10500162"/>
              <a:gd name="connsiteY0" fmla="*/ 2379601 h 2379601"/>
              <a:gd name="connsiteX1" fmla="*/ 190034 w 10500162"/>
              <a:gd name="connsiteY1" fmla="*/ 2119251 h 2379601"/>
              <a:gd name="connsiteX2" fmla="*/ 192936 w 10500162"/>
              <a:gd name="connsiteY2" fmla="*/ 1812832 h 2379601"/>
              <a:gd name="connsiteX3" fmla="*/ 2769078 w 10500162"/>
              <a:gd name="connsiteY3" fmla="*/ 1812832 h 2379601"/>
              <a:gd name="connsiteX4" fmla="*/ 2769078 w 10500162"/>
              <a:gd name="connsiteY4" fmla="*/ 1205084 h 2379601"/>
              <a:gd name="connsiteX5" fmla="*/ 5342340 w 10500162"/>
              <a:gd name="connsiteY5" fmla="*/ 1205084 h 2379601"/>
              <a:gd name="connsiteX6" fmla="*/ 5342340 w 10500162"/>
              <a:gd name="connsiteY6" fmla="*/ 614534 h 2379601"/>
              <a:gd name="connsiteX7" fmla="*/ 7919094 w 10500162"/>
              <a:gd name="connsiteY7" fmla="*/ 614534 h 2379601"/>
              <a:gd name="connsiteX8" fmla="*/ 7919094 w 10500162"/>
              <a:gd name="connsiteY8" fmla="*/ 0 h 2379601"/>
              <a:gd name="connsiteX9" fmla="*/ 10500162 w 10500162"/>
              <a:gd name="connsiteY9" fmla="*/ 0 h 2379601"/>
              <a:gd name="connsiteX0" fmla="*/ 172 w 10312841"/>
              <a:gd name="connsiteY0" fmla="*/ 2379601 h 2379601"/>
              <a:gd name="connsiteX1" fmla="*/ 2713 w 10312841"/>
              <a:gd name="connsiteY1" fmla="*/ 2119251 h 2379601"/>
              <a:gd name="connsiteX2" fmla="*/ 5615 w 10312841"/>
              <a:gd name="connsiteY2" fmla="*/ 1812832 h 2379601"/>
              <a:gd name="connsiteX3" fmla="*/ 2581757 w 10312841"/>
              <a:gd name="connsiteY3" fmla="*/ 1812832 h 2379601"/>
              <a:gd name="connsiteX4" fmla="*/ 2581757 w 10312841"/>
              <a:gd name="connsiteY4" fmla="*/ 1205084 h 2379601"/>
              <a:gd name="connsiteX5" fmla="*/ 5155019 w 10312841"/>
              <a:gd name="connsiteY5" fmla="*/ 1205084 h 2379601"/>
              <a:gd name="connsiteX6" fmla="*/ 5155019 w 10312841"/>
              <a:gd name="connsiteY6" fmla="*/ 614534 h 2379601"/>
              <a:gd name="connsiteX7" fmla="*/ 7731773 w 10312841"/>
              <a:gd name="connsiteY7" fmla="*/ 614534 h 2379601"/>
              <a:gd name="connsiteX8" fmla="*/ 7731773 w 10312841"/>
              <a:gd name="connsiteY8" fmla="*/ 0 h 2379601"/>
              <a:gd name="connsiteX9" fmla="*/ 10312841 w 10312841"/>
              <a:gd name="connsiteY9" fmla="*/ 0 h 2379601"/>
              <a:gd name="connsiteX0" fmla="*/ 0 w 10569844"/>
              <a:gd name="connsiteY0" fmla="*/ 2385951 h 2385951"/>
              <a:gd name="connsiteX1" fmla="*/ 259716 w 10569844"/>
              <a:gd name="connsiteY1" fmla="*/ 211925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412036"/>
              <a:gd name="connsiteX1" fmla="*/ 262891 w 10569844"/>
              <a:gd name="connsiteY1" fmla="*/ 2376426 h 2412036"/>
              <a:gd name="connsiteX2" fmla="*/ 262618 w 10569844"/>
              <a:gd name="connsiteY2" fmla="*/ 1812832 h 2412036"/>
              <a:gd name="connsiteX3" fmla="*/ 2838760 w 10569844"/>
              <a:gd name="connsiteY3" fmla="*/ 1812832 h 2412036"/>
              <a:gd name="connsiteX4" fmla="*/ 2838760 w 10569844"/>
              <a:gd name="connsiteY4" fmla="*/ 1205084 h 2412036"/>
              <a:gd name="connsiteX5" fmla="*/ 5412022 w 10569844"/>
              <a:gd name="connsiteY5" fmla="*/ 1205084 h 2412036"/>
              <a:gd name="connsiteX6" fmla="*/ 5412022 w 10569844"/>
              <a:gd name="connsiteY6" fmla="*/ 614534 h 2412036"/>
              <a:gd name="connsiteX7" fmla="*/ 7988776 w 10569844"/>
              <a:gd name="connsiteY7" fmla="*/ 614534 h 2412036"/>
              <a:gd name="connsiteX8" fmla="*/ 7988776 w 10569844"/>
              <a:gd name="connsiteY8" fmla="*/ 0 h 2412036"/>
              <a:gd name="connsiteX9" fmla="*/ 10569844 w 10569844"/>
              <a:gd name="connsiteY9" fmla="*/ 0 h 2412036"/>
              <a:gd name="connsiteX0" fmla="*/ 0 w 10569844"/>
              <a:gd name="connsiteY0" fmla="*/ 2385951 h 2404472"/>
              <a:gd name="connsiteX1" fmla="*/ 259716 w 10569844"/>
              <a:gd name="connsiteY1" fmla="*/ 2366901 h 2404472"/>
              <a:gd name="connsiteX2" fmla="*/ 262618 w 10569844"/>
              <a:gd name="connsiteY2" fmla="*/ 1812832 h 2404472"/>
              <a:gd name="connsiteX3" fmla="*/ 2838760 w 10569844"/>
              <a:gd name="connsiteY3" fmla="*/ 1812832 h 2404472"/>
              <a:gd name="connsiteX4" fmla="*/ 2838760 w 10569844"/>
              <a:gd name="connsiteY4" fmla="*/ 1205084 h 2404472"/>
              <a:gd name="connsiteX5" fmla="*/ 5412022 w 10569844"/>
              <a:gd name="connsiteY5" fmla="*/ 1205084 h 2404472"/>
              <a:gd name="connsiteX6" fmla="*/ 5412022 w 10569844"/>
              <a:gd name="connsiteY6" fmla="*/ 614534 h 2404472"/>
              <a:gd name="connsiteX7" fmla="*/ 7988776 w 10569844"/>
              <a:gd name="connsiteY7" fmla="*/ 614534 h 2404472"/>
              <a:gd name="connsiteX8" fmla="*/ 7988776 w 10569844"/>
              <a:gd name="connsiteY8" fmla="*/ 0 h 2404472"/>
              <a:gd name="connsiteX9" fmla="*/ 10569844 w 10569844"/>
              <a:gd name="connsiteY9" fmla="*/ 0 h 2404472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69844"/>
              <a:gd name="connsiteY0" fmla="*/ 2385951 h 2385951"/>
              <a:gd name="connsiteX1" fmla="*/ 259716 w 10569844"/>
              <a:gd name="connsiteY1" fmla="*/ 2366901 h 2385951"/>
              <a:gd name="connsiteX2" fmla="*/ 262618 w 10569844"/>
              <a:gd name="connsiteY2" fmla="*/ 1812832 h 2385951"/>
              <a:gd name="connsiteX3" fmla="*/ 2838760 w 10569844"/>
              <a:gd name="connsiteY3" fmla="*/ 1812832 h 2385951"/>
              <a:gd name="connsiteX4" fmla="*/ 2838760 w 10569844"/>
              <a:gd name="connsiteY4" fmla="*/ 1205084 h 2385951"/>
              <a:gd name="connsiteX5" fmla="*/ 5412022 w 10569844"/>
              <a:gd name="connsiteY5" fmla="*/ 1205084 h 2385951"/>
              <a:gd name="connsiteX6" fmla="*/ 5412022 w 10569844"/>
              <a:gd name="connsiteY6" fmla="*/ 614534 h 2385951"/>
              <a:gd name="connsiteX7" fmla="*/ 7988776 w 10569844"/>
              <a:gd name="connsiteY7" fmla="*/ 614534 h 2385951"/>
              <a:gd name="connsiteX8" fmla="*/ 7988776 w 10569844"/>
              <a:gd name="connsiteY8" fmla="*/ 0 h 2385951"/>
              <a:gd name="connsiteX9" fmla="*/ 10569844 w 10569844"/>
              <a:gd name="connsiteY9" fmla="*/ 0 h 2385951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84660"/>
              <a:gd name="connsiteY0" fmla="*/ 2371134 h 2374036"/>
              <a:gd name="connsiteX1" fmla="*/ 274532 w 10584660"/>
              <a:gd name="connsiteY1" fmla="*/ 2366901 h 2374036"/>
              <a:gd name="connsiteX2" fmla="*/ 277434 w 10584660"/>
              <a:gd name="connsiteY2" fmla="*/ 1812832 h 2374036"/>
              <a:gd name="connsiteX3" fmla="*/ 2853576 w 10584660"/>
              <a:gd name="connsiteY3" fmla="*/ 1812832 h 2374036"/>
              <a:gd name="connsiteX4" fmla="*/ 2853576 w 10584660"/>
              <a:gd name="connsiteY4" fmla="*/ 1205084 h 2374036"/>
              <a:gd name="connsiteX5" fmla="*/ 5426838 w 10584660"/>
              <a:gd name="connsiteY5" fmla="*/ 1205084 h 2374036"/>
              <a:gd name="connsiteX6" fmla="*/ 5426838 w 10584660"/>
              <a:gd name="connsiteY6" fmla="*/ 614534 h 2374036"/>
              <a:gd name="connsiteX7" fmla="*/ 8003592 w 10584660"/>
              <a:gd name="connsiteY7" fmla="*/ 614534 h 2374036"/>
              <a:gd name="connsiteX8" fmla="*/ 8003592 w 10584660"/>
              <a:gd name="connsiteY8" fmla="*/ 0 h 2374036"/>
              <a:gd name="connsiteX9" fmla="*/ 10584660 w 10584660"/>
              <a:gd name="connsiteY9" fmla="*/ 0 h 2374036"/>
              <a:gd name="connsiteX0" fmla="*/ 0 w 10584660"/>
              <a:gd name="connsiteY0" fmla="*/ 2371134 h 2371134"/>
              <a:gd name="connsiteX1" fmla="*/ 274532 w 10584660"/>
              <a:gd name="connsiteY1" fmla="*/ 2366901 h 2371134"/>
              <a:gd name="connsiteX2" fmla="*/ 277434 w 10584660"/>
              <a:gd name="connsiteY2" fmla="*/ 1812832 h 2371134"/>
              <a:gd name="connsiteX3" fmla="*/ 2853576 w 10584660"/>
              <a:gd name="connsiteY3" fmla="*/ 1812832 h 2371134"/>
              <a:gd name="connsiteX4" fmla="*/ 2853576 w 10584660"/>
              <a:gd name="connsiteY4" fmla="*/ 1205084 h 2371134"/>
              <a:gd name="connsiteX5" fmla="*/ 5426838 w 10584660"/>
              <a:gd name="connsiteY5" fmla="*/ 1205084 h 2371134"/>
              <a:gd name="connsiteX6" fmla="*/ 5426838 w 10584660"/>
              <a:gd name="connsiteY6" fmla="*/ 614534 h 2371134"/>
              <a:gd name="connsiteX7" fmla="*/ 8003592 w 10584660"/>
              <a:gd name="connsiteY7" fmla="*/ 614534 h 2371134"/>
              <a:gd name="connsiteX8" fmla="*/ 8003592 w 10584660"/>
              <a:gd name="connsiteY8" fmla="*/ 0 h 2371134"/>
              <a:gd name="connsiteX9" fmla="*/ 10584660 w 10584660"/>
              <a:gd name="connsiteY9" fmla="*/ 0 h 2371134"/>
              <a:gd name="connsiteX0" fmla="*/ 0 w 10595244"/>
              <a:gd name="connsiteY0" fmla="*/ 2369017 h 2369017"/>
              <a:gd name="connsiteX1" fmla="*/ 285116 w 10595244"/>
              <a:gd name="connsiteY1" fmla="*/ 2366901 h 2369017"/>
              <a:gd name="connsiteX2" fmla="*/ 288018 w 10595244"/>
              <a:gd name="connsiteY2" fmla="*/ 1812832 h 2369017"/>
              <a:gd name="connsiteX3" fmla="*/ 2864160 w 10595244"/>
              <a:gd name="connsiteY3" fmla="*/ 1812832 h 2369017"/>
              <a:gd name="connsiteX4" fmla="*/ 2864160 w 10595244"/>
              <a:gd name="connsiteY4" fmla="*/ 1205084 h 2369017"/>
              <a:gd name="connsiteX5" fmla="*/ 5437422 w 10595244"/>
              <a:gd name="connsiteY5" fmla="*/ 1205084 h 2369017"/>
              <a:gd name="connsiteX6" fmla="*/ 5437422 w 10595244"/>
              <a:gd name="connsiteY6" fmla="*/ 614534 h 2369017"/>
              <a:gd name="connsiteX7" fmla="*/ 8014176 w 10595244"/>
              <a:gd name="connsiteY7" fmla="*/ 614534 h 2369017"/>
              <a:gd name="connsiteX8" fmla="*/ 8014176 w 10595244"/>
              <a:gd name="connsiteY8" fmla="*/ 0 h 2369017"/>
              <a:gd name="connsiteX9" fmla="*/ 10595244 w 10595244"/>
              <a:gd name="connsiteY9" fmla="*/ 0 h 2369017"/>
              <a:gd name="connsiteX0" fmla="*/ 2713 w 10312841"/>
              <a:gd name="connsiteY0" fmla="*/ 2366901 h 2366901"/>
              <a:gd name="connsiteX1" fmla="*/ 5615 w 10312841"/>
              <a:gd name="connsiteY1" fmla="*/ 1812832 h 2366901"/>
              <a:gd name="connsiteX2" fmla="*/ 2581757 w 10312841"/>
              <a:gd name="connsiteY2" fmla="*/ 1812832 h 2366901"/>
              <a:gd name="connsiteX3" fmla="*/ 2581757 w 10312841"/>
              <a:gd name="connsiteY3" fmla="*/ 1205084 h 2366901"/>
              <a:gd name="connsiteX4" fmla="*/ 5155019 w 10312841"/>
              <a:gd name="connsiteY4" fmla="*/ 1205084 h 2366901"/>
              <a:gd name="connsiteX5" fmla="*/ 5155019 w 10312841"/>
              <a:gd name="connsiteY5" fmla="*/ 614534 h 2366901"/>
              <a:gd name="connsiteX6" fmla="*/ 7731773 w 10312841"/>
              <a:gd name="connsiteY6" fmla="*/ 614534 h 2366901"/>
              <a:gd name="connsiteX7" fmla="*/ 7731773 w 10312841"/>
              <a:gd name="connsiteY7" fmla="*/ 0 h 2366901"/>
              <a:gd name="connsiteX8" fmla="*/ 10312841 w 10312841"/>
              <a:gd name="connsiteY8" fmla="*/ 0 h 2366901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5001 w 10311954"/>
              <a:gd name="connsiteY0" fmla="*/ 2998726 h 2998726"/>
              <a:gd name="connsiteX1" fmla="*/ 4728 w 10311954"/>
              <a:gd name="connsiteY1" fmla="*/ 1812832 h 2998726"/>
              <a:gd name="connsiteX2" fmla="*/ 2580870 w 10311954"/>
              <a:gd name="connsiteY2" fmla="*/ 1812832 h 2998726"/>
              <a:gd name="connsiteX3" fmla="*/ 2580870 w 10311954"/>
              <a:gd name="connsiteY3" fmla="*/ 1205084 h 2998726"/>
              <a:gd name="connsiteX4" fmla="*/ 5154132 w 10311954"/>
              <a:gd name="connsiteY4" fmla="*/ 1205084 h 2998726"/>
              <a:gd name="connsiteX5" fmla="*/ 5154132 w 10311954"/>
              <a:gd name="connsiteY5" fmla="*/ 614534 h 2998726"/>
              <a:gd name="connsiteX6" fmla="*/ 7730886 w 10311954"/>
              <a:gd name="connsiteY6" fmla="*/ 614534 h 2998726"/>
              <a:gd name="connsiteX7" fmla="*/ 7730886 w 10311954"/>
              <a:gd name="connsiteY7" fmla="*/ 0 h 2998726"/>
              <a:gd name="connsiteX8" fmla="*/ 10311954 w 10311954"/>
              <a:gd name="connsiteY8" fmla="*/ 0 h 2998726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7531 w 10311309"/>
              <a:gd name="connsiteY0" fmla="*/ 3001901 h 3001901"/>
              <a:gd name="connsiteX1" fmla="*/ 4083 w 10311309"/>
              <a:gd name="connsiteY1" fmla="*/ 1812832 h 3001901"/>
              <a:gd name="connsiteX2" fmla="*/ 2580225 w 10311309"/>
              <a:gd name="connsiteY2" fmla="*/ 1812832 h 3001901"/>
              <a:gd name="connsiteX3" fmla="*/ 2580225 w 10311309"/>
              <a:gd name="connsiteY3" fmla="*/ 1205084 h 3001901"/>
              <a:gd name="connsiteX4" fmla="*/ 5153487 w 10311309"/>
              <a:gd name="connsiteY4" fmla="*/ 1205084 h 3001901"/>
              <a:gd name="connsiteX5" fmla="*/ 5153487 w 10311309"/>
              <a:gd name="connsiteY5" fmla="*/ 614534 h 3001901"/>
              <a:gd name="connsiteX6" fmla="*/ 7730241 w 10311309"/>
              <a:gd name="connsiteY6" fmla="*/ 614534 h 3001901"/>
              <a:gd name="connsiteX7" fmla="*/ 7730241 w 10311309"/>
              <a:gd name="connsiteY7" fmla="*/ 0 h 3001901"/>
              <a:gd name="connsiteX8" fmla="*/ 10311309 w 10311309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3750 w 10307528"/>
              <a:gd name="connsiteY0" fmla="*/ 3001901 h 3001901"/>
              <a:gd name="connsiteX1" fmla="*/ 302 w 10307528"/>
              <a:gd name="connsiteY1" fmla="*/ 1812832 h 3001901"/>
              <a:gd name="connsiteX2" fmla="*/ 2576444 w 10307528"/>
              <a:gd name="connsiteY2" fmla="*/ 1812832 h 3001901"/>
              <a:gd name="connsiteX3" fmla="*/ 2576444 w 10307528"/>
              <a:gd name="connsiteY3" fmla="*/ 1205084 h 3001901"/>
              <a:gd name="connsiteX4" fmla="*/ 5149706 w 10307528"/>
              <a:gd name="connsiteY4" fmla="*/ 1205084 h 3001901"/>
              <a:gd name="connsiteX5" fmla="*/ 5149706 w 10307528"/>
              <a:gd name="connsiteY5" fmla="*/ 614534 h 3001901"/>
              <a:gd name="connsiteX6" fmla="*/ 7726460 w 10307528"/>
              <a:gd name="connsiteY6" fmla="*/ 614534 h 3001901"/>
              <a:gd name="connsiteX7" fmla="*/ 7726460 w 10307528"/>
              <a:gd name="connsiteY7" fmla="*/ 0 h 3001901"/>
              <a:gd name="connsiteX8" fmla="*/ 10307528 w 10307528"/>
              <a:gd name="connsiteY8" fmla="*/ 0 h 3001901"/>
              <a:gd name="connsiteX0" fmla="*/ 3448 w 10307226"/>
              <a:gd name="connsiteY0" fmla="*/ 3001901 h 3001901"/>
              <a:gd name="connsiteX1" fmla="*/ 0 w 10307226"/>
              <a:gd name="connsiteY1" fmla="*/ 1812832 h 3001901"/>
              <a:gd name="connsiteX2" fmla="*/ 2576142 w 10307226"/>
              <a:gd name="connsiteY2" fmla="*/ 1812832 h 3001901"/>
              <a:gd name="connsiteX3" fmla="*/ 2576142 w 10307226"/>
              <a:gd name="connsiteY3" fmla="*/ 1205084 h 3001901"/>
              <a:gd name="connsiteX4" fmla="*/ 5149404 w 10307226"/>
              <a:gd name="connsiteY4" fmla="*/ 1205084 h 3001901"/>
              <a:gd name="connsiteX5" fmla="*/ 5149404 w 10307226"/>
              <a:gd name="connsiteY5" fmla="*/ 614534 h 3001901"/>
              <a:gd name="connsiteX6" fmla="*/ 7726158 w 10307226"/>
              <a:gd name="connsiteY6" fmla="*/ 614534 h 3001901"/>
              <a:gd name="connsiteX7" fmla="*/ 7726158 w 10307226"/>
              <a:gd name="connsiteY7" fmla="*/ 0 h 3001901"/>
              <a:gd name="connsiteX8" fmla="*/ 10307226 w 10307226"/>
              <a:gd name="connsiteY8" fmla="*/ 0 h 3001901"/>
              <a:gd name="connsiteX0" fmla="*/ 4877 w 10308655"/>
              <a:gd name="connsiteY0" fmla="*/ 3001901 h 3001901"/>
              <a:gd name="connsiteX1" fmla="*/ 1429 w 10308655"/>
              <a:gd name="connsiteY1" fmla="*/ 1812832 h 3001901"/>
              <a:gd name="connsiteX2" fmla="*/ 2577571 w 10308655"/>
              <a:gd name="connsiteY2" fmla="*/ 1812832 h 3001901"/>
              <a:gd name="connsiteX3" fmla="*/ 2577571 w 10308655"/>
              <a:gd name="connsiteY3" fmla="*/ 1205084 h 3001901"/>
              <a:gd name="connsiteX4" fmla="*/ 5150833 w 10308655"/>
              <a:gd name="connsiteY4" fmla="*/ 1205084 h 3001901"/>
              <a:gd name="connsiteX5" fmla="*/ 5150833 w 10308655"/>
              <a:gd name="connsiteY5" fmla="*/ 614534 h 3001901"/>
              <a:gd name="connsiteX6" fmla="*/ 7727587 w 10308655"/>
              <a:gd name="connsiteY6" fmla="*/ 614534 h 3001901"/>
              <a:gd name="connsiteX7" fmla="*/ 7727587 w 10308655"/>
              <a:gd name="connsiteY7" fmla="*/ 0 h 3001901"/>
              <a:gd name="connsiteX8" fmla="*/ 10308655 w 10308655"/>
              <a:gd name="connsiteY8" fmla="*/ 0 h 3001901"/>
              <a:gd name="connsiteX0" fmla="*/ 0 w 10307226"/>
              <a:gd name="connsiteY0" fmla="*/ 1812832 h 1812832"/>
              <a:gd name="connsiteX1" fmla="*/ 2576142 w 10307226"/>
              <a:gd name="connsiteY1" fmla="*/ 1812832 h 1812832"/>
              <a:gd name="connsiteX2" fmla="*/ 2576142 w 10307226"/>
              <a:gd name="connsiteY2" fmla="*/ 1205084 h 1812832"/>
              <a:gd name="connsiteX3" fmla="*/ 5149404 w 10307226"/>
              <a:gd name="connsiteY3" fmla="*/ 1205084 h 1812832"/>
              <a:gd name="connsiteX4" fmla="*/ 5149404 w 10307226"/>
              <a:gd name="connsiteY4" fmla="*/ 614534 h 1812832"/>
              <a:gd name="connsiteX5" fmla="*/ 7726158 w 10307226"/>
              <a:gd name="connsiteY5" fmla="*/ 614534 h 1812832"/>
              <a:gd name="connsiteX6" fmla="*/ 7726158 w 10307226"/>
              <a:gd name="connsiteY6" fmla="*/ 0 h 1812832"/>
              <a:gd name="connsiteX7" fmla="*/ 10307226 w 10307226"/>
              <a:gd name="connsiteY7" fmla="*/ 0 h 1812832"/>
              <a:gd name="connsiteX0" fmla="*/ 0 w 7731084"/>
              <a:gd name="connsiteY0" fmla="*/ 1812832 h 1812832"/>
              <a:gd name="connsiteX1" fmla="*/ 0 w 7731084"/>
              <a:gd name="connsiteY1" fmla="*/ 1205084 h 1812832"/>
              <a:gd name="connsiteX2" fmla="*/ 2573262 w 7731084"/>
              <a:gd name="connsiteY2" fmla="*/ 1205084 h 1812832"/>
              <a:gd name="connsiteX3" fmla="*/ 2573262 w 7731084"/>
              <a:gd name="connsiteY3" fmla="*/ 614534 h 1812832"/>
              <a:gd name="connsiteX4" fmla="*/ 5150016 w 7731084"/>
              <a:gd name="connsiteY4" fmla="*/ 614534 h 1812832"/>
              <a:gd name="connsiteX5" fmla="*/ 5150016 w 7731084"/>
              <a:gd name="connsiteY5" fmla="*/ 0 h 1812832"/>
              <a:gd name="connsiteX6" fmla="*/ 7731084 w 7731084"/>
              <a:gd name="connsiteY6" fmla="*/ 0 h 1812832"/>
              <a:gd name="connsiteX0" fmla="*/ 0 w 7741667"/>
              <a:gd name="connsiteY0" fmla="*/ 1376799 h 1376799"/>
              <a:gd name="connsiteX1" fmla="*/ 10583 w 7741667"/>
              <a:gd name="connsiteY1" fmla="*/ 1205084 h 1376799"/>
              <a:gd name="connsiteX2" fmla="*/ 2583845 w 7741667"/>
              <a:gd name="connsiteY2" fmla="*/ 1205084 h 1376799"/>
              <a:gd name="connsiteX3" fmla="*/ 2583845 w 7741667"/>
              <a:gd name="connsiteY3" fmla="*/ 614534 h 1376799"/>
              <a:gd name="connsiteX4" fmla="*/ 5160599 w 7741667"/>
              <a:gd name="connsiteY4" fmla="*/ 614534 h 1376799"/>
              <a:gd name="connsiteX5" fmla="*/ 5160599 w 7741667"/>
              <a:gd name="connsiteY5" fmla="*/ 0 h 1376799"/>
              <a:gd name="connsiteX6" fmla="*/ 7741667 w 7741667"/>
              <a:gd name="connsiteY6" fmla="*/ 0 h 1376799"/>
              <a:gd name="connsiteX0" fmla="*/ 0 w 7731084"/>
              <a:gd name="connsiteY0" fmla="*/ 1372566 h 1372566"/>
              <a:gd name="connsiteX1" fmla="*/ 0 w 7731084"/>
              <a:gd name="connsiteY1" fmla="*/ 1205084 h 1372566"/>
              <a:gd name="connsiteX2" fmla="*/ 2573262 w 7731084"/>
              <a:gd name="connsiteY2" fmla="*/ 1205084 h 1372566"/>
              <a:gd name="connsiteX3" fmla="*/ 2573262 w 7731084"/>
              <a:gd name="connsiteY3" fmla="*/ 614534 h 1372566"/>
              <a:gd name="connsiteX4" fmla="*/ 5150016 w 7731084"/>
              <a:gd name="connsiteY4" fmla="*/ 614534 h 1372566"/>
              <a:gd name="connsiteX5" fmla="*/ 5150016 w 7731084"/>
              <a:gd name="connsiteY5" fmla="*/ 0 h 1372566"/>
              <a:gd name="connsiteX6" fmla="*/ 7731084 w 7731084"/>
              <a:gd name="connsiteY6" fmla="*/ 0 h 1372566"/>
              <a:gd name="connsiteX0" fmla="*/ 1881 w 7732965"/>
              <a:gd name="connsiteY0" fmla="*/ 1372566 h 1372566"/>
              <a:gd name="connsiteX1" fmla="*/ 1881 w 7732965"/>
              <a:gd name="connsiteY1" fmla="*/ 1205084 h 1372566"/>
              <a:gd name="connsiteX2" fmla="*/ 2575143 w 7732965"/>
              <a:gd name="connsiteY2" fmla="*/ 1205084 h 1372566"/>
              <a:gd name="connsiteX3" fmla="*/ 2575143 w 7732965"/>
              <a:gd name="connsiteY3" fmla="*/ 614534 h 1372566"/>
              <a:gd name="connsiteX4" fmla="*/ 5151897 w 7732965"/>
              <a:gd name="connsiteY4" fmla="*/ 614534 h 1372566"/>
              <a:gd name="connsiteX5" fmla="*/ 5151897 w 7732965"/>
              <a:gd name="connsiteY5" fmla="*/ 0 h 1372566"/>
              <a:gd name="connsiteX6" fmla="*/ 7732965 w 7732965"/>
              <a:gd name="connsiteY6" fmla="*/ 0 h 1372566"/>
              <a:gd name="connsiteX0" fmla="*/ 863 w 7740413"/>
              <a:gd name="connsiteY0" fmla="*/ 1370449 h 1370449"/>
              <a:gd name="connsiteX1" fmla="*/ 9329 w 7740413"/>
              <a:gd name="connsiteY1" fmla="*/ 1205084 h 1370449"/>
              <a:gd name="connsiteX2" fmla="*/ 2582591 w 7740413"/>
              <a:gd name="connsiteY2" fmla="*/ 1205084 h 1370449"/>
              <a:gd name="connsiteX3" fmla="*/ 2582591 w 7740413"/>
              <a:gd name="connsiteY3" fmla="*/ 614534 h 1370449"/>
              <a:gd name="connsiteX4" fmla="*/ 5159345 w 7740413"/>
              <a:gd name="connsiteY4" fmla="*/ 614534 h 1370449"/>
              <a:gd name="connsiteX5" fmla="*/ 5159345 w 7740413"/>
              <a:gd name="connsiteY5" fmla="*/ 0 h 1370449"/>
              <a:gd name="connsiteX6" fmla="*/ 7740413 w 7740413"/>
              <a:gd name="connsiteY6" fmla="*/ 0 h 1370449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4234 w 7731084"/>
              <a:gd name="connsiteY0" fmla="*/ 1374682 h 1374682"/>
              <a:gd name="connsiteX1" fmla="*/ 0 w 7731084"/>
              <a:gd name="connsiteY1" fmla="*/ 1205084 h 1374682"/>
              <a:gd name="connsiteX2" fmla="*/ 2573262 w 7731084"/>
              <a:gd name="connsiteY2" fmla="*/ 1205084 h 1374682"/>
              <a:gd name="connsiteX3" fmla="*/ 2573262 w 7731084"/>
              <a:gd name="connsiteY3" fmla="*/ 614534 h 1374682"/>
              <a:gd name="connsiteX4" fmla="*/ 5150016 w 7731084"/>
              <a:gd name="connsiteY4" fmla="*/ 614534 h 1374682"/>
              <a:gd name="connsiteX5" fmla="*/ 5150016 w 7731084"/>
              <a:gd name="connsiteY5" fmla="*/ 0 h 1374682"/>
              <a:gd name="connsiteX6" fmla="*/ 7731084 w 7731084"/>
              <a:gd name="connsiteY6" fmla="*/ 0 h 1374682"/>
              <a:gd name="connsiteX0" fmla="*/ 1456 w 7728306"/>
              <a:gd name="connsiteY0" fmla="*/ 1374682 h 1374682"/>
              <a:gd name="connsiteX1" fmla="*/ 3572 w 7728306"/>
              <a:gd name="connsiteY1" fmla="*/ 1201909 h 1374682"/>
              <a:gd name="connsiteX2" fmla="*/ 2570484 w 7728306"/>
              <a:gd name="connsiteY2" fmla="*/ 1205084 h 1374682"/>
              <a:gd name="connsiteX3" fmla="*/ 2570484 w 7728306"/>
              <a:gd name="connsiteY3" fmla="*/ 614534 h 1374682"/>
              <a:gd name="connsiteX4" fmla="*/ 5147238 w 7728306"/>
              <a:gd name="connsiteY4" fmla="*/ 614534 h 1374682"/>
              <a:gd name="connsiteX5" fmla="*/ 5147238 w 7728306"/>
              <a:gd name="connsiteY5" fmla="*/ 0 h 1374682"/>
              <a:gd name="connsiteX6" fmla="*/ 7728306 w 7728306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6850"/>
              <a:gd name="connsiteY0" fmla="*/ 1374682 h 1374682"/>
              <a:gd name="connsiteX1" fmla="*/ 2116 w 7726850"/>
              <a:gd name="connsiteY1" fmla="*/ 1201909 h 1374682"/>
              <a:gd name="connsiteX2" fmla="*/ 2569028 w 7726850"/>
              <a:gd name="connsiteY2" fmla="*/ 1205084 h 1374682"/>
              <a:gd name="connsiteX3" fmla="*/ 2569028 w 7726850"/>
              <a:gd name="connsiteY3" fmla="*/ 614534 h 1374682"/>
              <a:gd name="connsiteX4" fmla="*/ 5145782 w 7726850"/>
              <a:gd name="connsiteY4" fmla="*/ 614534 h 1374682"/>
              <a:gd name="connsiteX5" fmla="*/ 5145782 w 7726850"/>
              <a:gd name="connsiteY5" fmla="*/ 0 h 1374682"/>
              <a:gd name="connsiteX6" fmla="*/ 7726850 w 7726850"/>
              <a:gd name="connsiteY6" fmla="*/ 0 h 1374682"/>
              <a:gd name="connsiteX0" fmla="*/ 0 w 7724734"/>
              <a:gd name="connsiteY0" fmla="*/ 1201909 h 1205084"/>
              <a:gd name="connsiteX1" fmla="*/ 2566912 w 7724734"/>
              <a:gd name="connsiteY1" fmla="*/ 1205084 h 1205084"/>
              <a:gd name="connsiteX2" fmla="*/ 2566912 w 7724734"/>
              <a:gd name="connsiteY2" fmla="*/ 614534 h 1205084"/>
              <a:gd name="connsiteX3" fmla="*/ 5143666 w 7724734"/>
              <a:gd name="connsiteY3" fmla="*/ 614534 h 1205084"/>
              <a:gd name="connsiteX4" fmla="*/ 5143666 w 7724734"/>
              <a:gd name="connsiteY4" fmla="*/ 0 h 1205084"/>
              <a:gd name="connsiteX5" fmla="*/ 7724734 w 7724734"/>
              <a:gd name="connsiteY5" fmla="*/ 0 h 1205084"/>
              <a:gd name="connsiteX0" fmla="*/ 0 w 5157822"/>
              <a:gd name="connsiteY0" fmla="*/ 1205084 h 1205084"/>
              <a:gd name="connsiteX1" fmla="*/ 0 w 5157822"/>
              <a:gd name="connsiteY1" fmla="*/ 614534 h 1205084"/>
              <a:gd name="connsiteX2" fmla="*/ 2576754 w 5157822"/>
              <a:gd name="connsiteY2" fmla="*/ 614534 h 1205084"/>
              <a:gd name="connsiteX3" fmla="*/ 2576754 w 5157822"/>
              <a:gd name="connsiteY3" fmla="*/ 0 h 1205084"/>
              <a:gd name="connsiteX4" fmla="*/ 5157822 w 5157822"/>
              <a:gd name="connsiteY4" fmla="*/ 0 h 1205084"/>
              <a:gd name="connsiteX0" fmla="*/ 2881 w 5160703"/>
              <a:gd name="connsiteY0" fmla="*/ 1205084 h 1205084"/>
              <a:gd name="connsiteX1" fmla="*/ 0 w 5160703"/>
              <a:gd name="connsiteY1" fmla="*/ 764585 h 1205084"/>
              <a:gd name="connsiteX2" fmla="*/ 2881 w 5160703"/>
              <a:gd name="connsiteY2" fmla="*/ 614534 h 1205084"/>
              <a:gd name="connsiteX3" fmla="*/ 2579635 w 5160703"/>
              <a:gd name="connsiteY3" fmla="*/ 614534 h 1205084"/>
              <a:gd name="connsiteX4" fmla="*/ 2579635 w 5160703"/>
              <a:gd name="connsiteY4" fmla="*/ 0 h 1205084"/>
              <a:gd name="connsiteX5" fmla="*/ 5160703 w 5160703"/>
              <a:gd name="connsiteY5" fmla="*/ 0 h 1205084"/>
              <a:gd name="connsiteX0" fmla="*/ 0 w 5160703"/>
              <a:gd name="connsiteY0" fmla="*/ 764585 h 764585"/>
              <a:gd name="connsiteX1" fmla="*/ 2881 w 5160703"/>
              <a:gd name="connsiteY1" fmla="*/ 614534 h 764585"/>
              <a:gd name="connsiteX2" fmla="*/ 2579635 w 5160703"/>
              <a:gd name="connsiteY2" fmla="*/ 614534 h 764585"/>
              <a:gd name="connsiteX3" fmla="*/ 2579635 w 5160703"/>
              <a:gd name="connsiteY3" fmla="*/ 0 h 764585"/>
              <a:gd name="connsiteX4" fmla="*/ 5160703 w 5160703"/>
              <a:gd name="connsiteY4" fmla="*/ 0 h 764585"/>
              <a:gd name="connsiteX0" fmla="*/ 0 w 5157822"/>
              <a:gd name="connsiteY0" fmla="*/ 614534 h 614534"/>
              <a:gd name="connsiteX1" fmla="*/ 2576754 w 5157822"/>
              <a:gd name="connsiteY1" fmla="*/ 614534 h 614534"/>
              <a:gd name="connsiteX2" fmla="*/ 2576754 w 5157822"/>
              <a:gd name="connsiteY2" fmla="*/ 0 h 614534"/>
              <a:gd name="connsiteX3" fmla="*/ 5157822 w 5157822"/>
              <a:gd name="connsiteY3" fmla="*/ 0 h 614534"/>
              <a:gd name="connsiteX0" fmla="*/ 0 w 2581068"/>
              <a:gd name="connsiteY0" fmla="*/ 614534 h 614534"/>
              <a:gd name="connsiteX1" fmla="*/ 0 w 2581068"/>
              <a:gd name="connsiteY1" fmla="*/ 0 h 614534"/>
              <a:gd name="connsiteX2" fmla="*/ 2581068 w 2581068"/>
              <a:gd name="connsiteY2" fmla="*/ 0 h 614534"/>
              <a:gd name="connsiteX0" fmla="*/ 1535 w 2582603"/>
              <a:gd name="connsiteY0" fmla="*/ 614534 h 614534"/>
              <a:gd name="connsiteX1" fmla="*/ 0 w 2582603"/>
              <a:gd name="connsiteY1" fmla="*/ 171920 h 614534"/>
              <a:gd name="connsiteX2" fmla="*/ 1535 w 2582603"/>
              <a:gd name="connsiteY2" fmla="*/ 0 h 614534"/>
              <a:gd name="connsiteX3" fmla="*/ 2582603 w 2582603"/>
              <a:gd name="connsiteY3" fmla="*/ 0 h 614534"/>
              <a:gd name="connsiteX0" fmla="*/ 0 w 2582603"/>
              <a:gd name="connsiteY0" fmla="*/ 171920 h 171920"/>
              <a:gd name="connsiteX1" fmla="*/ 1535 w 2582603"/>
              <a:gd name="connsiteY1" fmla="*/ 0 h 171920"/>
              <a:gd name="connsiteX2" fmla="*/ 2582603 w 2582603"/>
              <a:gd name="connsiteY2" fmla="*/ 0 h 171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82603" h="171920">
                <a:moveTo>
                  <a:pt x="0" y="171920"/>
                </a:moveTo>
                <a:cubicBezTo>
                  <a:pt x="512" y="114613"/>
                  <a:pt x="1023" y="57307"/>
                  <a:pt x="1535" y="0"/>
                </a:cubicBezTo>
                <a:lnTo>
                  <a:pt x="2582603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uller Bold" pitchFamily="2" charset="-52"/>
            </a:endParaRPr>
          </a:p>
        </p:txBody>
      </p:sp>
      <p:sp>
        <p:nvSpPr>
          <p:cNvPr id="84" name="TextBox 71"/>
          <p:cNvSpPr txBox="1"/>
          <p:nvPr/>
        </p:nvSpPr>
        <p:spPr>
          <a:xfrm>
            <a:off x="3578863" y="4397327"/>
            <a:ext cx="8226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 smtClean="0">
                <a:solidFill>
                  <a:prstClr val="white"/>
                </a:solidFill>
                <a:latin typeface="Muller Bold" pitchFamily="2" charset="-52"/>
                <a:cs typeface="+mn-ea"/>
                <a:sym typeface="+mn-lt"/>
              </a:rPr>
              <a:t>ТЕХНИК</a:t>
            </a:r>
            <a:endParaRPr lang="ru-RU" sz="1050" b="1" dirty="0">
              <a:solidFill>
                <a:prstClr val="white"/>
              </a:solidFill>
              <a:latin typeface="Muller Bold" pitchFamily="2" charset="-52"/>
              <a:cs typeface="+mn-ea"/>
              <a:sym typeface="+mn-lt"/>
            </a:endParaRPr>
          </a:p>
        </p:txBody>
      </p:sp>
      <p:grpSp>
        <p:nvGrpSpPr>
          <p:cNvPr id="130" name="Группа 129">
            <a:extLst>
              <a:ext uri="{FF2B5EF4-FFF2-40B4-BE49-F238E27FC236}">
                <a16:creationId xmlns:a16="http://schemas.microsoft.com/office/drawing/2014/main" id="{18A1B431-49A6-4770-8DF1-68648D58117F}"/>
              </a:ext>
            </a:extLst>
          </p:cNvPr>
          <p:cNvGrpSpPr/>
          <p:nvPr/>
        </p:nvGrpSpPr>
        <p:grpSpPr bwMode="auto">
          <a:xfrm>
            <a:off x="355743" y="1009027"/>
            <a:ext cx="2184775" cy="136549"/>
            <a:chOff x="2174703" y="-596602"/>
            <a:chExt cx="4608512" cy="288032"/>
          </a:xfrm>
        </p:grpSpPr>
        <p:cxnSp>
          <p:nvCxnSpPr>
            <p:cNvPr id="131" name="Прямая соединительная линия 130">
              <a:extLst>
                <a:ext uri="{FF2B5EF4-FFF2-40B4-BE49-F238E27FC236}">
                  <a16:creationId xmlns:a16="http://schemas.microsoft.com/office/drawing/2014/main" id="{7027AA81-7E0C-4572-A4B6-449181A4D580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174703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Прямая соединительная линия 131">
              <a:extLst>
                <a:ext uri="{FF2B5EF4-FFF2-40B4-BE49-F238E27FC236}">
                  <a16:creationId xmlns:a16="http://schemas.microsoft.com/office/drawing/2014/main" id="{6A1CC5A3-7766-44E6-A64B-FE3410BDC3E7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462735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Прямая соединительная линия 133">
              <a:extLst>
                <a:ext uri="{FF2B5EF4-FFF2-40B4-BE49-F238E27FC236}">
                  <a16:creationId xmlns:a16="http://schemas.microsoft.com/office/drawing/2014/main" id="{0517665F-F38C-4AD6-831E-45F31973A91E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750767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Прямая соединительная линия 134">
              <a:extLst>
                <a:ext uri="{FF2B5EF4-FFF2-40B4-BE49-F238E27FC236}">
                  <a16:creationId xmlns:a16="http://schemas.microsoft.com/office/drawing/2014/main" id="{7FC67308-C4F8-408F-AE38-962324664A2D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038799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Прямая соединительная линия 148">
              <a:extLst>
                <a:ext uri="{FF2B5EF4-FFF2-40B4-BE49-F238E27FC236}">
                  <a16:creationId xmlns:a16="http://schemas.microsoft.com/office/drawing/2014/main" id="{2F1A4AC1-467E-494E-8B2D-2B58B0673B96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326831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Прямая соединительная линия 149">
              <a:extLst>
                <a:ext uri="{FF2B5EF4-FFF2-40B4-BE49-F238E27FC236}">
                  <a16:creationId xmlns:a16="http://schemas.microsoft.com/office/drawing/2014/main" id="{6E1426DB-5860-467D-8C32-6772B02DAADC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614863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Прямая соединительная линия 150">
              <a:extLst>
                <a:ext uri="{FF2B5EF4-FFF2-40B4-BE49-F238E27FC236}">
                  <a16:creationId xmlns:a16="http://schemas.microsoft.com/office/drawing/2014/main" id="{698F5B31-6DA9-42F0-8BEF-885C9824C77A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902894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Прямая соединительная линия 153">
              <a:extLst>
                <a:ext uri="{FF2B5EF4-FFF2-40B4-BE49-F238E27FC236}">
                  <a16:creationId xmlns:a16="http://schemas.microsoft.com/office/drawing/2014/main" id="{7150D0BA-F423-43C5-95AF-EFFD9A228D96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4190927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Прямая соединительная линия 155">
              <a:extLst>
                <a:ext uri="{FF2B5EF4-FFF2-40B4-BE49-F238E27FC236}">
                  <a16:creationId xmlns:a16="http://schemas.microsoft.com/office/drawing/2014/main" id="{A61F2449-595B-4BAF-882D-3AA96D3DF21B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4478959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Прямая соединительная линия 156">
              <a:extLst>
                <a:ext uri="{FF2B5EF4-FFF2-40B4-BE49-F238E27FC236}">
                  <a16:creationId xmlns:a16="http://schemas.microsoft.com/office/drawing/2014/main" id="{603EFADB-B6C7-4CAD-B66B-5D373C53CEDC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4766991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Прямая соединительная линия 157">
              <a:extLst>
                <a:ext uri="{FF2B5EF4-FFF2-40B4-BE49-F238E27FC236}">
                  <a16:creationId xmlns:a16="http://schemas.microsoft.com/office/drawing/2014/main" id="{FCAAC873-2EC2-4FDA-BF34-C589674B1B75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055023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Прямая соединительная линия 158">
              <a:extLst>
                <a:ext uri="{FF2B5EF4-FFF2-40B4-BE49-F238E27FC236}">
                  <a16:creationId xmlns:a16="http://schemas.microsoft.com/office/drawing/2014/main" id="{5C83B2AC-DE07-4FF5-81F7-1943DED09D2B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343055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Прямая соединительная линия 159">
              <a:extLst>
                <a:ext uri="{FF2B5EF4-FFF2-40B4-BE49-F238E27FC236}">
                  <a16:creationId xmlns:a16="http://schemas.microsoft.com/office/drawing/2014/main" id="{6328B733-8ABF-47E8-BFFD-C70BC5E7FA1C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631087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Прямая соединительная линия 160">
              <a:extLst>
                <a:ext uri="{FF2B5EF4-FFF2-40B4-BE49-F238E27FC236}">
                  <a16:creationId xmlns:a16="http://schemas.microsoft.com/office/drawing/2014/main" id="{F815D807-DE70-4C8B-8937-A4C26F57B8BD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5919119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Прямая соединительная линия 161">
              <a:extLst>
                <a:ext uri="{FF2B5EF4-FFF2-40B4-BE49-F238E27FC236}">
                  <a16:creationId xmlns:a16="http://schemas.microsoft.com/office/drawing/2014/main" id="{B3609242-1586-41A5-96EF-E1FAE7A3F5AC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6207151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Прямая соединительная линия 162">
              <a:extLst>
                <a:ext uri="{FF2B5EF4-FFF2-40B4-BE49-F238E27FC236}">
                  <a16:creationId xmlns:a16="http://schemas.microsoft.com/office/drawing/2014/main" id="{7CAA2313-A51A-47F4-A89C-69E92F814A7B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6495183" y="-596602"/>
              <a:ext cx="288032" cy="288032"/>
            </a:xfrm>
            <a:prstGeom prst="line">
              <a:avLst/>
            </a:prstGeom>
            <a:ln w="28575">
              <a:solidFill>
                <a:srgbClr val="55C5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4" name="TextBox 163">
            <a:extLst>
              <a:ext uri="{FF2B5EF4-FFF2-40B4-BE49-F238E27FC236}">
                <a16:creationId xmlns:a16="http://schemas.microsoft.com/office/drawing/2014/main" id="{EBF69182-DB64-4090-93F7-428479ADD298}"/>
              </a:ext>
            </a:extLst>
          </p:cNvPr>
          <p:cNvSpPr txBox="1"/>
          <p:nvPr/>
        </p:nvSpPr>
        <p:spPr>
          <a:xfrm>
            <a:off x="312062" y="436787"/>
            <a:ext cx="9885614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Muller Bold" pitchFamily="2" charset="-52"/>
              </a:rPr>
              <a:t>Цех водоснабжения и канализации</a:t>
            </a:r>
            <a:endParaRPr lang="ru-RU" sz="2800" b="1" dirty="0">
              <a:solidFill>
                <a:schemeClr val="bg1"/>
              </a:solidFill>
              <a:latin typeface="Muller Bold" pitchFamily="2" charset="-52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37EDAA7F-88A1-41CC-9722-ABC28967C7BC}"/>
              </a:ext>
            </a:extLst>
          </p:cNvPr>
          <p:cNvSpPr txBox="1"/>
          <p:nvPr/>
        </p:nvSpPr>
        <p:spPr>
          <a:xfrm>
            <a:off x="2267421" y="4976422"/>
            <a:ext cx="1053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000">
                <a:solidFill>
                  <a:schemeClr val="bg1"/>
                </a:solidFill>
                <a:effectLst/>
                <a:latin typeface="Muller ExtraBold" pitchFamily="50" charset="-52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r"/>
            <a:r>
              <a:rPr lang="ru-RU" sz="1200" dirty="0" smtClean="0">
                <a:latin typeface="Muller Bold" pitchFamily="2" charset="-52"/>
              </a:rPr>
              <a:t>100 </a:t>
            </a:r>
            <a:r>
              <a:rPr lang="ru-RU" sz="1200" dirty="0">
                <a:latin typeface="Muller Bold" pitchFamily="2" charset="-52"/>
              </a:rPr>
              <a:t>000 </a:t>
            </a:r>
            <a:r>
              <a:rPr lang="ru-RU" sz="1200" dirty="0">
                <a:latin typeface="Muller Bold" pitchFamily="2" charset="-52"/>
                <a:cs typeface="Calibri" panose="020F0502020204030204" pitchFamily="34" charset="0"/>
              </a:rPr>
              <a:t>₽</a:t>
            </a:r>
            <a:endParaRPr lang="ru-RU" sz="1200" dirty="0">
              <a:latin typeface="Muller Bold" pitchFamily="2" charset="-52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A80B45C4-C0D0-4A55-9F62-BF1F3D3B7D6F}"/>
              </a:ext>
            </a:extLst>
          </p:cNvPr>
          <p:cNvSpPr txBox="1"/>
          <p:nvPr/>
        </p:nvSpPr>
        <p:spPr>
          <a:xfrm>
            <a:off x="10278687" y="3121699"/>
            <a:ext cx="982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000">
                <a:solidFill>
                  <a:schemeClr val="bg1"/>
                </a:solidFill>
                <a:effectLst/>
                <a:latin typeface="Muller ExtraBold" pitchFamily="50" charset="-52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r"/>
            <a:r>
              <a:rPr lang="ru-RU" sz="1200" dirty="0" smtClean="0">
                <a:latin typeface="Muller Bold" pitchFamily="2" charset="-52"/>
              </a:rPr>
              <a:t>160 </a:t>
            </a:r>
            <a:r>
              <a:rPr lang="ru-RU" sz="1200" dirty="0">
                <a:latin typeface="Muller Bold" pitchFamily="2" charset="-52"/>
              </a:rPr>
              <a:t>000 </a:t>
            </a:r>
            <a:r>
              <a:rPr lang="ru-RU" sz="1200" dirty="0">
                <a:latin typeface="Muller Bold" pitchFamily="2" charset="-52"/>
                <a:cs typeface="Calibri" panose="020F0502020204030204" pitchFamily="34" charset="0"/>
              </a:rPr>
              <a:t>₽</a:t>
            </a:r>
            <a:endParaRPr lang="ru-RU" sz="1200" dirty="0">
              <a:latin typeface="Muller Bold" pitchFamily="2" charset="-52"/>
            </a:endParaRPr>
          </a:p>
        </p:txBody>
      </p:sp>
      <p:sp>
        <p:nvSpPr>
          <p:cNvPr id="51" name="TextBox 70">
            <a:extLst>
              <a:ext uri="{FF2B5EF4-FFF2-40B4-BE49-F238E27FC236}">
                <a16:creationId xmlns:a16="http://schemas.microsoft.com/office/drawing/2014/main" id="{F076999A-5FF7-40AB-ABE7-66BD1EDC8C40}"/>
              </a:ext>
            </a:extLst>
          </p:cNvPr>
          <p:cNvSpPr txBox="1"/>
          <p:nvPr/>
        </p:nvSpPr>
        <p:spPr>
          <a:xfrm>
            <a:off x="6198266" y="3698891"/>
            <a:ext cx="13122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 smtClean="0">
                <a:solidFill>
                  <a:schemeClr val="bg1"/>
                </a:solidFill>
                <a:latin typeface="Muller Bold" pitchFamily="2" charset="-52"/>
                <a:cs typeface="Times New Roman" panose="02020603050405020304" pitchFamily="18" charset="0"/>
                <a:sym typeface="+mn-lt"/>
              </a:rPr>
              <a:t>БРИГАДИР</a:t>
            </a:r>
            <a:endParaRPr lang="ru-RU" sz="1200" b="1" dirty="0">
              <a:solidFill>
                <a:schemeClr val="bg1"/>
              </a:solidFill>
              <a:latin typeface="Muller Bold" pitchFamily="2" charset="-5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52" name="TextBox 70">
            <a:extLst>
              <a:ext uri="{FF2B5EF4-FFF2-40B4-BE49-F238E27FC236}">
                <a16:creationId xmlns:a16="http://schemas.microsoft.com/office/drawing/2014/main" id="{1C421847-5A76-478A-B349-07E9E4045063}"/>
              </a:ext>
            </a:extLst>
          </p:cNvPr>
          <p:cNvSpPr txBox="1"/>
          <p:nvPr/>
        </p:nvSpPr>
        <p:spPr>
          <a:xfrm>
            <a:off x="8872009" y="3086153"/>
            <a:ext cx="18939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 smtClean="0">
                <a:solidFill>
                  <a:schemeClr val="bg1"/>
                </a:solidFill>
                <a:latin typeface="Muller Bold" pitchFamily="2" charset="-52"/>
                <a:cs typeface="Times New Roman" panose="02020603050405020304" pitchFamily="18" charset="0"/>
                <a:sym typeface="+mn-lt"/>
              </a:rPr>
              <a:t>МАСТЕР</a:t>
            </a:r>
            <a:endParaRPr lang="ru-RU" sz="1200" b="1" dirty="0">
              <a:solidFill>
                <a:schemeClr val="bg1"/>
              </a:solidFill>
              <a:latin typeface="Muller Bold" pitchFamily="2" charset="-5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8631765" y="518304"/>
            <a:ext cx="2582603" cy="1554903"/>
          </a:xfrm>
          <a:prstGeom prst="rect">
            <a:avLst/>
          </a:prstGeom>
          <a:solidFill>
            <a:srgbClr val="00B4F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Muller Bold" pitchFamily="2" charset="-52"/>
            </a:endParaRPr>
          </a:p>
        </p:txBody>
      </p:sp>
      <p:sp>
        <p:nvSpPr>
          <p:cNvPr id="55" name="Rectangle 99"/>
          <p:cNvSpPr/>
          <p:nvPr/>
        </p:nvSpPr>
        <p:spPr>
          <a:xfrm>
            <a:off x="8746396" y="1009027"/>
            <a:ext cx="25512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Muller Bold" pitchFamily="2" charset="-52"/>
                <a:cs typeface="Times New Roman" pitchFamily="18" charset="0"/>
              </a:rPr>
              <a:t>Рассмотрение кандидата на повышение 1 раз в 12 месяцев.</a:t>
            </a:r>
            <a:endParaRPr lang="ru-RU" sz="1200" b="1" dirty="0">
              <a:solidFill>
                <a:schemeClr val="bg1"/>
              </a:solidFill>
              <a:latin typeface="Muller Bold" pitchFamily="2" charset="-5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68569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931</Words>
  <Application>Microsoft Office PowerPoint</Application>
  <PresentationFormat>Широкоэкранный</PresentationFormat>
  <Paragraphs>197</Paragraphs>
  <Slides>17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Muller Bold</vt:lpstr>
      <vt:lpstr>Muller ExtraBold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Алексей Стрежнев</dc:creator>
  <cp:lastModifiedBy>Руслан Виссарионов</cp:lastModifiedBy>
  <cp:revision>8</cp:revision>
  <dcterms:created xsi:type="dcterms:W3CDTF">2024-10-07T07:26:41Z</dcterms:created>
  <dcterms:modified xsi:type="dcterms:W3CDTF">2024-11-14T06:57:38Z</dcterms:modified>
</cp:coreProperties>
</file>