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66" r:id="rId4"/>
    <p:sldId id="257" r:id="rId5"/>
    <p:sldId id="267" r:id="rId6"/>
    <p:sldId id="260" r:id="rId7"/>
    <p:sldId id="261" r:id="rId8"/>
    <p:sldId id="262" r:id="rId9"/>
    <p:sldId id="264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80" d="100"/>
          <a:sy n="80" d="100"/>
        </p:scale>
        <p:origin x="-1044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74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5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87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88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8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9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22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61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862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8946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207D4FD-74DA-4722-8976-2F59A57968D3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3E6F73-224B-47EF-BE77-464681C57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11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Профессия - портной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ГАПОУ «Нижнекамский многопрофильный колледж»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044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8157"/>
            <a:ext cx="10058400" cy="508873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Перспективы карьерного роста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5735" y="897030"/>
            <a:ext cx="1133404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/>
              <a:t>Возможные пути развития портного:</a:t>
            </a:r>
          </a:p>
          <a:p>
            <a:r>
              <a:rPr lang="ru-RU" sz="2300" dirty="0" smtClean="0"/>
              <a:t> портной может повышать свою квалификацию, а </a:t>
            </a:r>
            <a:r>
              <a:rPr lang="ru-RU" sz="2300" dirty="0" smtClean="0"/>
              <a:t>также </a:t>
            </a:r>
            <a:r>
              <a:rPr lang="ru-RU" sz="2300" dirty="0" smtClean="0"/>
              <a:t>осваивать смежные </a:t>
            </a:r>
            <a:r>
              <a:rPr lang="ru-RU" sz="2300" dirty="0" smtClean="0"/>
              <a:t>специализации, такие </a:t>
            </a:r>
            <a:r>
              <a:rPr lang="ru-RU" sz="2300" dirty="0" smtClean="0"/>
              <a:t>как: мастер производственного обучения, модельер-конструктор, технолог швейного производства и т.п.</a:t>
            </a:r>
          </a:p>
          <a:p>
            <a:endParaRPr lang="ru-RU" sz="2300" dirty="0" smtClean="0"/>
          </a:p>
          <a:p>
            <a:pPr fontAlgn="base"/>
            <a:r>
              <a:rPr lang="ru-RU" sz="2300" dirty="0"/>
              <a:t>Стать профессионалом высшего класса можно только после окончания высшего учебного </a:t>
            </a:r>
            <a:r>
              <a:rPr lang="ru-RU" sz="2300" dirty="0" smtClean="0"/>
              <a:t>заведения в одном из</a:t>
            </a:r>
            <a:r>
              <a:rPr lang="ru-RU" sz="2300" dirty="0"/>
              <a:t> </a:t>
            </a:r>
            <a:r>
              <a:rPr lang="ru-RU" sz="2300" b="1" dirty="0"/>
              <a:t>лучших ВУЗов </a:t>
            </a:r>
            <a:r>
              <a:rPr lang="ru-RU" sz="2300" b="1" dirty="0" smtClean="0"/>
              <a:t>лёгкой промышленности </a:t>
            </a:r>
            <a:r>
              <a:rPr lang="ru-RU" sz="2300" b="1" dirty="0"/>
              <a:t>России</a:t>
            </a:r>
            <a:r>
              <a:rPr lang="ru-RU" sz="2300" dirty="0"/>
              <a:t>, к которым относятся: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300" dirty="0"/>
              <a:t>Московский государственный текстильный университет им. А.Н. Косыгина;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300" dirty="0"/>
              <a:t>Санкт-Петербургский государственный университет технологии и дизайна</a:t>
            </a:r>
            <a:r>
              <a:rPr lang="ru-RU" sz="2300" dirty="0" smtClean="0"/>
              <a:t>;</a:t>
            </a:r>
            <a:endParaRPr lang="ru-RU" sz="23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300" dirty="0"/>
              <a:t>Национальный институт дизайна Союза дизайнеров России;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300" dirty="0"/>
              <a:t>Московский государственный университет дизайна и технологий.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398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H="1">
            <a:off x="10747168" y="0"/>
            <a:ext cx="9500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85009" y="261258"/>
            <a:ext cx="6103916" cy="368135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Портной</a:t>
            </a:r>
            <a:r>
              <a:rPr lang="ru-RU" sz="2000" dirty="0" smtClean="0"/>
              <a:t> одна из  древнейших профессий, которая сейчас осуществляет свой очередной эволюционный виток. </a:t>
            </a:r>
            <a:endParaRPr lang="ru-RU" sz="2000" dirty="0" smtClean="0"/>
          </a:p>
          <a:p>
            <a:r>
              <a:rPr lang="ru-RU" sz="2000" b="1" dirty="0"/>
              <a:t> </a:t>
            </a:r>
            <a:r>
              <a:rPr lang="ru-RU" sz="2000" b="1" dirty="0" err="1"/>
              <a:t>Портно́й</a:t>
            </a:r>
            <a:r>
              <a:rPr lang="ru-RU" sz="2000" b="1" dirty="0"/>
              <a:t> </a:t>
            </a:r>
            <a:r>
              <a:rPr lang="ru-RU" sz="2000" dirty="0"/>
              <a:t>(от </a:t>
            </a:r>
            <a:r>
              <a:rPr lang="ru-RU" sz="2000" dirty="0" err="1"/>
              <a:t>др.русск</a:t>
            </a:r>
            <a:r>
              <a:rPr lang="ru-RU" sz="2000" dirty="0"/>
              <a:t>. порть — нарез или кусок ткани, </a:t>
            </a:r>
            <a:r>
              <a:rPr lang="ru-RU" sz="2000" dirty="0" smtClean="0"/>
              <a:t>одежда; </a:t>
            </a:r>
            <a:r>
              <a:rPr lang="ru-RU" sz="2000" dirty="0"/>
              <a:t>устар. швец, швея) — ремесленная профессия по изготовлению одежды из текстильных полотен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</a:p>
          <a:p>
            <a:endParaRPr lang="ru-RU" sz="2400" dirty="0"/>
          </a:p>
        </p:txBody>
      </p:sp>
      <p:pic>
        <p:nvPicPr>
          <p:cNvPr id="1028" name="Picture 4" descr="http://static8.depositphotos.com/1038806/1005/v/950/depositphotos_10050330-Designer-in-vecto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508" y="4534338"/>
            <a:ext cx="1456088" cy="202939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052" y="261257"/>
            <a:ext cx="3855522" cy="280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4" t="9384" r="18305" b="9291"/>
          <a:stretch/>
        </p:blipFill>
        <p:spPr bwMode="auto">
          <a:xfrm>
            <a:off x="10060665" y="2789213"/>
            <a:ext cx="1157558" cy="153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8136" y="3087584"/>
            <a:ext cx="75645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Портной</a:t>
            </a:r>
            <a:r>
              <a:rPr lang="ru-RU" dirty="0"/>
              <a:t> - перевод на английский с примерами</a:t>
            </a:r>
          </a:p>
          <a:p>
            <a:r>
              <a:rPr lang="en-US" dirty="0"/>
              <a:t>tailor, clothier, </a:t>
            </a:r>
            <a:r>
              <a:rPr lang="en-US" dirty="0" err="1"/>
              <a:t>snipper</a:t>
            </a:r>
            <a:r>
              <a:rPr lang="en-US" dirty="0"/>
              <a:t>, fashioner, sartor, fitter</a:t>
            </a:r>
          </a:p>
          <a:p>
            <a:endParaRPr lang="en-US" dirty="0"/>
          </a:p>
          <a:p>
            <a:r>
              <a:rPr lang="en-US" dirty="0"/>
              <a:t>- tailor |ˈ</a:t>
            </a:r>
            <a:r>
              <a:rPr lang="en-US" dirty="0" err="1"/>
              <a:t>teɪlər</a:t>
            </a:r>
            <a:r>
              <a:rPr lang="en-US" dirty="0"/>
              <a:t>|  — </a:t>
            </a:r>
            <a:r>
              <a:rPr lang="ru-RU" dirty="0"/>
              <a:t>портной, </a:t>
            </a:r>
            <a:r>
              <a:rPr lang="ru-RU" dirty="0" smtClean="0"/>
              <a:t>дамский </a:t>
            </a:r>
            <a:r>
              <a:rPr lang="ru-RU" dirty="0"/>
              <a:t>портной — </a:t>
            </a:r>
            <a:r>
              <a:rPr lang="en-US" dirty="0"/>
              <a:t>ladies' </a:t>
            </a:r>
            <a:r>
              <a:rPr lang="en-US" dirty="0" smtClean="0"/>
              <a:t>tailor</a:t>
            </a:r>
            <a:r>
              <a:rPr lang="ru-RU" dirty="0" smtClean="0"/>
              <a:t> </a:t>
            </a:r>
          </a:p>
          <a:p>
            <a:r>
              <a:rPr lang="ru-RU" dirty="0" smtClean="0"/>
              <a:t>мужской </a:t>
            </a:r>
            <a:r>
              <a:rPr lang="ru-RU" dirty="0"/>
              <a:t>портной — </a:t>
            </a:r>
            <a:r>
              <a:rPr lang="en-US" dirty="0"/>
              <a:t>gentlemen's tailor</a:t>
            </a:r>
          </a:p>
          <a:p>
            <a:r>
              <a:rPr lang="ru-RU" dirty="0" smtClean="0"/>
              <a:t>-</a:t>
            </a:r>
            <a:r>
              <a:rPr lang="ru-RU" dirty="0"/>
              <a:t> </a:t>
            </a:r>
            <a:r>
              <a:rPr lang="en-US" dirty="0" err="1"/>
              <a:t>snipper</a:t>
            </a:r>
            <a:r>
              <a:rPr lang="en-US" dirty="0"/>
              <a:t> |ˈ</a:t>
            </a:r>
            <a:r>
              <a:rPr lang="en-US" dirty="0" err="1"/>
              <a:t>snɪpə</a:t>
            </a:r>
            <a:r>
              <a:rPr lang="en-US" dirty="0"/>
              <a:t>|  — </a:t>
            </a:r>
            <a:r>
              <a:rPr lang="ru-RU" dirty="0"/>
              <a:t>портной</a:t>
            </a:r>
          </a:p>
          <a:p>
            <a:r>
              <a:rPr lang="ru-RU" dirty="0"/>
              <a:t>- </a:t>
            </a:r>
            <a:r>
              <a:rPr lang="en-US" dirty="0"/>
              <a:t>fashioner |ˈ</a:t>
            </a:r>
            <a:r>
              <a:rPr lang="en-US" dirty="0" err="1"/>
              <a:t>fæʃʌnər</a:t>
            </a:r>
            <a:r>
              <a:rPr lang="en-US" dirty="0"/>
              <a:t>|  — </a:t>
            </a:r>
            <a:r>
              <a:rPr lang="ru-RU" dirty="0"/>
              <a:t>портной, костюмер</a:t>
            </a:r>
          </a:p>
          <a:p>
            <a:r>
              <a:rPr lang="ru-RU" dirty="0"/>
              <a:t>- </a:t>
            </a:r>
            <a:r>
              <a:rPr lang="en-US" dirty="0"/>
              <a:t>sartor |ˈ</a:t>
            </a:r>
            <a:r>
              <a:rPr lang="en-US" dirty="0" err="1"/>
              <a:t>sɑːrtər</a:t>
            </a:r>
            <a:r>
              <a:rPr lang="en-US" dirty="0"/>
              <a:t>|  — </a:t>
            </a:r>
            <a:r>
              <a:rPr lang="ru-RU" dirty="0"/>
              <a:t>портной</a:t>
            </a:r>
          </a:p>
          <a:p>
            <a:r>
              <a:rPr lang="ru-RU" dirty="0"/>
              <a:t>- </a:t>
            </a:r>
            <a:r>
              <a:rPr lang="ru-RU" dirty="0" smtClean="0"/>
              <a:t>портниха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изящный</a:t>
            </a:r>
            <a:r>
              <a:rPr lang="ru-RU" dirty="0"/>
              <a:t>; портной — </a:t>
            </a:r>
            <a:r>
              <a:rPr lang="en-US" b="1" dirty="0"/>
              <a:t>dress-maker</a:t>
            </a:r>
            <a:endParaRPr lang="ru-RU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79" y="4297748"/>
            <a:ext cx="3079668" cy="22659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43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57228"/>
          </a:xfrm>
        </p:spPr>
        <p:txBody>
          <a:bodyPr/>
          <a:lstStyle/>
          <a:p>
            <a:r>
              <a:rPr lang="ru-RU" dirty="0" smtClean="0"/>
              <a:t>История профессии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688" y="1437074"/>
            <a:ext cx="5367867" cy="4415085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В давние времена первобытные люди научились сшивать звериные шкуры с помощью воловьих жил. А первобытная игла представляла собой тонкую, но крепкую заостренную пластинку из камня. Много позже появились стальная игла и льняная нитка, и на много десятилетий они оставались главными инструментами портного. С их помощью мастера сшивали куски кожи, меха, ткани.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84950" y="1655919"/>
            <a:ext cx="4754563" cy="33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175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123" y="199176"/>
            <a:ext cx="6925901" cy="70617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интересный факт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87476" y="1231271"/>
            <a:ext cx="5768099" cy="2978590"/>
          </a:xfrm>
        </p:spPr>
        <p:txBody>
          <a:bodyPr>
            <a:normAutofit/>
          </a:bodyPr>
          <a:lstStyle/>
          <a:p>
            <a:r>
              <a:rPr lang="ru-RU" sz="2400" dirty="0"/>
              <a:t>П</a:t>
            </a:r>
            <a:r>
              <a:rPr lang="ru-RU" sz="2400" dirty="0" smtClean="0"/>
              <a:t>ервыми </a:t>
            </a:r>
            <a:r>
              <a:rPr lang="ru-RU" sz="2400" dirty="0"/>
              <a:t>портными были мужчины. Они были очень щепетильны в своем ремесле и не разглашали женщинам секреты своего мастерства. Умения и навыки передавались от отца к сыну.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70974" y="3648546"/>
            <a:ext cx="4945204" cy="27975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06" y="497941"/>
            <a:ext cx="5613859" cy="28518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189" y="3974472"/>
            <a:ext cx="3829615" cy="246131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1" t="9091" r="12453" b="8391"/>
          <a:stretch/>
        </p:blipFill>
        <p:spPr bwMode="auto">
          <a:xfrm flipH="1">
            <a:off x="187476" y="5205128"/>
            <a:ext cx="1368370" cy="122318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t="1108" r="7544" b="13817"/>
          <a:stretch/>
        </p:blipFill>
        <p:spPr bwMode="auto">
          <a:xfrm>
            <a:off x="5010750" y="889975"/>
            <a:ext cx="1044348" cy="10338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6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109182"/>
            <a:ext cx="5390866" cy="558994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dirty="0"/>
              <a:t>В XVIII—XIX вв. появились первые швейные машины. Сначала они выполняли только самые простые операции по сшиванию краев ткани, но постепенно механики вносили в устройство швейных машин все новые и новые усовершен­ствования. И вот с помощью такой машины стало возможно не только шить, но и вышивать, обметывать петли, просте­гивать подкладку и даже пришивать пуговицы.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513" y="145353"/>
            <a:ext cx="3798628" cy="264578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417" y="1685736"/>
            <a:ext cx="3663950" cy="27559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836" y="4039737"/>
            <a:ext cx="3914844" cy="257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78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78" y="642594"/>
            <a:ext cx="11018322" cy="599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Портной или </a:t>
            </a:r>
            <a:r>
              <a:rPr lang="ru-RU" dirty="0" smtClean="0"/>
              <a:t>швея?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1556" y="1391919"/>
            <a:ext cx="5802488" cy="4895991"/>
          </a:xfrm>
        </p:spPr>
        <p:txBody>
          <a:bodyPr>
            <a:noAutofit/>
          </a:bodyPr>
          <a:lstStyle/>
          <a:p>
            <a:r>
              <a:rPr lang="ru-RU" sz="2000" dirty="0"/>
              <a:t>Портной отличается от </a:t>
            </a:r>
            <a:r>
              <a:rPr lang="ru-RU" sz="2000" i="1" dirty="0"/>
              <a:t>швеи</a:t>
            </a:r>
            <a:r>
              <a:rPr lang="ru-RU" sz="2000" dirty="0"/>
              <a:t> более высокой квалификацией, он может отшить изделие от начала и до конца, </a:t>
            </a:r>
            <a:r>
              <a:rPr lang="ru-RU" sz="2000" dirty="0" smtClean="0"/>
              <a:t>тогда </a:t>
            </a:r>
            <a:r>
              <a:rPr lang="ru-RU" sz="2000" dirty="0"/>
              <a:t>как швея специализируется на выполнении какой-то одной операции швейного производства — например, обрабатывает все детали или только определённый узел швейного изделия на швейной машине (швея-мотористка).</a:t>
            </a:r>
          </a:p>
          <a:p>
            <a:r>
              <a:rPr lang="ru-RU" sz="2000" dirty="0"/>
              <a:t>Как правило, портной работает в ателье по ремонту и пошиву одежды по индивидуальным заказам, а швея — в условиях массового,  производства на фабрике, где все операции швейного процесса чётко распределены между работниками.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90982" y="314695"/>
            <a:ext cx="2883842" cy="216288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54339" y="2517569"/>
            <a:ext cx="3563934" cy="402573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1" r="25842"/>
          <a:stretch/>
        </p:blipFill>
        <p:spPr bwMode="auto">
          <a:xfrm>
            <a:off x="10094026" y="2995446"/>
            <a:ext cx="1704471" cy="344098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t="5534" r="1248" b="10237"/>
          <a:stretch/>
        </p:blipFill>
        <p:spPr bwMode="auto">
          <a:xfrm>
            <a:off x="5903007" y="469382"/>
            <a:ext cx="2706381" cy="17156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0244" y="308759"/>
            <a:ext cx="2880128" cy="220881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13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307" y="136479"/>
            <a:ext cx="11564519" cy="9007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Содержание </a:t>
            </a:r>
            <a:r>
              <a:rPr lang="ru-RU" dirty="0" smtClean="0"/>
              <a:t>деятельности портного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008" y="1214374"/>
            <a:ext cx="1049778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Портной может </a:t>
            </a:r>
            <a:r>
              <a:rPr lang="ru-RU" sz="2600" b="1" dirty="0" smtClean="0"/>
              <a:t>работать самостоятельно </a:t>
            </a:r>
            <a:r>
              <a:rPr lang="ru-RU" sz="2600" dirty="0" smtClean="0"/>
              <a:t>или в бригаде, выполняя работу по пошиву, реставрации и переделке швейных изделий. </a:t>
            </a:r>
            <a:r>
              <a:rPr lang="ru-RU" sz="2600" b="1" dirty="0" smtClean="0"/>
              <a:t>Принимает участие в разработке новых моделей</a:t>
            </a:r>
            <a:r>
              <a:rPr lang="ru-RU" sz="2600" dirty="0" smtClean="0"/>
              <a:t>, владеет навыками ручного и машинного производства работ по пошиву изделий различных групп для разных категорий клиентов. </a:t>
            </a:r>
            <a:r>
              <a:rPr lang="ru-RU" sz="2600" b="1" dirty="0" smtClean="0"/>
              <a:t>Проектирует одежду</a:t>
            </a:r>
            <a:r>
              <a:rPr lang="ru-RU" sz="2600" dirty="0" smtClean="0"/>
              <a:t>, изготавливает лекала, занимается изготовлением и обработкой частей швейных изделий, утюжкой готовых изделий одежды. </a:t>
            </a:r>
            <a:endParaRPr lang="ru-RU" sz="2600" dirty="0" smtClean="0"/>
          </a:p>
          <a:p>
            <a:r>
              <a:rPr lang="ru-RU" sz="2600" dirty="0" smtClean="0"/>
              <a:t>Если </a:t>
            </a:r>
            <a:r>
              <a:rPr lang="ru-RU" sz="2600" dirty="0" smtClean="0"/>
              <a:t>при индивидуальном пошиве изделия портной все технологические операции выполняет сам, то при пошиве изделий бригадным методом эти операции распределяются между членами бригады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926" y="3481242"/>
            <a:ext cx="1700239" cy="16917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2386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151" y="304800"/>
            <a:ext cx="10687050" cy="923925"/>
          </a:xfrm>
        </p:spPr>
        <p:txBody>
          <a:bodyPr>
            <a:normAutofit/>
          </a:bodyPr>
          <a:lstStyle/>
          <a:p>
            <a:r>
              <a:rPr lang="ru-RU" dirty="0" smtClean="0"/>
              <a:t>Требования к знаниям и умениям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326" y="1181100"/>
            <a:ext cx="113414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/>
              <a:t>Квалифицированный портной должен знать:</a:t>
            </a:r>
          </a:p>
          <a:p>
            <a:r>
              <a:rPr lang="ru-RU" sz="2600" dirty="0" smtClean="0"/>
              <a:t> математику, черчение, рисование, анатомию человека;</a:t>
            </a:r>
          </a:p>
          <a:p>
            <a:r>
              <a:rPr lang="ru-RU" sz="2600" dirty="0" smtClean="0"/>
              <a:t> классификацию тканей для пошива швейных изделий;</a:t>
            </a:r>
          </a:p>
          <a:p>
            <a:r>
              <a:rPr lang="ru-RU" sz="2600" dirty="0" smtClean="0"/>
              <a:t> технологию обработки деталей, основы моделирования одежды, технологию работы на швейном оборудовании и т.п.</a:t>
            </a:r>
          </a:p>
          <a:p>
            <a:r>
              <a:rPr lang="ru-RU" sz="2600" b="1" dirty="0" smtClean="0"/>
              <a:t>Квалифицированный портной должен уметь</a:t>
            </a:r>
            <a:r>
              <a:rPr lang="ru-RU" sz="2600" dirty="0" smtClean="0"/>
              <a:t>:</a:t>
            </a:r>
          </a:p>
          <a:p>
            <a:r>
              <a:rPr lang="ru-RU" sz="2600" dirty="0" smtClean="0"/>
              <a:t> пользоваться технологическим оборудованием;</a:t>
            </a:r>
          </a:p>
          <a:p>
            <a:r>
              <a:rPr lang="ru-RU" sz="2600" dirty="0" smtClean="0"/>
              <a:t> рисовать эскизы моделей, подготавливать лекала и корректировать модели в</a:t>
            </a:r>
          </a:p>
          <a:p>
            <a:r>
              <a:rPr lang="ru-RU" sz="2600" dirty="0" smtClean="0"/>
              <a:t>зависимости от индивидуальных пожеланий заказчика;</a:t>
            </a:r>
          </a:p>
          <a:p>
            <a:r>
              <a:rPr lang="ru-RU" sz="2600" dirty="0" smtClean="0"/>
              <a:t> организовать рабочее место, соблюдать правила безопасности, и т.п.</a:t>
            </a:r>
            <a:endParaRPr lang="ru-RU" sz="2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123" y="4085112"/>
            <a:ext cx="2179122" cy="21791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869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125200" cy="1229710"/>
          </a:xfrm>
        </p:spPr>
        <p:txBody>
          <a:bodyPr/>
          <a:lstStyle/>
          <a:p>
            <a:r>
              <a:rPr lang="ru-RU" dirty="0" smtClean="0"/>
              <a:t>Личные качества портного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029" y="1582341"/>
            <a:ext cx="784491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безупречное чувство стиля;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скрупулезность;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терпеливость;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ответственность;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коммуникабельность;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стрессоустойчивость;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способность к черчению и рисованию;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объемный глазомер;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яркое воображение;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креативность;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усидчивость;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аккуратность.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593" y="1050911"/>
            <a:ext cx="4162096" cy="3016801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10" y="4292096"/>
            <a:ext cx="3363080" cy="224205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21144" y="4613022"/>
            <a:ext cx="1078822" cy="10788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772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253</TotalTime>
  <Words>492</Words>
  <Application>Microsoft Office PowerPoint</Application>
  <PresentationFormat>Произвольный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Savon</vt:lpstr>
      <vt:lpstr>Профессия - портной</vt:lpstr>
      <vt:lpstr>Презентация PowerPoint</vt:lpstr>
      <vt:lpstr>История профессии</vt:lpstr>
      <vt:lpstr>интересный факт</vt:lpstr>
      <vt:lpstr>Презентация PowerPoint</vt:lpstr>
      <vt:lpstr>Портной или швея?</vt:lpstr>
      <vt:lpstr>Содержание деятельности портного</vt:lpstr>
      <vt:lpstr>Требования к знаниям и умениям </vt:lpstr>
      <vt:lpstr>Личные качества портного</vt:lpstr>
      <vt:lpstr>Перспективы карьерного роста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- портной</dc:title>
  <dc:creator>ELENA</dc:creator>
  <cp:lastModifiedBy>Alex_2</cp:lastModifiedBy>
  <cp:revision>21</cp:revision>
  <dcterms:created xsi:type="dcterms:W3CDTF">2017-05-24T13:16:21Z</dcterms:created>
  <dcterms:modified xsi:type="dcterms:W3CDTF">2020-04-20T20:53:46Z</dcterms:modified>
</cp:coreProperties>
</file>