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222D60-E4BF-4A9B-9623-ADB2C4DEE3C2}" type="datetimeFigureOut">
              <a:rPr lang="ru-RU" smtClean="0"/>
              <a:t>04.03.2013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BB5F1-78F3-486E-A95F-023CE11162A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7" y="3550127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5" y="3550127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56651-2496-4CA3-B043-439BBA3CA7A0}" type="datetimeFigureOut">
              <a:rPr lang="ru-RU" smtClean="0"/>
              <a:t>04.03.2013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1DA3DB-E4DF-41B4-960B-D95F75AD7B8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fade/>
    <p:sndAc>
      <p:stSnd>
        <p:snd r:embed="rId1" name="chimes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56651-2496-4CA3-B043-439BBA3CA7A0}" type="datetimeFigureOut">
              <a:rPr lang="ru-RU" smtClean="0"/>
              <a:t>04.03.2013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A3DB-E4DF-41B4-960B-D95F75AD7B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  <p:sndAc>
      <p:stSnd>
        <p:snd r:embed="rId1" name="chimes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56651-2496-4CA3-B043-439BBA3CA7A0}" type="datetimeFigureOut">
              <a:rPr lang="ru-RU" smtClean="0"/>
              <a:t>04.03.2013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A3DB-E4DF-41B4-960B-D95F75AD7B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  <p:sndAc>
      <p:stSnd>
        <p:snd r:embed="rId1" name="chimes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FE56651-2496-4CA3-B043-439BBA3CA7A0}" type="datetimeFigureOut">
              <a:rPr lang="ru-RU" smtClean="0"/>
              <a:t>04.03.2013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C21DA3DB-E4DF-41B4-960B-D95F75AD7B8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>
    <p:fade/>
    <p:sndAc>
      <p:stSnd>
        <p:snd r:embed="rId1" name="chimes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56651-2496-4CA3-B043-439BBA3CA7A0}" type="datetimeFigureOut">
              <a:rPr lang="ru-RU" smtClean="0"/>
              <a:t>04.03.2013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A3DB-E4DF-41B4-960B-D95F75AD7B8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5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3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  <p:sndAc>
      <p:stSnd>
        <p:snd r:embed="rId1" name="chimes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56651-2496-4CA3-B043-439BBA3CA7A0}" type="datetimeFigureOut">
              <a:rPr lang="ru-RU" smtClean="0"/>
              <a:t>04.03.2013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A3DB-E4DF-41B4-960B-D95F75AD7B8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fade/>
    <p:sndAc>
      <p:stSnd>
        <p:snd r:embed="rId1" name="chimes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A3DB-E4DF-41B4-960B-D95F75AD7B8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56651-2496-4CA3-B043-439BBA3CA7A0}" type="datetimeFigureOut">
              <a:rPr lang="ru-RU" smtClean="0"/>
              <a:t>04.03.2013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1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20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20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  <p:sndAc>
      <p:stSnd>
        <p:snd r:embed="rId1" name="chimes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56651-2496-4CA3-B043-439BBA3CA7A0}" type="datetimeFigureOut">
              <a:rPr lang="ru-RU" smtClean="0"/>
              <a:t>04.03.2013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A3DB-E4DF-41B4-960B-D95F75AD7B8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>
    <p:fade/>
    <p:sndAc>
      <p:stSnd>
        <p:snd r:embed="rId1" name="chimes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56651-2496-4CA3-B043-439BBA3CA7A0}" type="datetimeFigureOut">
              <a:rPr lang="ru-RU" smtClean="0"/>
              <a:t>04.03.2013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A3DB-E4DF-41B4-960B-D95F75AD7B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  <p:sndAc>
      <p:stSnd>
        <p:snd r:embed="rId1" name="chimes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FE56651-2496-4CA3-B043-439BBA3CA7A0}" type="datetimeFigureOut">
              <a:rPr lang="ru-RU" smtClean="0"/>
              <a:t>04.03.2013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21DA3DB-E4DF-41B4-960B-D95F75AD7B8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fade/>
    <p:sndAc>
      <p:stSnd>
        <p:snd r:embed="rId1" name="chimes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56651-2496-4CA3-B043-439BBA3CA7A0}" type="datetimeFigureOut">
              <a:rPr lang="ru-RU" smtClean="0"/>
              <a:t>04.03.2013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1DA3DB-E4DF-41B4-960B-D95F75AD7B8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fade/>
    <p:sndAc>
      <p:stSnd>
        <p:snd r:embed="rId1" name="chimes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1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FE56651-2496-4CA3-B043-439BBA3CA7A0}" type="datetimeFigureOut">
              <a:rPr lang="ru-RU" smtClean="0"/>
              <a:t>04.03.2013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C21DA3DB-E4DF-41B4-960B-D95F75AD7B8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fade/>
    <p:sndAc>
      <p:stSnd>
        <p:snd r:embed="rId13" name="chimes.wav" builtIn="1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3" y="2357431"/>
            <a:ext cx="8143932" cy="3929090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5800" dirty="0"/>
              <a:t>Мало разработать внешний вид вещи (будь то мобильный телефон или автомобиль). Дизайнер должен представлять, как его идеи воплотятся в жизнь, какие материалы можно использовать, как этот предмет будет производиться или собираться и, наконец, сколько он будет стоить. Задача дизайнера — сделать красивую и удобную </a:t>
            </a:r>
            <a:r>
              <a:rPr lang="ru-RU" sz="5800" dirty="0" smtClean="0"/>
              <a:t>вещь. </a:t>
            </a:r>
            <a:endParaRPr lang="ru-RU" sz="5800" dirty="0"/>
          </a:p>
          <a:p>
            <a:pPr algn="r"/>
            <a:r>
              <a:rPr lang="ru-RU" sz="5100" b="1" dirty="0" err="1"/>
              <a:t>Паоло</a:t>
            </a:r>
            <a:r>
              <a:rPr lang="ru-RU" sz="5100" b="1" dirty="0"/>
              <a:t> </a:t>
            </a:r>
            <a:r>
              <a:rPr lang="ru-RU" sz="5100" b="1" dirty="0" err="1"/>
              <a:t>Пининфарина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6"/>
            <a:ext cx="7772400" cy="1785950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Профессия</a:t>
            </a:r>
            <a:b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«Дизайнер»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2800" dirty="0" smtClean="0"/>
              <a:t>Манекенщица показывает </a:t>
            </a:r>
            <a:r>
              <a:rPr lang="ru-RU" sz="2800" dirty="0" smtClean="0"/>
              <a:t>модную одежду на подиуме. Фотомодель, фотограф создают модные образы </a:t>
            </a:r>
            <a:r>
              <a:rPr lang="ru-RU" sz="2800" dirty="0" smtClean="0"/>
              <a:t>            для     журналов     </a:t>
            </a:r>
            <a:r>
              <a:rPr lang="ru-RU" sz="2800" dirty="0" smtClean="0"/>
              <a:t>и </a:t>
            </a:r>
            <a:r>
              <a:rPr lang="ru-RU" sz="2800" dirty="0" smtClean="0"/>
              <a:t>    телевидения</a:t>
            </a:r>
            <a:r>
              <a:rPr lang="ru-RU" sz="2800" dirty="0" smtClean="0"/>
              <a:t>. </a:t>
            </a:r>
            <a:endParaRPr lang="ru-RU" sz="2800" dirty="0"/>
          </a:p>
        </p:txBody>
      </p:sp>
      <p:pic>
        <p:nvPicPr>
          <p:cNvPr id="10242" name="Picture 2" descr="C:\Users\Наталья\Downloads\2c5a22bb04c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14350" y="1524000"/>
            <a:ext cx="3296471" cy="4691082"/>
          </a:xfrm>
          <a:prstGeom prst="rect">
            <a:avLst/>
          </a:prstGeom>
          <a:noFill/>
        </p:spPr>
      </p:pic>
      <p:pic>
        <p:nvPicPr>
          <p:cNvPr id="10243" name="Picture 3" descr="C:\Users\Наталья\Downloads\0_b6f0a_cd9800a1_X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786316" y="1500174"/>
            <a:ext cx="3643337" cy="471490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Наталья\Downloads\6070350_0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1214414" y="1708150"/>
            <a:ext cx="6858048" cy="4435494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071570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/>
              <a:t>Профессия </a:t>
            </a:r>
            <a:r>
              <a:rPr lang="ru-RU" sz="2400" dirty="0" err="1" smtClean="0"/>
              <a:t>байер</a:t>
            </a:r>
            <a:r>
              <a:rPr lang="ru-RU" sz="2400" dirty="0" smtClean="0"/>
              <a:t> </a:t>
            </a:r>
            <a:r>
              <a:rPr lang="ru-RU" sz="2400" dirty="0" smtClean="0"/>
              <a:t>или </a:t>
            </a:r>
            <a:r>
              <a:rPr lang="ru-RU" sz="2400" dirty="0" smtClean="0"/>
              <a:t>закупщик</a:t>
            </a:r>
            <a:r>
              <a:rPr lang="ru-RU" sz="2400" dirty="0" smtClean="0"/>
              <a:t> </a:t>
            </a:r>
            <a:r>
              <a:rPr lang="ru-RU" sz="2400" dirty="0" smtClean="0"/>
              <a:t>– требует быть в курсе модных </a:t>
            </a:r>
            <a:r>
              <a:rPr lang="ru-RU" sz="2400" dirty="0" smtClean="0"/>
              <a:t>тенденций, психологии и маркетинга,  знания языков и современных информационных технологий.</a:t>
            </a:r>
            <a:endParaRPr lang="ru-RU" sz="2400" dirty="0"/>
          </a:p>
        </p:txBody>
      </p:sp>
    </p:spTree>
  </p:cSld>
  <p:clrMapOvr>
    <a:masterClrMapping/>
  </p:clrMapOvr>
  <p:transition spd="slow">
    <p:dissolv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Наталья\Downloads\article_image-image-article.36ff2c9a-ce20-4a31-ab53-98c101b95f92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85788" y="1357299"/>
            <a:ext cx="7643865" cy="4857784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2022"/>
          </a:xfrm>
        </p:spPr>
        <p:txBody>
          <a:bodyPr>
            <a:normAutofit/>
          </a:bodyPr>
          <a:lstStyle/>
          <a:p>
            <a:pPr algn="just"/>
            <a:r>
              <a:rPr lang="ru-RU" sz="2800" dirty="0" err="1" smtClean="0"/>
              <a:t>Мерчендайзинг</a:t>
            </a:r>
            <a:r>
              <a:rPr lang="ru-RU" sz="2800" dirty="0" smtClean="0"/>
              <a:t> — это искусство </a:t>
            </a:r>
            <a:r>
              <a:rPr lang="ru-RU" sz="2800" dirty="0" smtClean="0"/>
              <a:t>продвижения          </a:t>
            </a:r>
            <a:r>
              <a:rPr lang="ru-RU" sz="2800" dirty="0" smtClean="0"/>
              <a:t>и </a:t>
            </a:r>
            <a:r>
              <a:rPr lang="ru-RU" sz="2800" dirty="0" smtClean="0"/>
              <a:t>   продажи   товаров   </a:t>
            </a:r>
            <a:r>
              <a:rPr lang="ru-RU" sz="2800" dirty="0" smtClean="0"/>
              <a:t>на </a:t>
            </a:r>
            <a:r>
              <a:rPr lang="ru-RU" sz="2800" dirty="0" smtClean="0"/>
              <a:t>   рынке</a:t>
            </a:r>
            <a:r>
              <a:rPr lang="ru-RU" sz="2800" dirty="0" smtClean="0"/>
              <a:t>. </a:t>
            </a:r>
            <a:endParaRPr lang="ru-RU" sz="2800" dirty="0"/>
          </a:p>
        </p:txBody>
      </p:sp>
    </p:spTree>
  </p:cSld>
  <p:clrMapOvr>
    <a:masterClrMapping/>
  </p:clrMapOvr>
  <p:transition spd="slow">
    <p:dissolv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Наталья\Downloads\shoper5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1857356" y="1857364"/>
            <a:ext cx="5643602" cy="428628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1"/>
            <a:ext cx="8229600" cy="1847840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/>
              <a:t>В   обязанности   </a:t>
            </a:r>
            <a:r>
              <a:rPr lang="ru-RU" sz="2400" dirty="0" err="1" smtClean="0"/>
              <a:t>шопера</a:t>
            </a:r>
            <a:r>
              <a:rPr lang="ru-RU" sz="2400" dirty="0" smtClean="0"/>
              <a:t>   входит   сопровождение   клиента  по </a:t>
            </a:r>
            <a:r>
              <a:rPr lang="ru-RU" sz="2400" dirty="0" smtClean="0"/>
              <a:t>магазинам,  </a:t>
            </a:r>
            <a:r>
              <a:rPr lang="ru-RU" sz="2400" dirty="0" smtClean="0"/>
              <a:t>подбор  гардероба</a:t>
            </a:r>
            <a:r>
              <a:rPr lang="ru-RU" sz="2400" dirty="0" smtClean="0"/>
              <a:t>, оценка уже существующих </a:t>
            </a:r>
            <a:r>
              <a:rPr lang="ru-RU" sz="2400" dirty="0" smtClean="0"/>
              <a:t> у  клиента  вещей,  умение  смешивать </a:t>
            </a:r>
            <a:r>
              <a:rPr lang="ru-RU" sz="2400" dirty="0" smtClean="0"/>
              <a:t>дорогие </a:t>
            </a:r>
            <a:r>
              <a:rPr lang="ru-RU" sz="2400" dirty="0" err="1" smtClean="0"/>
              <a:t>брендовые</a:t>
            </a:r>
            <a:r>
              <a:rPr lang="ru-RU" sz="2400" dirty="0" smtClean="0"/>
              <a:t>  </a:t>
            </a:r>
            <a:r>
              <a:rPr lang="ru-RU" sz="2400" dirty="0" smtClean="0"/>
              <a:t>вещи с недорогими вариантами.</a:t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  <p:transition spd="slow">
    <p:dissolv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5072098"/>
          </a:xfrm>
        </p:spPr>
        <p:txBody>
          <a:bodyPr>
            <a:normAutofit/>
          </a:bodyPr>
          <a:lstStyle/>
          <a:p>
            <a:pPr algn="just"/>
            <a:r>
              <a:rPr lang="ru-RU" sz="5300" dirty="0" smtClean="0"/>
              <a:t>Жизнь нам дана, чтобы внести в неё свой вклад. Иначе зачем мы находимся в этом мире</a:t>
            </a:r>
            <a:r>
              <a:rPr lang="ru-RU" sz="5300" dirty="0" smtClean="0"/>
              <a:t>?</a:t>
            </a:r>
            <a:br>
              <a:rPr lang="ru-RU" sz="5300" dirty="0" smtClean="0"/>
            </a:br>
            <a:r>
              <a:rPr lang="ru-RU" dirty="0" smtClean="0"/>
              <a:t>                               Стивен Джобс</a:t>
            </a:r>
            <a:endParaRPr lang="ru-RU" dirty="0"/>
          </a:p>
        </p:txBody>
      </p:sp>
    </p:spTree>
  </p:cSld>
  <p:clrMapOvr>
    <a:masterClrMapping/>
  </p:clrMapOvr>
  <p:transition spd="slow">
    <p:dissolv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071570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/>
              <a:t>Создание модной одежды — одна из престижных областей, с которой мечтают связать свою жизнь многие молодые люди. </a:t>
            </a:r>
            <a:endParaRPr lang="ru-RU" sz="2800" dirty="0"/>
          </a:p>
        </p:txBody>
      </p:sp>
      <p:pic>
        <p:nvPicPr>
          <p:cNvPr id="2055" name="Picture 7" descr="C:\Users\Наталья\Downloads\0c9fc347784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 bwMode="auto">
          <a:xfrm>
            <a:off x="726599" y="1524000"/>
            <a:ext cx="3520440" cy="4572000"/>
          </a:xfrm>
          <a:prstGeom prst="rect">
            <a:avLst/>
          </a:prstGeom>
          <a:noFill/>
        </p:spPr>
      </p:pic>
      <p:pic>
        <p:nvPicPr>
          <p:cNvPr id="2054" name="Picture 6" descr="C:\Users\Наталья\Downloads\4a92f5f7748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000629" y="1571612"/>
            <a:ext cx="3286148" cy="4572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200" dirty="0" smtClean="0"/>
              <a:t>Художник-модельер </a:t>
            </a:r>
            <a:r>
              <a:rPr lang="ru-RU" sz="3200" dirty="0" smtClean="0"/>
              <a:t>- это самая известная из </a:t>
            </a:r>
            <a:r>
              <a:rPr lang="ru-RU" sz="3200" dirty="0" smtClean="0"/>
              <a:t> профессий  в  модной  индустрии</a:t>
            </a:r>
            <a:r>
              <a:rPr lang="ru-RU" sz="3200" dirty="0" smtClean="0"/>
              <a:t>. </a:t>
            </a:r>
            <a:endParaRPr lang="ru-RU" sz="3200" dirty="0"/>
          </a:p>
        </p:txBody>
      </p:sp>
      <p:pic>
        <p:nvPicPr>
          <p:cNvPr id="3074" name="Picture 2" descr="C:\Users\Наталья\Downloads\150311-istoriya-mody-stil-637x0-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 bwMode="auto">
          <a:xfrm>
            <a:off x="823912" y="1524000"/>
            <a:ext cx="3325813" cy="4572000"/>
          </a:xfrm>
          <a:prstGeom prst="rect">
            <a:avLst/>
          </a:prstGeom>
          <a:noFill/>
        </p:spPr>
      </p:pic>
      <p:pic>
        <p:nvPicPr>
          <p:cNvPr id="3075" name="Picture 3" descr="C:\Users\Наталья\Downloads\12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572001" y="1571612"/>
            <a:ext cx="4010819" cy="450059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Наталья\Downloads\st_12119_1n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1238250" y="1905000"/>
            <a:ext cx="6667500" cy="381000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1"/>
            <a:ext cx="8229600" cy="1419212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/>
              <a:t>Кутюрье создает коллекции уникальных моделей одежды, которые выполняются вручную в домах высокой моды. </a:t>
            </a:r>
            <a:endParaRPr lang="ru-RU" sz="2800" dirty="0"/>
          </a:p>
        </p:txBody>
      </p:sp>
    </p:spTree>
  </p:cSld>
  <p:clrMapOvr>
    <a:masterClrMapping/>
  </p:clrMapOvr>
  <p:transition spd="slow">
    <p:dissolv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Наталья\Downloads\1331474185_2briuki_ikiev.com_.ua_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28661" y="2071678"/>
            <a:ext cx="7072363" cy="4143404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57167"/>
            <a:ext cx="8229600" cy="1428760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/>
              <a:t>Задача дизайнера независимо от области деятельности — формирование эстетических и функциональных </a:t>
            </a:r>
            <a:r>
              <a:rPr lang="ru-RU" sz="2800" dirty="0" smtClean="0"/>
              <a:t>  качеств   предметной   среды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</p:cSld>
  <p:clrMapOvr>
    <a:masterClrMapping/>
  </p:clrMapOvr>
  <p:transition spd="slow">
    <p:dissolv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Наталья\Downloads\1343140108_degaen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785794"/>
            <a:ext cx="7715304" cy="54292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Наталья\Downloads\big_imgi8021 (kopirovat)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571481"/>
            <a:ext cx="8072495" cy="57150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Наталья\Downloads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7" y="857233"/>
            <a:ext cx="7572428" cy="524988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Стилист – это специалист, способный </a:t>
            </a:r>
            <a:r>
              <a:rPr lang="ru-RU" sz="2800" dirty="0" smtClean="0"/>
              <a:t>помочь потребителю грамотно, в рамках единого стиля подобрать гардероб из моделей разных марок, выбрать прическу и макияж. </a:t>
            </a:r>
            <a:endParaRPr lang="ru-RU" sz="2800" dirty="0"/>
          </a:p>
        </p:txBody>
      </p:sp>
      <p:pic>
        <p:nvPicPr>
          <p:cNvPr id="9220" name="Picture 4" descr="C:\Users\Наталья\Downloads\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14349" y="1524000"/>
            <a:ext cx="3429024" cy="4691082"/>
          </a:xfrm>
          <a:prstGeom prst="rect">
            <a:avLst/>
          </a:prstGeom>
          <a:noFill/>
        </p:spPr>
      </p:pic>
      <p:pic>
        <p:nvPicPr>
          <p:cNvPr id="9218" name="Picture 2" descr="C:\Users\Наталья\Downloads\10018421.large_a4eb663679b05e42765d33a97a44658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 bwMode="auto">
          <a:xfrm>
            <a:off x="5141203" y="1524000"/>
            <a:ext cx="3073232" cy="4572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</TotalTime>
  <Words>242</Words>
  <Application>Microsoft Office PowerPoint</Application>
  <PresentationFormat>Экран (4:3)</PresentationFormat>
  <Paragraphs>13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Бумажная</vt:lpstr>
      <vt:lpstr>Профессия «Дизайнер»</vt:lpstr>
      <vt:lpstr>Создание модной одежды — одна из престижных областей, с которой мечтают связать свою жизнь многие молодые люди. </vt:lpstr>
      <vt:lpstr>Художник-модельер - это самая известная из  профессий  в  модной  индустрии. </vt:lpstr>
      <vt:lpstr>Кутюрье создает коллекции уникальных моделей одежды, которые выполняются вручную в домах высокой моды. </vt:lpstr>
      <vt:lpstr>Задача дизайнера независимо от области деятельности — формирование эстетических и функциональных   качеств   предметной   среды.</vt:lpstr>
      <vt:lpstr>Слайд 6</vt:lpstr>
      <vt:lpstr>Слайд 7</vt:lpstr>
      <vt:lpstr>Слайд 8</vt:lpstr>
      <vt:lpstr>Стилист – это специалист, способный помочь потребителю грамотно, в рамках единого стиля подобрать гардероб из моделей разных марок, выбрать прическу и макияж. </vt:lpstr>
      <vt:lpstr>Манекенщица показывает модную одежду на подиуме. Фотомодель, фотограф создают модные образы             для     журналов     и     телевидения. </vt:lpstr>
      <vt:lpstr>Профессия байер или закупщик – требует быть в курсе модных тенденций, психологии и маркетинга,  знания языков и современных информационных технологий.</vt:lpstr>
      <vt:lpstr>Мерчендайзинг — это искусство продвижения          и    продажи   товаров   на    рынке. </vt:lpstr>
      <vt:lpstr>В   обязанности   шопера   входит   сопровождение   клиента  по магазинам,  подбор  гардероба, оценка уже существующих  у  клиента  вещей,  умение  смешивать дорогие брендовые  вещи с недорогими вариантами. </vt:lpstr>
      <vt:lpstr>Жизнь нам дана, чтобы внести в неё свой вклад. Иначе зачем мы находимся в этом мире?                                Стивен Джобс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Профессия «Дизайнер»</dc:title>
  <dc:creator>Наталья</dc:creator>
  <cp:lastModifiedBy>Наталья</cp:lastModifiedBy>
  <cp:revision>41</cp:revision>
  <dcterms:created xsi:type="dcterms:W3CDTF">2013-03-04T05:26:01Z</dcterms:created>
  <dcterms:modified xsi:type="dcterms:W3CDTF">2013-03-04T08:43:24Z</dcterms:modified>
</cp:coreProperties>
</file>