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1219041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52" y="-72"/>
      </p:cViewPr>
      <p:guideLst>
        <p:guide orient="horz" pos="384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786933"/>
            <a:ext cx="5829300" cy="26130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6907901"/>
            <a:ext cx="4800600" cy="31153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488185"/>
            <a:ext cx="1543050" cy="104013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488185"/>
            <a:ext cx="4514850" cy="104013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7833470"/>
            <a:ext cx="5829300" cy="24211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5166821"/>
            <a:ext cx="5829300" cy="266665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844433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844433"/>
            <a:ext cx="3028950" cy="80451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728734"/>
            <a:ext cx="303014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3865941"/>
            <a:ext cx="303014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1" y="2728734"/>
            <a:ext cx="3031331" cy="11372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1" y="3865941"/>
            <a:ext cx="3031331" cy="7023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485359"/>
            <a:ext cx="2256235" cy="20655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9" y="485363"/>
            <a:ext cx="3833813" cy="1040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2" y="2550961"/>
            <a:ext cx="2256235" cy="83385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8533291"/>
            <a:ext cx="4114800" cy="10074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1089235"/>
            <a:ext cx="4114800" cy="731424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9540695"/>
            <a:ext cx="4114800" cy="14306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88182"/>
            <a:ext cx="6172200" cy="2031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844433"/>
            <a:ext cx="6172200" cy="804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11298711"/>
            <a:ext cx="1600200" cy="649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11298711"/>
            <a:ext cx="2171700" cy="649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11298711"/>
            <a:ext cx="1600200" cy="649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ak.Agrarnyy@tatar.ru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142984" y="206304"/>
            <a:ext cx="44291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ГАПОУ «</a:t>
            </a:r>
            <a:r>
              <a:rPr lang="ru-RU" sz="1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аграрный колледж»</a:t>
            </a:r>
            <a:endParaRPr lang="ru-RU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8" y="317415"/>
            <a:ext cx="928362" cy="1333336"/>
          </a:xfrm>
          <a:prstGeom prst="rect">
            <a:avLst/>
          </a:prstGeom>
          <a:noFill/>
        </p:spPr>
      </p:pic>
      <p:pic>
        <p:nvPicPr>
          <p:cNvPr id="22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64" y="507891"/>
            <a:ext cx="1000132" cy="1121118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1428736" y="715907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О Р Д З О Н</a:t>
            </a: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28670" y="412653"/>
            <a:ext cx="47863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14290" y="126938"/>
            <a:ext cx="6357982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962677" y="1460275"/>
            <a:ext cx="229742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выпуск № , Январь-Февраль 2021 года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14290" y="1841227"/>
            <a:ext cx="6357982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5715128" y="984347"/>
            <a:ext cx="1714289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-531766" y="968497"/>
            <a:ext cx="14921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14500" y="2894747"/>
            <a:ext cx="3429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958234" y="1865830"/>
            <a:ext cx="447116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Татьянин День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  Несмотря что история праздника своими корнями уходит в далекое прошлое, традиции празднования Дня студента сохранились и по сей день. Студенты нашего колледжа организовали праздничный концерт, фойе было украшено плакатами . В завершении праздника по традиции  состоялась товарищеская встреча студентов и преподавателей по волейболу.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A28E92B-DD76-4BB6-9E02-E58BB28E5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616" y="1829348"/>
            <a:ext cx="18290" cy="3917526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16632" y="6156875"/>
            <a:ext cx="619268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Блокада Ленинграда</a:t>
            </a:r>
          </a:p>
          <a:p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января – день, когда Ленинград был полностью освобожден от блокады в 1944 году- является одним и дней воинской славы России. В этот день студенты и преподаватели колледжа провели масштабное мероприятие «Блокадный хлеб» которое собрало студентов всех курсов. Были проведены уроки мужества «Блокадный Ленинград. Город непокоренных». Ребята узнали о нормах хлеба блокадников, о том, что значили хлебные карточки, с замиранием сердца слушали о детях войны, дневнике Тани Савичевой, читали строки из ее дневника, узнали о «Дороге жизни», как люди помогали и поддерживали друг друга в то страшное время. Такие уроки мужества сохранятся в памяти ребят на всю жизнь, ведь подрастающее поколение должно помнить о войне, героизме нашего народа, тем самым сохраняя историческую память и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допускать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искажения правды о великой отечественной войне</a:t>
            </a:r>
            <a:r>
              <a:rPr lang="ru-RU" dirty="0"/>
              <a:t>.</a:t>
            </a:r>
          </a:p>
        </p:txBody>
      </p:sp>
      <p:pic>
        <p:nvPicPr>
          <p:cNvPr id="1028" name="Picture 4" descr="G:\газеты\9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48" y="3168192"/>
            <a:ext cx="4248472" cy="280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газеты\9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7" y="8543478"/>
            <a:ext cx="338409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газеты\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726" y="8543478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9627" y="1990750"/>
            <a:ext cx="173098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base">
              <a:buFont typeface="Wingdings" pitchFamily="2" charset="2"/>
              <a:buChar char="Ø"/>
            </a:pP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Татьянин День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Блокада Ленинграда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Студенческий </a:t>
            </a: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десант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Первенство Приволжского Федерального округа по спортивной </a:t>
            </a: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акробатике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"Спорт - норма жизни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Региональный чемпионат «Молодые профессионалы» (</a:t>
            </a:r>
            <a:r>
              <a:rPr lang="ru-RU" sz="1000" b="1" i="1" dirty="0" err="1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i="1" dirty="0" err="1"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) по компетенции «Бухгалтерский учет»</a:t>
            </a:r>
            <a:endParaRPr lang="ru-RU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6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9388" y="233155"/>
            <a:ext cx="3429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Студенческий </a:t>
            </a: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десант</a:t>
            </a:r>
          </a:p>
          <a:p>
            <a:pPr algn="ctr"/>
            <a:endParaRPr lang="en-US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января студенты колледжа приняли участие во Всероссийской акции  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« Студенческий десант» приуроченной ко «Дню российского студенчества». Сотрудники общественного совета ОМВД России по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Бугульминскому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району провели экскурсию для студентов колледжа, после которой состоялась товарищеская встреча по волейболу между студентами и сотрудниками ОМВД.</a:t>
            </a:r>
          </a:p>
        </p:txBody>
      </p:sp>
      <p:pic>
        <p:nvPicPr>
          <p:cNvPr id="2050" name="Picture 2" descr="G:\газеты\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3" y="227414"/>
            <a:ext cx="3000721" cy="197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41679" y="2494806"/>
            <a:ext cx="3429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Первенство Приволжского Федерального округа по спортивной </a:t>
            </a: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акробатике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 городе Киров прошли Чемпионат и Первенство Приволжского Федерального округа по спортивной акробатике. Студент нашего колледжа 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Шум Валерий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 и его партнерша Муравьева Карина представляли Республику Татарстан на чемпионате. Наши студенты  показали неплохие результаты и вошли в десятку сильнейших пар России. Ребята, так держать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G:\газеты\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20" y="2249398"/>
            <a:ext cx="2798717" cy="184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9320" y="4295006"/>
            <a:ext cx="3429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"Спорт - норма жизни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13 февраля  на территории лыжной базы прошла Всероссийская массовая гонка "Лыжня России - 2021" и "Лыжня Татарстана - 2021"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Участие в ней  приняли как профессиональные спортсмены, так и любители зимнего вида спорта. Возрастных ограничений нет.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Мероприятие открылось в 10  утра.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Бугульминцев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приветствовали заместитель руководителя исполкома района по социальным вопросам Ольга Плеханова и главный судья соревнований Елена Кудряшова. Команда нашего колледжа приняла активное участие во Всероссийской массовой гонке.</a:t>
            </a:r>
          </a:p>
        </p:txBody>
      </p:sp>
      <p:pic>
        <p:nvPicPr>
          <p:cNvPr id="2052" name="Picture 4" descr="G:\газеты\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3" y="4525456"/>
            <a:ext cx="3025656" cy="199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48037" y="6743278"/>
            <a:ext cx="359770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Региональный чемпионат «Молодые профессионалы» (</a:t>
            </a:r>
            <a:r>
              <a:rPr lang="ru-RU" sz="1000" b="1" i="1" dirty="0" err="1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i="1" dirty="0" err="1"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) по компетенции «Бухгалтерский учет»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 25 по 30 января 2021 года на базе СЦК ГАПОУ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политехнический колледж» состоялся дополнительный этап регионального чемпионата «Молодые профессионалы» (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) Республики Татарстан чемпионатного цикла 2020/2021 годов по компетенции «Бухгалтерский учет».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 чемпионате приняли участие лучшие студенты, которые прошли серьёзный отбор, это студенты из ГАПОУ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Альметьевский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торгово-экономический техникум», ГАПОУ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Чистопольский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сельскохозяйственный техникум имени Г.И. Усманова», ГАПОУ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Актанышский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технологический техникум», ГАПОУ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Набережночелнинский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технологический техникум», ГАПОУ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аграрный колледж», ГАПОУ «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политехнический колледж».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Конкурсанты в течении недели выполняли задания по четырем модулям, показывали теоретические и практические навыки в текущем учете и группировке данных бухгалтерского учета в программе 1С: Бухгалтерия 8.3, ведение налогового учета и налоговое планирование, составление финансовой отчетности и ее анализ, оценка и управление эффективностью деятельности.</a:t>
            </a:r>
          </a:p>
          <a:p>
            <a:pPr fontAlgn="base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По результатам чемпионата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Нурутдинов </a:t>
            </a:r>
            <a:r>
              <a:rPr lang="ru-RU" sz="1000" b="1" dirty="0" err="1">
                <a:latin typeface="Times New Roman" pitchFamily="18" charset="0"/>
                <a:cs typeface="Times New Roman" pitchFamily="18" charset="0"/>
              </a:rPr>
              <a:t>Арслан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  (студент группы ЭСХ-309) занял третье место.</a:t>
            </a:r>
          </a:p>
        </p:txBody>
      </p:sp>
      <p:pic>
        <p:nvPicPr>
          <p:cNvPr id="2053" name="Picture 5" descr="G:\газеты\9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20" y="6698022"/>
            <a:ext cx="2797722" cy="184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5914D9F-EAE7-4ED9-B861-4967E52060E7}"/>
              </a:ext>
            </a:extLst>
          </p:cNvPr>
          <p:cNvSpPr txBox="1"/>
          <p:nvPr/>
        </p:nvSpPr>
        <p:spPr>
          <a:xfrm>
            <a:off x="163966" y="11518939"/>
            <a:ext cx="34270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Студенческая газета «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Фордзон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Ответственный за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выпуск-</a:t>
            </a:r>
            <a:r>
              <a:rPr kumimoji="0" lang="ru-RU" sz="1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А.В Фомичёва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aseline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Деркач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В. Салахов А.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29D8ADA-E229-4A27-8039-FE6AEE5A21DC}"/>
              </a:ext>
            </a:extLst>
          </p:cNvPr>
          <p:cNvSpPr/>
          <p:nvPr/>
        </p:nvSpPr>
        <p:spPr>
          <a:xfrm>
            <a:off x="2651730" y="11441995"/>
            <a:ext cx="40423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Наш адрес: 423230, РТ, </a:t>
            </a:r>
            <a:r>
              <a:rPr lang="ru-RU" sz="1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г.Бугульма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ул.Ленина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135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pu75@yandex.ru 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Bak.Agrarnyy@tatar.ru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Тираж – 50 экз.</a:t>
            </a:r>
            <a:endParaRPr lang="en-US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G:\газеты\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74" y="8565176"/>
            <a:ext cx="2851390" cy="213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30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293</Words>
  <Application>Microsoft Office PowerPoint</Application>
  <PresentationFormat>Произвольный</PresentationFormat>
  <Paragraphs>46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Artur</cp:lastModifiedBy>
  <cp:revision>6</cp:revision>
  <dcterms:created xsi:type="dcterms:W3CDTF">2021-04-12T09:02:53Z</dcterms:created>
  <dcterms:modified xsi:type="dcterms:W3CDTF">2021-04-13T05:59:32Z</dcterms:modified>
</cp:coreProperties>
</file>