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1219041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032" y="-690"/>
      </p:cViewPr>
      <p:guideLst>
        <p:guide orient="horz" pos="384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786932"/>
            <a:ext cx="5829300" cy="2613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907901"/>
            <a:ext cx="4800600" cy="31153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1BAF3-B767-47A2-919F-36384D3E1B8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5361-058B-4A8D-900F-B7495D3FB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09383-FE90-4C04-BAAB-A9EEC22CB7EE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ED857-8865-401A-8A4A-72B8BA283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488184"/>
            <a:ext cx="1543050" cy="104013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488184"/>
            <a:ext cx="4514850" cy="104013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A817-D5DA-4F56-993A-2361336BDAD3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5B9E3-03E1-4FD6-B5E3-E0226F774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A76A1-AD56-4A5A-915C-3355AFF6733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BEE3D-129B-4648-A7CF-C7AB03661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7833470"/>
            <a:ext cx="5829300" cy="24211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5166818"/>
            <a:ext cx="5829300" cy="26666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EA993-C128-4506-A941-A04A2AE4AE66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517F-1426-4492-8EDF-1C3B192B2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CE543-C03A-41D4-A430-47FEE5C82B7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227C-8AC7-4392-A630-C1856BB24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728734"/>
            <a:ext cx="303014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865941"/>
            <a:ext cx="303014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728734"/>
            <a:ext cx="303133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865941"/>
            <a:ext cx="303133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16392-DCAD-4CC4-944B-1D3E8D106E9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43B56-7C08-46CD-802A-AEF502F6C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1A96-CD06-4AC7-A196-E9AD7701FB2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80B-5049-4B5A-B19D-4DA38810A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0CFC7-9137-4E6B-BCD2-07C271E28279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E9D5-9B55-40FE-ADDE-F702FF912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485359"/>
            <a:ext cx="2256235" cy="20655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485360"/>
            <a:ext cx="3833813" cy="1040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550958"/>
            <a:ext cx="2256235" cy="83385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6EBB4-891E-4A49-9883-A4B3089D322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C47A-0773-4B18-BD48-318000C09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8533290"/>
            <a:ext cx="4114800" cy="1007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1089235"/>
            <a:ext cx="4114800" cy="731424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9540693"/>
            <a:ext cx="4114800" cy="14306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44A84-3619-4815-8651-CAEB5BECDAB0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9026-09CA-4FDA-AE23-607DB9B9D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488950"/>
            <a:ext cx="61722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844800"/>
            <a:ext cx="6172200" cy="804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5952AD-5FEA-40A4-B7BB-BC88298C0FE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11298238"/>
            <a:ext cx="21717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BF6468-CA65-4820-A79C-8C51EB2CA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hyperlink" Target="https://ru.wikipedia.org/wiki/%D0%A2%D1%80%D0%B5%D1%82%D0%B8%D0%B9_%D1%80%D0%B5%D0%B9%D1%85" TargetMode="External"/><Relationship Id="rId5" Type="http://schemas.openxmlformats.org/officeDocument/2006/relationships/image" Target="../media/image4.jpg"/><Relationship Id="rId10" Type="http://schemas.openxmlformats.org/officeDocument/2006/relationships/hyperlink" Target="https://ru.wikipedia.org/wiki/%D0%92%D0%B5%D1%80%D0%BC%D0%B0%D1%85%D1%82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ru.wikipedia.org/wiki/%D0%9E%D0%BA%D0%BA%D1%83%D0%BF%D0%B0%D1%86%D0%B8%D1%8F_%D1%82%D0%B5%D1%80%D1%80%D0%B8%D1%82%D0%BE%D1%80%D0%B8%D0%B8_%D0%A1%D0%A1%D0%A1%D0%A0_%D0%B2%D0%BE%D0%B9%D1%81%D0%BA%D0%B0%D0%BC%D0%B8_%D0%A2%D1%80%D0%B5%D1%82%D1%8C%D0%B5%D0%B3%D0%BE_%D1%80%D0%B5%D0%B9%D1%85%D0%B0_%D0%B8_%D0%B5%D0%B3%D0%BE_%D1%81%D0%BE%D1%8E%D0%B7%D0%BD%D0%B8%D0%BA%D0%BE%D0%B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Bak.Agrarnyy@tatar.ru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s://bugulma.bezformata.com/word/lizhne-rossii-2023/16824383/" TargetMode="External"/><Relationship Id="rId4" Type="http://schemas.openxmlformats.org/officeDocument/2006/relationships/image" Target="../media/image10.jpg"/><Relationship Id="rId9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53988"/>
            <a:ext cx="44291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1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аграрный колледж»</a:t>
            </a:r>
          </a:p>
        </p:txBody>
      </p:sp>
      <p:pic>
        <p:nvPicPr>
          <p:cNvPr id="13314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38125"/>
            <a:ext cx="9286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81000"/>
            <a:ext cx="10001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28736" y="537000"/>
            <a:ext cx="414340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О Р Д З О Н</a:t>
            </a:r>
          </a:p>
        </p:txBody>
      </p:sp>
      <p:sp>
        <p:nvSpPr>
          <p:cNvPr id="13317" name="Прямоугольник 7"/>
          <p:cNvSpPr>
            <a:spLocks noChangeArrowheads="1"/>
          </p:cNvSpPr>
          <p:nvPr/>
        </p:nvSpPr>
        <p:spPr bwMode="auto">
          <a:xfrm>
            <a:off x="928688" y="309563"/>
            <a:ext cx="4786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4313" y="95250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9" name="Прямоугольник 9"/>
          <p:cNvSpPr>
            <a:spLocks noChangeArrowheads="1"/>
          </p:cNvSpPr>
          <p:nvPr/>
        </p:nvSpPr>
        <p:spPr bwMode="auto">
          <a:xfrm>
            <a:off x="212724" y="1141827"/>
            <a:ext cx="63595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выпуск № ,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Январь-Февраль 2022 </a:t>
            </a: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года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4313" y="1381125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930106" y="737394"/>
            <a:ext cx="1285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-346869" y="726282"/>
            <a:ext cx="11207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3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0400" y="1558925"/>
            <a:ext cx="19050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50986" y="1558925"/>
            <a:ext cx="177623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Литературно-музыкальная встреча посвященная 85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со дня рождения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В.С.Высоцкого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студентов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Встреча студентов с участником специальной военной операции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Здоровья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Классный час "Молодая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Гвардия«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Всероссийский исторический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«Сталинградская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битва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Конкурс профессионального мастерства на звание "Лучший водитель категории «С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»«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Студенческий трудовой отряд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аграрного колледжа «БАКСТО» - это одна большая, дружная, единая семья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аграрный колледж присоединился к Всероссийскому массовому забегу «Лыжня России»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4141" y="2005713"/>
            <a:ext cx="271582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января наши студенты приняли участие в литературно-музыкальной встрече, посвященной 85-летию со дня рождения актёра, поэта и музыканта Владимира 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Высоцкого.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Он и при жизни было легендой. А после смерти его именем называли театры, корабли. В 1965 году астрономы Крымской обсерватории назвали открытую ими планету его именем. Она значиться под номером 2374 в Международном каталоге планет. Ивановскому молодежному театру присвоено имя поэта. Бульвар в Киеве также носит имя Владимира Высоцкого. Миллионными тиражами выпущены диски его песен. Его песни — для жизни, для друзей. В них есть то, что может поддержать в трудную минуту, есть неистощимая сила, мощь и размах человеческой души.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2625" y="1447363"/>
            <a:ext cx="298854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Литературно-музыкальная встреча посвященная 85 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дня рождения 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В.С.Высоцкого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61" y="2106842"/>
            <a:ext cx="2095500" cy="1381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7225" y="5232766"/>
            <a:ext cx="48113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у наших студентов действительно праздник - День студента! Сегодня состоялся праздничный концерт и дискотека для наших студентов.  Поздравляем и желаем, чтобы студенческая жизнь была насыщенной, продуктивной, наполненной общественной деятельностью, творчеством, спортом. Ваши ум, талант, креативность обязательно приведут вас к успеху. 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2405" y="4988770"/>
            <a:ext cx="45369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студентов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182" y="3585619"/>
            <a:ext cx="2118280" cy="139613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52050" y="6429210"/>
            <a:ext cx="45864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января в нашем колледже прошла встреча студентов с участником специальной военной операции. У студентов была возможность напрямую пообщаться с участником исторических событий современной России, узнать, как обстоят дела на фронте в настоящее время, а также получить ответы на интересующие их вопросы: как ведется подготовка к отправке в зону СВО; поменялась ли тактика ведения хода операции; какие качества нужно воспитывать в себе, чтобы они пригодились в будущем. Встреча прошла в теплой дружеской обстановке. Хочется верить, что после этой встречи у всех присутствующих произошла переоценка жизненных ценностей и появилось чувство личной ответственности за свою семью, народ, Родину. 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" y="6685502"/>
            <a:ext cx="2055190" cy="13545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618385" y="6085576"/>
            <a:ext cx="3429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студентов с участником специальной военной операции.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496" y="8540583"/>
            <a:ext cx="38492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января  для групп 1 курса в рамках «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Месячника Здоровья»</a:t>
            </a:r>
            <a:r>
              <a:rPr lang="ru-RU" sz="1000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состоялась лекция  «Нужно помнить».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Студентам рассказали  о ценности жизни, позитивном отношении к себе и окружающим, взаимодействии со сверстниками. Основной целью внеклассных часов является повышение активности самих студентов, формирование у них чувства ответственности за свою жизнь, навыков самоорганизации и самореализации.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641" y="8299549"/>
            <a:ext cx="38841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 Здоровья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74" y="8092126"/>
            <a:ext cx="2760625" cy="181950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12725" y="10301096"/>
            <a:ext cx="64966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января в колледже состоялся открытый классный час, посвященный истории подпольной антифашистской комсомольской организации  «Молодая Гвардия». Преподаватель  истории Корнилова Т.В. рассказала студентам  о создании  «Молодой Гвардии». Организация была создана вскоре после начала 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Оккупация территории СССР войсками Третьего рейха и его союзников"/>
              </a:rPr>
              <a:t>оккупации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города Краснодона 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Вермахт"/>
              </a:rPr>
              <a:t>войсками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tooltip="Третий рейх"/>
              </a:rPr>
              <a:t>нацистской Германии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начавшейся 20 июля 1942 года. «Молодая гвардия» насчитывала семьдесят одного человека: сорок семь юношей и двадцать четыре девушки. Самому младшему было четырнадцать лет, а пятидесяти пяти из них так и не исполнилось девятнадцати, так как они погибли. В составе организации были русские, украинцы (в том числе казаки), армяне, белорусы, евреи, азербайджанец и молдаванин. После лекции студенты посмотрели исторический  художественный фильм «Молодая Гвардия».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07344" y="10076305"/>
            <a:ext cx="3429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"Молодая Гвардия"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32" y="546970"/>
            <a:ext cx="3846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нашего колледжа приняли участие во  Всероссийском  историческом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Сталинградская битва». В рамках мероприятия командам предстояло пройти несколько этапов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выполнить все задания, чтобы заработать драгоценные баллы. Каждое из заданий было связано с историей Сталинградской  битвы. Также в ходе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 смогли узнать о непростых временах военного времени и тех испытаниях, с которыми столкнулись солдаты в эти страшные дни.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421" y="249960"/>
            <a:ext cx="2641199" cy="17407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632" y="144288"/>
            <a:ext cx="37444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исторический </a:t>
            </a:r>
            <a:r>
              <a:rPr lang="ru-RU" sz="11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endParaRPr lang="ru-RU" sz="11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«Сталинградская 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746" y="2494806"/>
            <a:ext cx="3828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колледже прошёл конкурс профессионального мастерства на звание "Лучший водитель категории «С»". В течение двух дней студенты демонстрировали свои теоретические знания и практические навыки. В результате первое место занял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Музипов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Ирек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второе – Абдурахманов Алик и третье –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Кожеватов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Артур. Победителю предстоит участвовать в республиканском конкурсе.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340" y="2044568"/>
            <a:ext cx="3429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профессионального мастерства на звание "Лучший водитель категории «С»"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422" y="2131187"/>
            <a:ext cx="2641198" cy="17407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21246" y="4470237"/>
            <a:ext cx="4448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февраля в гостях у нашего колледжа побывали представители Российских Студенческих Отрядов. Ежегодно для студентов в Республике Татарстан формируются студенческие отряды по множеству направлений: строительные, педагогические, сервисные, сельскохозяйственные, медицинские, отряды по благоустройству, проводников и др. В нашем колледже на протяжении многих лет работает сельскохозяйственный студенческий трудовой отряд. Наш студенческий трудовой отряд «БАКСТО» - это одна большая, дружная, единая семья.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1246" y="3991485"/>
            <a:ext cx="45224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трудовой отряд 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колледжа «БАКСТО» - это одна большая, дружная, единая семья.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6" y="4206928"/>
            <a:ext cx="2095500" cy="13811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0864" y="6224563"/>
            <a:ext cx="3976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нашего колледжа приняли участие в Всероссийском массовом забеге "Лыжня России" .  В этом году он проводится в 41-й раз. Забеги проводились на дистанциях: два, три и пять километров. Победителем «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ЛЫЖНИ РОССИИ-2023"/>
              </a:rPr>
              <a:t>ЛЫЖНИ РОССИИ-2023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среди девушек  стали –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Деркач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Вероника и  Ахметова Карина. Многие не упустили свой шанс в рамках соревнований выполнить нормативы ГТО.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745" y="5793676"/>
            <a:ext cx="38376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Бугульминский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аграрный колледж присоединился к Всероссийскому массовому забегу «Лыжня России»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32" y="5793676"/>
            <a:ext cx="2642564" cy="174169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139301" y="8090137"/>
            <a:ext cx="35285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февраля наши студенты и преподаватели приняли участие в отборочном этапе проекта «Кадровый резерв»  в городе Набережные Челны. На данном этапе собеседование проводили с кандидатами на пост местного руководителя Российского движения детей и молодёжи «Движение Первых», это  движение, которое поможет каждому студенту СПО внести большой вклад в развитие нашей страны.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92030" y="7854170"/>
            <a:ext cx="33196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Первых</a:t>
            </a:r>
            <a:endParaRPr lang="ru-RU" sz="1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4" y="7525112"/>
            <a:ext cx="3013557" cy="1986208"/>
          </a:xfrm>
          <a:prstGeom prst="rect">
            <a:avLst/>
          </a:prstGeom>
        </p:spPr>
      </p:pic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163513" y="11518900"/>
            <a:ext cx="34274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1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Ответственный за выпуск-Фомичёва А.В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Салахов А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ЭСХ-311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1"/>
          <p:cNvSpPr>
            <a:spLocks noChangeArrowheads="1"/>
          </p:cNvSpPr>
          <p:nvPr/>
        </p:nvSpPr>
        <p:spPr bwMode="auto">
          <a:xfrm>
            <a:off x="2651125" y="11518900"/>
            <a:ext cx="40433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pu75@yandex.ru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Bak.Agrarnyy@tatar.ru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Тираж – 50 экз.</a:t>
            </a:r>
            <a:endParaRPr lang="en-US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48" y="9585561"/>
            <a:ext cx="2818280" cy="185750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63513" y="10351960"/>
            <a:ext cx="35865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февраля в нашем колледже прошла военно-спортивная эстафета  «Курс молодого бойца - ГТО» приуроченная к дню защитника Отечества. 1 место заняла группа МСХ-302, 2 место группа МРА-201, 3 место группа ЭРСТО-101. Поздравляем с победой !!!!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5526" y="9675960"/>
            <a:ext cx="3429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Военно-спортивная эстафета  «Курс молодого бойца - ГТО» приуроченная к дню защитника Отечества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436</Words>
  <Application>Microsoft Office PowerPoint</Application>
  <PresentationFormat>Произвольный</PresentationFormat>
  <Paragraphs>56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Schoolbook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Артyр</cp:lastModifiedBy>
  <cp:revision>10</cp:revision>
  <dcterms:created xsi:type="dcterms:W3CDTF">2021-04-25T07:00:41Z</dcterms:created>
  <dcterms:modified xsi:type="dcterms:W3CDTF">2023-04-04T16:24:50Z</dcterms:modified>
</cp:coreProperties>
</file>