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6858000" cy="1219041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804" y="-5100"/>
      </p:cViewPr>
      <p:guideLst>
        <p:guide orient="horz" pos="384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786932"/>
            <a:ext cx="5829300" cy="26130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6907901"/>
            <a:ext cx="4800600" cy="31153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1BAF3-B767-47A2-919F-36384D3E1B82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55361-058B-4A8D-900F-B7495D3FB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09383-FE90-4C04-BAAB-A9EEC22CB7EE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ED857-8865-401A-8A4A-72B8BA283E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488184"/>
            <a:ext cx="1543050" cy="1040135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488184"/>
            <a:ext cx="4514850" cy="1040135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9A817-D5DA-4F56-993A-2361336BDAD3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5B9E3-03E1-4FD6-B5E3-E0226F774B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A76A1-AD56-4A5A-915C-3355AFF6733C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BEE3D-129B-4648-A7CF-C7AB03661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7833470"/>
            <a:ext cx="5829300" cy="242115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5166818"/>
            <a:ext cx="5829300" cy="266665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EA993-C128-4506-A941-A04A2AE4AE66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517F-1426-4492-8EDF-1C3B192B28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844432"/>
            <a:ext cx="3028950" cy="80451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844432"/>
            <a:ext cx="3028950" cy="80451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CE543-C03A-41D4-A430-47FEE5C82B75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5227C-8AC7-4392-A630-C1856BB24E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728734"/>
            <a:ext cx="3030141" cy="11372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865941"/>
            <a:ext cx="3030141" cy="7023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728734"/>
            <a:ext cx="3031331" cy="11372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865941"/>
            <a:ext cx="3031331" cy="7023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16392-DCAD-4CC4-944B-1D3E8D106E92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43B56-7C08-46CD-802A-AEF502F6C6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C1A96-CD06-4AC7-A196-E9AD7701FB27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80B-5049-4B5A-B19D-4DA38810AC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0CFC7-9137-4E6B-BCD2-07C271E28279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2E9D5-9B55-40FE-ADDE-F702FF9129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485359"/>
            <a:ext cx="2256235" cy="20655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485360"/>
            <a:ext cx="3833813" cy="104041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550958"/>
            <a:ext cx="2256235" cy="83385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6EBB4-891E-4A49-9883-A4B3089D3225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2C47A-0773-4B18-BD48-318000C09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8533290"/>
            <a:ext cx="4114800" cy="100740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1089235"/>
            <a:ext cx="4114800" cy="731424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9540693"/>
            <a:ext cx="4114800" cy="143067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44A84-3619-4815-8651-CAEB5BECDAB0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49026-09CA-4FDA-AE23-607DB9B9DA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488950"/>
            <a:ext cx="6172200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2844800"/>
            <a:ext cx="6172200" cy="804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11298238"/>
            <a:ext cx="1600200" cy="649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5952AD-5FEA-40A4-B7BB-BC88298C0FEC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11298238"/>
            <a:ext cx="2171700" cy="649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11298238"/>
            <a:ext cx="1600200" cy="649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5BF6468-CA65-4820-A79C-8C51EB2CAD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19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hyperlink" Target="mailto:Bak.Agrarnyy@tatar.ru" TargetMode="Externa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3000" y="153988"/>
            <a:ext cx="4429125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ГАПОУ «</a:t>
            </a:r>
            <a:r>
              <a:rPr lang="ru-RU" sz="1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Бугульминский</a:t>
            </a:r>
            <a:r>
              <a:rPr lang="ru-RU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аграрный колледж»</a:t>
            </a:r>
          </a:p>
        </p:txBody>
      </p:sp>
      <p:pic>
        <p:nvPicPr>
          <p:cNvPr id="13314" name="Picture 1" descr="C:\Users\Библиотека\Desktop\ВСЕ материалы на конкурс и на сайт\логотип колледж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38125"/>
            <a:ext cx="92868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2" descr="C:\Users\Библиотека\Desktop\ВЫПУСК ГАЗЕТЫ\ГАЗЕТА\1280px-Traktor_Bugulma_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0" y="381000"/>
            <a:ext cx="1000125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428736" y="537000"/>
            <a:ext cx="4143404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 О Р Д З О Н</a:t>
            </a:r>
          </a:p>
        </p:txBody>
      </p:sp>
      <p:sp>
        <p:nvSpPr>
          <p:cNvPr id="13317" name="Прямоугольник 7"/>
          <p:cNvSpPr>
            <a:spLocks noChangeArrowheads="1"/>
          </p:cNvSpPr>
          <p:nvPr/>
        </p:nvSpPr>
        <p:spPr bwMode="auto">
          <a:xfrm>
            <a:off x="928688" y="309563"/>
            <a:ext cx="4786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Студенческая газета</a:t>
            </a:r>
          </a:p>
          <a:p>
            <a:pPr algn="ctr"/>
            <a:r>
              <a:rPr lang="ru-RU" sz="100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14313" y="95250"/>
            <a:ext cx="63579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9" name="Прямоугольник 9"/>
          <p:cNvSpPr>
            <a:spLocks noChangeArrowheads="1"/>
          </p:cNvSpPr>
          <p:nvPr/>
        </p:nvSpPr>
        <p:spPr bwMode="auto">
          <a:xfrm>
            <a:off x="1832569" y="1141540"/>
            <a:ext cx="238398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000" dirty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выпуск № , </a:t>
            </a:r>
            <a:r>
              <a:rPr lang="ru-RU" sz="10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Сентябрь-октябрь 2022 </a:t>
            </a:r>
            <a:r>
              <a:rPr lang="ru-RU" sz="1000" dirty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года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14313" y="1381125"/>
            <a:ext cx="63579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5930106" y="737394"/>
            <a:ext cx="128587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-346869" y="726282"/>
            <a:ext cx="112077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23" name="Рисунок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30400" y="1558925"/>
            <a:ext cx="19050" cy="391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211138" y="1558925"/>
            <a:ext cx="1714500" cy="517064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День Знаний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Разговоры о важном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«Автоссесия-2022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день бега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конкурса на лучший слоган, гимн или эмблему </a:t>
            </a:r>
            <a:r>
              <a:rPr lang="ru-RU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Профтехобразования</a:t>
            </a:r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Уборочная пора в учебном хозяйстве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Бугульминского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аграрного колледжа вышла на финишную </a:t>
            </a: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прямую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</a:t>
            </a:r>
            <a:r>
              <a:rPr lang="ru-RU" sz="1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флешмоб</a:t>
            </a:r>
            <a:endParaRPr lang="ru-RU" sz="1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86828" y="1476374"/>
            <a:ext cx="198542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колледже прошла торжественная линейка, посвященная Дню знаний. Под государственные гимны на линейке состоялось поднятие флагов Российской Федерации и Республики Татарстан. 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988" y="1476374"/>
            <a:ext cx="2528489" cy="16665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65711" y="1438275"/>
            <a:ext cx="230653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знаний</a:t>
            </a:r>
            <a:endParaRPr lang="ru-RU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25638" y="3489654"/>
            <a:ext cx="464661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sz="1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сентября во всех школах и колледжах нашей страны прошел открытый урок о социальных конфликтах в России «Мы – Россия. Возможности – будущее». Сегодня важно знать историю своей страны, родного края, приобщаться к богатой культуре и наследию. На развитие этих знаний в первую очередь направлены внеурочные занятия «Разговоры о важном». Сегодня, 5 сентября, они начались по всей стране и будут проходить раз в неделю. Классные руководители и студенты  будут говорить о семейных традициях, государственных символах, современной российской науке и великих достижениях прошлого.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1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занятии   студентам СПО рассказали о проектах президентской платформы «Россия – страна возможностей», показали короткий познавательный фильм, в котором сверстники поделились историями участия в проектах, конкурсах и олимпиадах платформы.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1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занятие внеурочной программы «Разговоры о важном» началось с исполнения Государственного гимна России и подъема Государственного флага России.</a:t>
            </a:r>
            <a:endParaRPr lang="ru-RU" sz="1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47169" y="3278721"/>
            <a:ext cx="230653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Разговоры о важном</a:t>
            </a:r>
            <a:endParaRPr lang="ru-RU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058" y="6044199"/>
            <a:ext cx="2794000" cy="1841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1138" y="6311230"/>
            <a:ext cx="3429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Студенты нашего колледжа приняли участие в городском конкурсе для студентов СПО «Автосессия-2022». Студенты учреждений среднего профессионального образования проходили  тестирование на знание основ правил дорожного движения. Интерактивные задания включают вопросы по знанию основных ситуаций поведения пешехода, водителя транспортного средства и велосипедиста. Наша команда заняла 2 место среди учебных заведений города Бугульма.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20688" y="6045891"/>
            <a:ext cx="230653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«Автоссесия-2022»</a:t>
            </a:r>
            <a:endParaRPr lang="ru-RU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38" y="7772367"/>
            <a:ext cx="2095500" cy="138112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347169" y="8179326"/>
            <a:ext cx="422508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Парад открытия легкоатлетического забега «Кросс нации» состоится 17 сентября в 10.00 часов на площади Дома техники. Забег "Кросс нации" проводят в России с 2004 года, его цель - популяризация здорового образа жизни.  В Бугульме дистанция в 2 км проходит через улицы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Гафиатуллина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Джалиля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Октябрьскую, Советскую. Участники - не только профессиональные спортсмены, но и любители разного уровня подготовки. Абсолютным победителем забега стал студент нашего колледжа Фомин Владислав. Копилка достижений наших студентов пополнилась еще 2 медалями  за первые места, победителями стали студенты 1 курса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Гапкаирова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Алина и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Кутнаев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Данияр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Поздравляем, так держать!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95674" y="7940105"/>
            <a:ext cx="230653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день бега</a:t>
            </a:r>
            <a:endParaRPr lang="ru-RU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38" y="9214117"/>
            <a:ext cx="2088320" cy="1376392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2400885" y="10077870"/>
            <a:ext cx="41990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конкурса на лучший слоган, гимн или эмблему </a:t>
            </a:r>
            <a:r>
              <a:rPr lang="ru-RU" sz="1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Профтехобразования</a:t>
            </a:r>
            <a:endParaRPr lang="ru-RU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373177" y="10540350"/>
            <a:ext cx="41990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преддверии Дня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профтехобразования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в нашем колледже прошел конкурс на лучший слоган, гимн или эмблему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Профтехобразования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июля 2022 года Президент России Владимир Путин подписал указ о праздновании Дня среднего профессионального образования.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Преемник Дня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профтехобразования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День СПО получил официальный статус и соответствующую дату празднования - 2 октября. Победителем стала группа 2 курса.</a:t>
            </a:r>
            <a:endParaRPr lang="ru-RU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38" y="10651134"/>
            <a:ext cx="2087644" cy="1375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51460" y="687055"/>
            <a:ext cx="42923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 – время сбора урожая, завершение сельскохозяйственного года. Уборка урожая - работа для студентов нашего колледжа  долгожданная, хлопотная, напряженная и радостная; у аграриев душа поет, когда с полей, которым они отдали столько сил, каждый день уходят тяжело груженные транспорты с зерном, и каждый из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сельхозработников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глядя на это, ощущает прилив сил, ведь уборка урожая - это итог их нелегкого труда.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190550"/>
            <a:ext cx="2294324" cy="15121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51460" y="256168"/>
            <a:ext cx="430505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Уборочная пора в учебном хозяйстве </a:t>
            </a:r>
            <a:r>
              <a:rPr lang="ru-RU" sz="11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Бугульминского</a:t>
            </a:r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аграрного колледжа вышла на финишную прямую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8640" y="2127171"/>
            <a:ext cx="37444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в стенах колледжа студенты совместно с преподавателями организовали арт-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флешмоб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воссоздания сюжетов картин с представителями рабочих профессий. Результаты перевоплощений превзошли все ожидания. Коллективная работа ребят и педагогов не осталась без внимания, все активно принимали участие и вживались в образы на картинах.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8640" y="1774726"/>
            <a:ext cx="381642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</a:t>
            </a:r>
            <a:r>
              <a:rPr lang="ru-RU" sz="11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флешмоб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064" y="1774726"/>
            <a:ext cx="2520280" cy="166109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708920" y="3638633"/>
            <a:ext cx="39604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чителя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40360" y="4007188"/>
            <a:ext cx="3429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Бугульминском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аграрном колледже в теплой обстановке 5 октября прошел праздничный концерт «От сердца к сердцу», посвященный Дню учителя. Студенческий совет подарил музыкальные поздравления, которые вызвали улыбки и аплодисменты педагогов и ветеранов труда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3769437"/>
            <a:ext cx="2880320" cy="189839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238048" y="5174438"/>
            <a:ext cx="3429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Казани 8 октября прошла ежегодная республиканская ярмарка-выставка сельскохозяйственной продукции и изделий технического творчества «Город мастеров – 2022». В ней приняли участие муниципальные районы и образовательные организации Татарстана. Коллектив нашего колледжа по традиции принял активное участие и представил на ярмарке выращенную в учебном хозяйстве сельскохозяйственную продукцию.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68960" y="4886284"/>
            <a:ext cx="345638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Ярмарка </a:t>
            </a:r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сельхозпродукции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992" y="6524421"/>
            <a:ext cx="3240360" cy="213569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88640" y="6164412"/>
            <a:ext cx="31683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Спортивное мероприятие состоялось с 8 по 9 октября в физкультурно-оздоровительном комплексе «Батыр». Участие в соревнованиях приняли около 200 сильнейших спортсменов и юных атлетов. Они разыграли медали в дисциплинах «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фулл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-контакт», «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лоу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-кик» и «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лайт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-контакт». Студент нашего колледжа 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Кручев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Даниль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занял в данном чемпионате 1 место.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Позравляем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8640" y="5843811"/>
            <a:ext cx="304940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Чемпионат по кикбоксингу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7487851"/>
            <a:ext cx="3049408" cy="200983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262672" y="8975526"/>
            <a:ext cx="3429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октября студенты нашего колледжа  посетили музей боевой славы на территории военкомата. В выставке представлены экспонаты периода войны в Афганистане, а также Великой Отечественной Войны и войны в Чечне. Студенты узнали много нового и интересного о героических подвигах земляков на фронте и в тылу врага, о боевых наградах, внимательно рассматривали экспонаты, автоматные гильзы, винтовки, каски, ознакомились с образцами оружия, военную форму, примерили на себя бронежилеты и каски.</a:t>
            </a:r>
          </a:p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Несомненно, мы с ребятами вернемся в этот музей снова, чтобы продолжить работу, направленную на изучение истории родного края, воспитания чувств патриотизма, гордости за свою страну, уважительное отношение к старшему поколению, к солдатам боевых действий. Ведь для каждого из нас очень важно сохранить память о великих людях, совершивших воинские подвиги, не жалея себя ради спасения товарищей.</a:t>
            </a:r>
            <a:endParaRPr lang="ru-RU" sz="1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62672" y="8761639"/>
            <a:ext cx="34043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 боевой славы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9767614"/>
            <a:ext cx="3049408" cy="20098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0888" y="406574"/>
            <a:ext cx="42484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октября команда нашего колледжа  приняла участие в интеллектуальной  игре "Татарстан 2.0" в рамках реализации государственной политики, направленной на гармонизацию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этноконфессиональных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отношений и профилактику проявлений национального и религиозного экстремизма в подростково-молодежной среде. В копилке наших достижений  еще одно 1 место. Поздравляем нашу команду и их руководителя Корнилову Татьяну Васильевну.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37945" y="144964"/>
            <a:ext cx="423141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«Татарстан </a:t>
            </a:r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2.0»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144964"/>
            <a:ext cx="2249305" cy="148249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8640" y="1938766"/>
            <a:ext cx="35730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3535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октября студентка нашего колледжа  </a:t>
            </a:r>
            <a:r>
              <a:rPr lang="ru-RU" sz="1000" dirty="0" err="1">
                <a:solidFill>
                  <a:srgbClr val="3535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Деркач</a:t>
            </a:r>
            <a:r>
              <a:rPr lang="ru-RU" sz="1000" dirty="0">
                <a:solidFill>
                  <a:srgbClr val="3535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Вероника стала  делегатом и приняла участие в Конференции Лиги студентов. Студенческий актив нашего колледжа хочет сформировать сообщество студенческих лидеров, активизировать, обновить форматы и наполнить интересными событиями студенческую жизнь в колледже, предложить объединяющие идеи, поддержать воспитателей и педагогов  в их работе.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8640" y="1706930"/>
            <a:ext cx="3429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 Лиги студентов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048" y="1636633"/>
            <a:ext cx="2808312" cy="185093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042698" y="3850207"/>
            <a:ext cx="3626662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dirty="0">
                <a:solidFill>
                  <a:srgbClr val="3C40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октября в Бугульме состоялся традиционный Всероссийский фестиваль </a:t>
            </a:r>
            <a:r>
              <a:rPr lang="ru-RU" sz="1000" dirty="0" err="1">
                <a:solidFill>
                  <a:srgbClr val="3C40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мунаджатов</a:t>
            </a:r>
            <a:r>
              <a:rPr lang="ru-RU" sz="1000" dirty="0">
                <a:solidFill>
                  <a:srgbClr val="3C40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«Милли </a:t>
            </a:r>
            <a:r>
              <a:rPr lang="ru-RU" sz="1000" dirty="0" err="1">
                <a:solidFill>
                  <a:srgbClr val="3C40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моң</a:t>
            </a:r>
            <a:r>
              <a:rPr lang="ru-RU" sz="1000" dirty="0">
                <a:solidFill>
                  <a:srgbClr val="3C40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Мероприятие приурочено к 1100-летию принятия Ислама в Волжской </a:t>
            </a:r>
            <a:r>
              <a:rPr lang="ru-RU" sz="1000" dirty="0" err="1">
                <a:solidFill>
                  <a:srgbClr val="3C40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Булгарии</a:t>
            </a:r>
            <a:r>
              <a:rPr lang="ru-RU" sz="1000" dirty="0">
                <a:solidFill>
                  <a:srgbClr val="3C40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Организаторами конкурса выступили  Духовное управление мусульман РТ, </a:t>
            </a:r>
            <a:r>
              <a:rPr lang="ru-RU" sz="1000" dirty="0" err="1">
                <a:solidFill>
                  <a:srgbClr val="3C40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Бугульминский</a:t>
            </a:r>
            <a:r>
              <a:rPr lang="ru-RU" sz="1000" dirty="0">
                <a:solidFill>
                  <a:srgbClr val="3C40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3C40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мухтасибат</a:t>
            </a:r>
            <a:r>
              <a:rPr lang="ru-RU" sz="1000" dirty="0">
                <a:solidFill>
                  <a:srgbClr val="3C40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Центр татарской культуры Бугульмы.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000" dirty="0">
                <a:solidFill>
                  <a:srgbClr val="3C40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</a:t>
            </a:r>
            <a:r>
              <a:rPr lang="ru-RU" sz="1000" dirty="0" err="1">
                <a:solidFill>
                  <a:srgbClr val="3C40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мунаджатов</a:t>
            </a:r>
            <a:r>
              <a:rPr lang="ru-RU" sz="1000" dirty="0">
                <a:solidFill>
                  <a:srgbClr val="3C40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проводится с целью популяризации татаро-мусульманских традиций среди населения, сохранения и развития татарского языка, национально-культурного наследия, укрепления дружеских связей между жителями разных регионов России.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000" dirty="0">
                <a:solidFill>
                  <a:srgbClr val="3C40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Студенты нашего колледжа по традиции приняли участие в данном мероприятии и представили на суд гостей  выставку - дегустацию традиционного татарского блюда </a:t>
            </a:r>
            <a:r>
              <a:rPr lang="ru-RU" sz="1000" dirty="0" err="1">
                <a:solidFill>
                  <a:srgbClr val="3C40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чак-чак</a:t>
            </a:r>
            <a:r>
              <a:rPr lang="ru-RU" sz="1000" dirty="0">
                <a:solidFill>
                  <a:srgbClr val="3C40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42698" y="3624846"/>
            <a:ext cx="362666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«Милли </a:t>
            </a:r>
            <a:r>
              <a:rPr lang="ru-RU" sz="11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моң</a:t>
            </a:r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39" y="3494040"/>
            <a:ext cx="2854059" cy="1881085"/>
          </a:xfrm>
          <a:prstGeom prst="rect">
            <a:avLst/>
          </a:prstGeom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63513" y="11518900"/>
            <a:ext cx="3427412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Студенческая газета «</a:t>
            </a:r>
            <a:r>
              <a:rPr lang="ru-RU" sz="1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Фордзон</a:t>
            </a:r>
            <a:r>
              <a:rPr lang="ru-RU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Ответственный за выпуск-Фомичёва А.В</a:t>
            </a:r>
          </a:p>
          <a:p>
            <a:r>
              <a:rPr lang="ru-RU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Салахов А</a:t>
            </a:r>
            <a:r>
              <a:rPr lang="en-US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ЭСХ-111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651125" y="11518900"/>
            <a:ext cx="404336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t"/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Наш адрес: 423230, РТ, г.Бугульма, ул.Ленина, 135</a:t>
            </a:r>
            <a:r>
              <a:rPr lang="en-US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телефон 8 (85594) 4-66-93 факс 8 ( 85594) 4-66-93</a:t>
            </a:r>
          </a:p>
          <a:p>
            <a:pPr fontAlgn="t"/>
            <a:r>
              <a:rPr lang="en-US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E-Mail:</a:t>
            </a: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pu75@yandex.ru </a:t>
            </a:r>
            <a:r>
              <a:rPr lang="en-US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Bak.Agrarnyy@tatar.ru</a:t>
            </a: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Тираж – 50 экз.</a:t>
            </a:r>
            <a:endParaRPr lang="en-US" sz="1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2714" y="5881257"/>
            <a:ext cx="28968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4A4A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с 14 по 17 октября 2022 года </a:t>
            </a:r>
            <a:r>
              <a:rPr lang="ru-RU" sz="1000" dirty="0">
                <a:solidFill>
                  <a:srgbClr val="3D3D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в Казани состоялись  всероссийские соревнования по сумо «Кубок «Ак Барса». За первенство боролись свыше 200 сильнейших </a:t>
            </a:r>
            <a:r>
              <a:rPr lang="ru-RU" sz="1000" dirty="0" err="1">
                <a:solidFill>
                  <a:srgbClr val="3D3D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сумоистов</a:t>
            </a:r>
            <a:r>
              <a:rPr lang="ru-RU" sz="1000" dirty="0">
                <a:solidFill>
                  <a:srgbClr val="3D3D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 всей России. Поединки участников были организованы  на специально сооруженном помосте для борьбы сумо – мори-дохе. Награды разыгрывались  среди мужчин и женщин, юношей и девушек в возрасте до 19 лет. Студенты нашего колледжа выступали в составе сборной команды Республики Татарстан. </a:t>
            </a:r>
            <a:r>
              <a:rPr lang="ru-RU" sz="1000" dirty="0" err="1">
                <a:solidFill>
                  <a:srgbClr val="3D3D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Гунов</a:t>
            </a:r>
            <a:r>
              <a:rPr lang="ru-RU" sz="1000" dirty="0">
                <a:solidFill>
                  <a:srgbClr val="3D3D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Павел -2 место, Никифорова Мария- 2 место, Головин Данил – 3 место. Поздравляем наших ребят и их руководителя </a:t>
            </a:r>
            <a:r>
              <a:rPr lang="ru-RU" sz="1000" dirty="0" err="1">
                <a:solidFill>
                  <a:srgbClr val="3D3D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Габнасырову</a:t>
            </a:r>
            <a:r>
              <a:rPr lang="ru-RU" sz="1000" dirty="0">
                <a:solidFill>
                  <a:srgbClr val="3D3D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Юлию Юрьевну с заслуженной победой.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8639" y="5600486"/>
            <a:ext cx="285095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«Кубок Ак-Барса»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180" y="6353483"/>
            <a:ext cx="2835696" cy="1868981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617639" y="8700079"/>
            <a:ext cx="304755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Всероссийскую акцию «Письмо солдату» поддержали студенты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Бугульминского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аграрного колледжа.  Свою поддержку участникам специальной военной операции выразили словами. Студенты отправляют участникам спецоперации по защите ДНР и ЛНР послания со словами поддержки. Некоторые пишут целые сочинения о том, как восхищаются их подвигами.</a:t>
            </a:r>
          </a:p>
          <a:p>
            <a:pPr algn="just"/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«Самое главное, чтобы они вернулись домой. Чтобы у них все было хорошо, здоровы, целы...Каждый раз, когда я вижу колонны русских военных, пролетающие вертолеты и самолеты, я очень переживаю за наших солдат, ведь понимаю, что они рискуют своей жизнью», - написал студент 1 курса.</a:t>
            </a:r>
            <a:endParaRPr lang="ru-RU" sz="1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17639" y="8426194"/>
            <a:ext cx="30768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солдату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79" y="8671394"/>
            <a:ext cx="3248479" cy="21410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450</Words>
  <Application>Microsoft Office PowerPoint</Application>
  <PresentationFormat>Произвольный</PresentationFormat>
  <Paragraphs>75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Century Schoolbook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Компьютер</dc:creator>
  <cp:lastModifiedBy>Артyр</cp:lastModifiedBy>
  <cp:revision>14</cp:revision>
  <dcterms:created xsi:type="dcterms:W3CDTF">2021-04-25T07:00:41Z</dcterms:created>
  <dcterms:modified xsi:type="dcterms:W3CDTF">2023-04-04T15:02:12Z</dcterms:modified>
</cp:coreProperties>
</file>