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1219041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606" y="-6834"/>
      </p:cViewPr>
      <p:guideLst>
        <p:guide orient="horz" pos="384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786932"/>
            <a:ext cx="5829300" cy="26130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6907901"/>
            <a:ext cx="4800600" cy="31153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1BAF3-B767-47A2-919F-36384D3E1B82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55361-058B-4A8D-900F-B7495D3FB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09383-FE90-4C04-BAAB-A9EEC22CB7EE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ED857-8865-401A-8A4A-72B8BA283E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488184"/>
            <a:ext cx="1543050" cy="1040135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488184"/>
            <a:ext cx="4514850" cy="1040135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9A817-D5DA-4F56-993A-2361336BDAD3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5B9E3-03E1-4FD6-B5E3-E0226F774B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A76A1-AD56-4A5A-915C-3355AFF6733C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BEE3D-129B-4648-A7CF-C7AB036611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7833470"/>
            <a:ext cx="5829300" cy="242115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5166818"/>
            <a:ext cx="5829300" cy="2666652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EA993-C128-4506-A941-A04A2AE4AE66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517F-1426-4492-8EDF-1C3B192B28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844432"/>
            <a:ext cx="3028950" cy="80451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844432"/>
            <a:ext cx="3028950" cy="80451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CE543-C03A-41D4-A430-47FEE5C82B75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5227C-8AC7-4392-A630-C1856BB24E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728734"/>
            <a:ext cx="3030141" cy="11372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865941"/>
            <a:ext cx="3030141" cy="7023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728734"/>
            <a:ext cx="3031331" cy="11372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865941"/>
            <a:ext cx="3031331" cy="7023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16392-DCAD-4CC4-944B-1D3E8D106E92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43B56-7C08-46CD-802A-AEF502F6C6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C1A96-CD06-4AC7-A196-E9AD7701FB27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B80B-5049-4B5A-B19D-4DA38810AC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0CFC7-9137-4E6B-BCD2-07C271E28279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2E9D5-9B55-40FE-ADDE-F702FF9129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485359"/>
            <a:ext cx="2256235" cy="206559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485360"/>
            <a:ext cx="3833813" cy="104041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550958"/>
            <a:ext cx="2256235" cy="83385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6EBB4-891E-4A49-9883-A4B3089D3225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2C47A-0773-4B18-BD48-318000C09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8533290"/>
            <a:ext cx="4114800" cy="100740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1089235"/>
            <a:ext cx="4114800" cy="731424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9540693"/>
            <a:ext cx="4114800" cy="143067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44A84-3619-4815-8651-CAEB5BECDAB0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49026-09CA-4FDA-AE23-607DB9B9DA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488950"/>
            <a:ext cx="6172200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2844800"/>
            <a:ext cx="6172200" cy="804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11298238"/>
            <a:ext cx="1600200" cy="649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5952AD-5FEA-40A4-B7BB-BC88298C0FEC}" type="datetimeFigureOut">
              <a:rPr lang="ru-RU"/>
              <a:pPr>
                <a:defRPr/>
              </a:pPr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11298238"/>
            <a:ext cx="2171700" cy="649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11298238"/>
            <a:ext cx="1600200" cy="649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5BF6468-CA65-4820-A79C-8C51EB2CAD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hyperlink" Target="mailto:Bak.Agrarnyy@tatar.ru" TargetMode="Externa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3000" y="153988"/>
            <a:ext cx="4429125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ГАПОУ «</a:t>
            </a:r>
            <a:r>
              <a:rPr lang="ru-RU" sz="1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Бугульминский</a:t>
            </a:r>
            <a:r>
              <a:rPr lang="ru-RU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аграрный колледж»</a:t>
            </a:r>
          </a:p>
        </p:txBody>
      </p:sp>
      <p:pic>
        <p:nvPicPr>
          <p:cNvPr id="13314" name="Picture 1" descr="C:\Users\Библиотека\Desktop\ВСЕ материалы на конкурс и на сайт\логотип колледж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38125"/>
            <a:ext cx="92868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2" descr="C:\Users\Библиотека\Desktop\ВЫПУСК ГАЗЕТЫ\ГАЗЕТА\1280px-Traktor_Bugulma_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0" y="381000"/>
            <a:ext cx="1000125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428736" y="537000"/>
            <a:ext cx="4143404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 О Р Д З О Н</a:t>
            </a:r>
          </a:p>
        </p:txBody>
      </p:sp>
      <p:sp>
        <p:nvSpPr>
          <p:cNvPr id="13317" name="Прямоугольник 7"/>
          <p:cNvSpPr>
            <a:spLocks noChangeArrowheads="1"/>
          </p:cNvSpPr>
          <p:nvPr/>
        </p:nvSpPr>
        <p:spPr bwMode="auto">
          <a:xfrm>
            <a:off x="928688" y="309563"/>
            <a:ext cx="4786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Студенческая газета</a:t>
            </a:r>
          </a:p>
          <a:p>
            <a:pPr algn="ctr"/>
            <a:r>
              <a:rPr lang="ru-RU" sz="100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14313" y="95250"/>
            <a:ext cx="63579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9" name="Прямоугольник 9"/>
          <p:cNvSpPr>
            <a:spLocks noChangeArrowheads="1"/>
          </p:cNvSpPr>
          <p:nvPr/>
        </p:nvSpPr>
        <p:spPr bwMode="auto">
          <a:xfrm>
            <a:off x="212724" y="1164353"/>
            <a:ext cx="635793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выпуск № , </a:t>
            </a:r>
            <a:r>
              <a:rPr lang="ru-RU" sz="10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Ноябрь 2022 </a:t>
            </a:r>
            <a:r>
              <a:rPr lang="ru-RU" sz="1000" dirty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года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14313" y="1381125"/>
            <a:ext cx="63579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5930106" y="737394"/>
            <a:ext cx="128587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-346869" y="726282"/>
            <a:ext cx="112077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23" name="Рисунок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30400" y="1558925"/>
            <a:ext cx="19050" cy="391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212725" y="1558925"/>
            <a:ext cx="1714500" cy="7171194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Знакомство с историей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тракторостроения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«В ритме молодежи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Праздничный концерт для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призывников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Реализация проекта «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Нескучайка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Реализация проекта Пушкинская карта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Встреча студентов Аграрного колледжа с представителями Молодёжного аграрного объединения Республики Татарстан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Встреча представителей студенческих советов с представителями региональной молодежной организации Лига студентов Республики Татарстан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У нас свой Чемпионат Мира!!!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49450" y="1865314"/>
            <a:ext cx="219963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ноября 2022 года, в библиотеке колледжа, прошел классный час, посвященный истории тракторостроения. На мероприятии обучающиеся первого курса (группы ЭРСТО-101, ТМ-107, 206) показали свои знания, проявляли активность и умение работать в команде, умение слушать друг друга и приходить к единому мнению. Наблюдался дух соперничества.   Во время конкурсов ребята состязались не в силе и ловкости, а в знаниях и умениях, отгадывали загадки и решали задачки на смекалку. Презентация «Из истории развития трактора» с показом видеофильма «Самая крутая техника в мире», расширяет знания ребят по профессии, вызывает познавательный интерес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85938" y="1487560"/>
            <a:ext cx="236314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историей тракторостроения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386" y="1600457"/>
            <a:ext cx="2362275" cy="15569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08385" y="3718942"/>
            <a:ext cx="236227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ноября студенты нашего колледжа приняли участие в   гала-концерте ежегодного музыкального фестиваля «В РИТМЕ МОЛОДЕЖИ», который прошел во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dvorec_molodezhi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 объединил творческих студентов учебных заведений города. На сцене молодежного центра выступили самые талантливые студенты учебных заведений Бугульмы. Студентка нашего колледжа Трутнева Анна получила диплом 1 степени. Мы поздравляем нашу звездочку с победой.</a:t>
            </a:r>
          </a:p>
          <a:p>
            <a:pPr indent="450215" algn="just"/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Кто-то принял участие не в первый раз, кто-то только заявило себе, но главное и те и другие сумели  оповестить мир о себе громко, ярко и впечатляюще. Гордимся и желаем вам новых стремлений, достижений и побед.</a:t>
            </a:r>
            <a:endParaRPr lang="ru-RU" sz="1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048" y="5548240"/>
            <a:ext cx="2249199" cy="1482427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4227956" y="3463585"/>
            <a:ext cx="236314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ритме молодежи»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1282" y="7408121"/>
            <a:ext cx="654082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Осенняя призывная кампания в этом году началась в первые дни октября. Согласно указу президента РФ до 31 декабря ряды российской армии пополнят 132 тыс. 500 новобранцев. Первая отправка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бугульминцев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состоится уже 24 октября.</a:t>
            </a:r>
          </a:p>
          <a:p>
            <a:pPr indent="450215" algn="just"/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Бугульмы в этом году призывается 101 юноша. В своем большинстве это подготовленные ребята, многие занимаются спортом и сдавали нормативы ГТО. Система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доармейской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подготовки начинается с детского сада, продолжается в школах, вузах и профессиональных учебных заведениях.</a:t>
            </a:r>
          </a:p>
          <a:p>
            <a:pPr indent="450215" algn="just"/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Будущих защитников Родины поздравили самодеятельные коллективы Дворца молодежи, на сцене для них исполнили песни и танцы. Поддержать молодых людей перед отправкой в войска пришел и Алексей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Фаичев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Совсем недавно он так же волновался, слушая напутственные речи. Но время срочной службы в Москве пролетело быстро, и молодой человек решил подписать контракт с Министерством обороны. Служил в морской пехоте, в Севастополе, который сначала был украинским, а затем стал российским городом. Сейчас защищает небо над страной в ракетном дивизионе.</a:t>
            </a:r>
          </a:p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Последние из призывников отправятся к местам службы 7 декабря. Многие ребята попадут в подшефные части в Удмуртии и Свердловской области. Ждут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бугульминского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пополнения в Сухопутных войсках, ВДВ, частях национальной гвардии и специального назначения.</a:t>
            </a:r>
            <a:endParaRPr lang="ru-RU" sz="1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50" y="7212227"/>
            <a:ext cx="623959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Праздничный концерт для призывников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4" y="9864032"/>
            <a:ext cx="3028951" cy="199635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383172" y="10097532"/>
            <a:ext cx="34290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ноября 2022г студенты 2 -3 курса приняли активное участие в мероприятия в рамках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-тура с ГБУ «Республиканским центром студенческих трудовых отрядов», а также с представителями работодателей.</a:t>
            </a:r>
          </a:p>
          <a:p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-тур направлен на решение вопросов трудовой занятости, а также продвижение лучших практик трудоустройства молодежи, презентация движения студенческих отрядов, мастерская «Как создать трудовой отряд подростков», психологический тренинг «Как выбрать профессию осознанно».</a:t>
            </a:r>
          </a:p>
          <a:p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391692" y="9912360"/>
            <a:ext cx="30462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</a:t>
            </a:r>
            <a:r>
              <a:rPr lang="ru-RU" sz="1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-тур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0888" y="334566"/>
            <a:ext cx="43204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ноября волонтеры нашего колледжа стали благотворительного проекта «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Нескучайка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Проект стал победителем Всероссийского конкурса молодежных проектов среди физических лиц «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Микрогранты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Добровольцы Бугульмы  совместно с нашими студентами посетили детскую больницу. Добрые друзья маленьких пациентов - социальные волонтеры  -   преподнесли в подарок детские книжки, раскраски, игрушки. 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-коврики  являются уникальным изделием, так как одновременно используются в качестве развивающей игрушки, напольного покрытия и оригинального декоративного элемента.  С большим удовольствием как дети, так  и взрослые собирали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общались  друг с другом  и весело проводили время.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64" y="547978"/>
            <a:ext cx="2294324" cy="151216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20888" y="120885"/>
            <a:ext cx="393305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«</a:t>
            </a:r>
            <a:r>
              <a:rPr lang="ru-RU" sz="11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Нескучайка</a:t>
            </a:r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6564" y="2496673"/>
            <a:ext cx="35184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ноября 2022 года  все  студенты нашего колледжа посетили кинотеатр «Мадагаскар» и посмотрели фильм «Петр I — последний царь и первый император».</a:t>
            </a:r>
          </a:p>
          <a:p>
            <a:pPr algn="just"/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 I стал первым российским монархом, совершившим продолжительное путешествие в страны Западной Европы-«Великое посольство», 1697 – 1698 гг. Самый продолжительный конфликт в его жизни-Северная война со Швецией.</a:t>
            </a:r>
          </a:p>
          <a:p>
            <a:pPr algn="just"/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время правления Петр I выстроил абсолютную форму монархии, существенно изменил культуру и быт русского народа, расширил территорию государства в Прибалтийском регионе и основал Петербург, заложил основу промышленности, регулярной армии и флота. Фильм о последнем царе всея Руси и первом Императоре Всероссийском произвел большое впечатление на студентов и обогатил их знания по истории нашей страны.</a:t>
            </a: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6564" y="2308236"/>
            <a:ext cx="35184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Пушкинская карта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032" y="2308236"/>
            <a:ext cx="2794000" cy="18415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609020" y="4796024"/>
            <a:ext cx="30963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ноября  состоялась встреча студентов Аграрного колледжа с представителями Молодёжного аграрного объединения Республики Татарстан. Студентов ознакомили с производственными площадками холдинга «Эко-Нива», расположенными в различных регионах страны и пригласила их для прохождения производственной практики с возможностью дальнейшего трудоустройства и возможностях карьерного роста,  рассказали о правилах прохождения производственной практики в составе отдельно набранной группы и в составе студенческих трудовых отрядов, а так же пригласили студентов пройти образовательные недельные 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интенсивы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проектах академии от «</a:t>
            </a:r>
            <a:r>
              <a:rPr lang="ru-RU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ЭкоНива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 для инженеров, агрономов, экономистов и бухгалтеров.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80649" y="4272827"/>
            <a:ext cx="324036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</a:t>
            </a:r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 Аграрного колледжа с представителями Молодёжного аграрного объединения Республики Татарстан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39" y="5152545"/>
            <a:ext cx="3292009" cy="2169733"/>
          </a:xfrm>
          <a:prstGeom prst="rect">
            <a:avLst/>
          </a:prstGeom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63513" y="11518900"/>
            <a:ext cx="342741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Студенческая газета «</a:t>
            </a:r>
            <a:r>
              <a:rPr lang="ru-RU" sz="1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Фордзон</a:t>
            </a:r>
            <a:r>
              <a:rPr lang="ru-RU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Ответственный за выпуск-Фомичёва А.В</a:t>
            </a:r>
          </a:p>
          <a:p>
            <a:r>
              <a:rPr lang="ru-RU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Салахов А</a:t>
            </a:r>
            <a:r>
              <a:rPr lang="en-US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ЭСХ-311</a:t>
            </a:r>
            <a:endParaRPr lang="ru-RU" sz="1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651125" y="11518900"/>
            <a:ext cx="4043363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t"/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Наш адрес: 423230, РТ, г.Бугульма, ул.Ленина, 135</a:t>
            </a:r>
            <a:r>
              <a:rPr lang="en-US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телефон 8 (85594) 4-66-93 факс 8 ( 85594) 4-66-93</a:t>
            </a:r>
          </a:p>
          <a:p>
            <a:pPr fontAlgn="t"/>
            <a:r>
              <a:rPr lang="en-US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E-Mail:</a:t>
            </a: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pu75@yandex.ru </a:t>
            </a:r>
            <a:r>
              <a:rPr lang="en-US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Bak.Agrarnyy@tatar.ru</a:t>
            </a: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Тираж – 50 экз.</a:t>
            </a:r>
            <a:endParaRPr lang="en-US" sz="1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0143" y="8084037"/>
            <a:ext cx="3429000" cy="30162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встрече присутствовали председатели студенческих советов учебных заведений, заместители директоров по социально-воспитательной работе и директоры учебных заведений. </a:t>
            </a:r>
          </a:p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обсудили несколько важных тем. Они поговорили о региональной молодежной общественной организации «Лига студентов Республики Татарстан» и республиканской премии для обучающихся профессиональных образовательных организаций «Достижение года». Присутствующие также подняли тему конкурса по отбору получателей финансовой поддержки среди обучающихся очной формы обучения профессиональных образовательных организаций и образовательных организаций высшего образования, расположенных на территории Республики Татарстан.</a:t>
            </a:r>
          </a:p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обсудили награждение заместителей по учебно-воспитательной работе за вклад в развитие студенческого самоуправления и съезд представителей лиги студентов Бугульмы.</a:t>
            </a:r>
            <a:endParaRPr lang="ru-RU" sz="1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8639" y="7370280"/>
            <a:ext cx="3429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представителей студенческих советов с представителями региональной молодежной организации Лига студентов Республики Татарстан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242" y="7509458"/>
            <a:ext cx="2880320" cy="189839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356992" y="9620433"/>
            <a:ext cx="350100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ноября на стадионе «Энергетик» состоялся турнир по мини-футболу в рамках проекта «Развитие представительства Молодежной Ассамблеи народов Татарстана в муниципальных районах Республики Татарстан с проведением регулярных слетов». Турнир проводится для сплочения и объединения многонациональной молодежи Республики Татарстан. В нашем колледже спорт является одним из ключевых инструментов для работы со студентами, тем самым помогает распространению и пропаганде здорового образа жизни. Команда нашего колледжа заняла 2 место в турнире.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75420" y="9435935"/>
            <a:ext cx="21579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нас свой Чемпионат Мира!!!</a:t>
            </a:r>
            <a:endParaRPr lang="ru-RU" sz="11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707</Words>
  <Application>Microsoft Office PowerPoint</Application>
  <PresentationFormat>Произвольный</PresentationFormat>
  <Paragraphs>72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Century Schoolbook</vt:lpstr>
      <vt:lpstr>Times New Roman</vt:lpstr>
      <vt:lpstr>Wingdings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Компьютер</dc:creator>
  <cp:lastModifiedBy>Артyр</cp:lastModifiedBy>
  <cp:revision>11</cp:revision>
  <dcterms:created xsi:type="dcterms:W3CDTF">2021-04-25T07:00:41Z</dcterms:created>
  <dcterms:modified xsi:type="dcterms:W3CDTF">2023-04-04T15:30:19Z</dcterms:modified>
</cp:coreProperties>
</file>