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2263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9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9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60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57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3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4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1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48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702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0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5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31094-FA88-46BB-BADE-F8D88DCAD504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94313-BFFE-4CAB-8075-37DE42A44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83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НМК Логотип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3113" y="-352425"/>
            <a:ext cx="10691813" cy="756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1727"/>
            <a:ext cx="4266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ПАМЯТКА ПО ПРОФИЛАКТИКЕ НОВОЙ КОРОНАВИРУСНОЙ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ИНФЕКЦИИ (COVID-19)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ДЛЯ ОБУЧАЮЩИХСЯ  И РОДИТЕЛЕЙ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468560" y="332656"/>
            <a:ext cx="612068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endParaRPr lang="ru-RU" sz="1400" b="1" dirty="0" smtClean="0">
              <a:solidFill>
                <a:srgbClr val="005696"/>
              </a:solidFill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</a:rPr>
              <a:t>Обращайте </a:t>
            </a:r>
            <a:r>
              <a:rPr lang="ru-RU" sz="1600" b="1" dirty="0">
                <a:solidFill>
                  <a:srgbClr val="005696"/>
                </a:solidFill>
              </a:rPr>
              <a:t>внимание на </a:t>
            </a:r>
            <a:r>
              <a:rPr lang="ru-RU" sz="1600" b="1" dirty="0" smtClean="0">
                <a:solidFill>
                  <a:srgbClr val="005696"/>
                </a:solidFill>
              </a:rPr>
              <a:t>свое здоровье</a:t>
            </a:r>
            <a:r>
              <a:rPr lang="ru-RU" sz="1600" b="1" dirty="0">
                <a:solidFill>
                  <a:srgbClr val="005696"/>
                </a:solidFill>
              </a:rPr>
              <a:t>! При появлении признаков простуды: боли в горле, насморка, кашля, повышения температуры, потери обоняния – наденьте маску, прекратите общение с однокурсниками, обратитесь за медицинской помощью в медпункт, не занимайтесь самолечением!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</a:rPr>
              <a:t>Соблюдайте правила профилактики инфекций – мытье рук, социальная дистанция, личная гигиена, использование </a:t>
            </a:r>
            <a:r>
              <a:rPr lang="ru-RU" sz="1600" b="1" dirty="0" err="1" smtClean="0">
                <a:solidFill>
                  <a:srgbClr val="005696"/>
                </a:solidFill>
              </a:rPr>
              <a:t>дезинфектантов</a:t>
            </a:r>
            <a:r>
              <a:rPr lang="ru-RU" sz="1600" b="1" dirty="0" smtClean="0">
                <a:solidFill>
                  <a:srgbClr val="005696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</a:rPr>
              <a:t> Научитесь никогда не чихать и не кашлять в ладони. Так как инфекция распространяется с рук на окружающие предметы и легко передается окружающим. </a:t>
            </a:r>
            <a:r>
              <a:rPr lang="ru-RU" sz="1600" b="1" dirty="0">
                <a:solidFill>
                  <a:srgbClr val="005696"/>
                </a:solidFill>
              </a:rPr>
              <a:t>П</a:t>
            </a:r>
            <a:r>
              <a:rPr lang="ru-RU" sz="1600" b="1" dirty="0" smtClean="0">
                <a:solidFill>
                  <a:srgbClr val="005696"/>
                </a:solidFill>
              </a:rPr>
              <a:t>ри чихании и кашле пользуйтесь одноразовыми носовыми платочками (причем пользоваться каждым платочком один раз!), а в крайнем случае – чихать в локоть. После того, как вы воспользовались носовым платком, необходимо обработать руки </a:t>
            </a:r>
            <a:r>
              <a:rPr lang="ru-RU" sz="1600" b="1" dirty="0" err="1" smtClean="0">
                <a:solidFill>
                  <a:srgbClr val="005696"/>
                </a:solidFill>
              </a:rPr>
              <a:t>дезинфектантом</a:t>
            </a:r>
            <a:r>
              <a:rPr lang="ru-RU" sz="1600" b="1" dirty="0" smtClean="0">
                <a:solidFill>
                  <a:srgbClr val="005696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</a:rPr>
              <a:t> При участие в </a:t>
            </a:r>
            <a:r>
              <a:rPr lang="ru-RU" sz="1600" b="1" dirty="0" smtClean="0">
                <a:solidFill>
                  <a:srgbClr val="005696"/>
                </a:solidFill>
              </a:rPr>
              <a:t>различных </a:t>
            </a:r>
            <a:r>
              <a:rPr lang="ru-RU" sz="1600" b="1" dirty="0" smtClean="0">
                <a:solidFill>
                  <a:srgbClr val="005696"/>
                </a:solidFill>
              </a:rPr>
              <a:t>мероприятиях </a:t>
            </a:r>
            <a:r>
              <a:rPr lang="ru-RU" sz="1600" b="1" dirty="0" smtClean="0">
                <a:solidFill>
                  <a:srgbClr val="005696"/>
                </a:solidFill>
              </a:rPr>
              <a:t>соблюдайте </a:t>
            </a:r>
            <a:r>
              <a:rPr lang="ru-RU" sz="1600" b="1" dirty="0" smtClean="0">
                <a:solidFill>
                  <a:srgbClr val="005696"/>
                </a:solidFill>
              </a:rPr>
              <a:t>социальной дистанцию, используйте маску.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</a:rPr>
              <a:t>Во время приема пищи также соблюдайте социальную дистанцию и следите за гигиеной, недопустимо пользование одними и теми же столовыми приборами (вилки, ложки, ножи, стаканы и др.) разными людьми.</a:t>
            </a:r>
          </a:p>
        </p:txBody>
      </p:sp>
      <p:pic>
        <p:nvPicPr>
          <p:cNvPr id="2052" name="Picture 4" descr="D:\Desktop\НМК Логотип\А4\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33557"/>
            <a:ext cx="4231918" cy="5484115"/>
          </a:xfrm>
          <a:prstGeom prst="diagStrip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5319117"/>
            <a:ext cx="318914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bg1"/>
                </a:solidFill>
              </a:rPr>
              <a:t>При входе в колледж-пройдите фильтр (бесконтактное измерение температуры </a:t>
            </a:r>
            <a:r>
              <a:rPr lang="tt-RU" sz="1600" b="1" dirty="0">
                <a:solidFill>
                  <a:schemeClr val="bg1"/>
                </a:solidFill>
              </a:rPr>
              <a:t>и обработку рук </a:t>
            </a:r>
            <a:r>
              <a:rPr lang="ru-RU" sz="1600" b="1" dirty="0" err="1" smtClean="0">
                <a:solidFill>
                  <a:schemeClr val="bg1"/>
                </a:solidFill>
              </a:rPr>
              <a:t>дезинфектантом</a:t>
            </a:r>
            <a:r>
              <a:rPr lang="ru-RU" sz="1600" b="1" dirty="0" smtClean="0">
                <a:solidFill>
                  <a:schemeClr val="bg1"/>
                </a:solidFill>
              </a:rPr>
              <a:t>).</a:t>
            </a:r>
            <a:endParaRPr lang="ru-RU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32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НМК Логотип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3113" y="-352425"/>
            <a:ext cx="10691813" cy="756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1727"/>
            <a:ext cx="42665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ПАМЯТКА ПО ПРОФИЛАКТИКЕ НОВОЙ КОРОНАВИРУСНОЙ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ИНФЕКЦИИ (COVID-19)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ДЛЯ ПРЕПОДАВАТЕЛЕЙ, СОТРУДНИКОВ КОЛЛЕДЖА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73114" y="508356"/>
            <a:ext cx="6425231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 smtClean="0">
                <a:solidFill>
                  <a:srgbClr val="005696"/>
                </a:solidFill>
              </a:rPr>
              <a:t>Обращайте внимание на состояние здоровья обучающихся в течение всего времени нахождения ребенка в образовательной организации.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 smtClean="0">
                <a:solidFill>
                  <a:srgbClr val="005696"/>
                </a:solidFill>
              </a:rPr>
              <a:t>В течение дня у обучающегося могут появиться признаки недомогания, причем он не всегда расскажет об этом: должны насторожить появившаяся вялость ребенка, отказ от участия в мероприятиях образовательного процесса, отказ от еды, насморк, кашель, жалобы на головную боль. При появлении указанных признаков и/или жалоб у ребенка, следует сразу поставить об этом в известность медицинского работника, изолировать ребенка, проинформировать руководителя образовательной организации и родителей.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>
                <a:solidFill>
                  <a:srgbClr val="005696"/>
                </a:solidFill>
              </a:rPr>
              <a:t>О</a:t>
            </a:r>
            <a:r>
              <a:rPr lang="ru-RU" sz="1500" b="1" dirty="0" smtClean="0">
                <a:solidFill>
                  <a:srgbClr val="005696"/>
                </a:solidFill>
              </a:rPr>
              <a:t>бращайте внимание на соблюдение обучающимися правил профилактики инфекций – мытье рук, социальная дистанция, личная гигиена, использование </a:t>
            </a:r>
            <a:r>
              <a:rPr lang="ru-RU" sz="1500" b="1" dirty="0" err="1" smtClean="0">
                <a:solidFill>
                  <a:srgbClr val="005696"/>
                </a:solidFill>
              </a:rPr>
              <a:t>дезинфектантов</a:t>
            </a:r>
            <a:r>
              <a:rPr lang="ru-RU" sz="1500" b="1" dirty="0" smtClean="0">
                <a:solidFill>
                  <a:srgbClr val="005696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 smtClean="0">
                <a:solidFill>
                  <a:srgbClr val="005696"/>
                </a:solidFill>
              </a:rPr>
              <a:t>Научите детей никогда не чихать и не кашлять в ладони. Объясните, что при этом инфекция распространяется с рук на окружающие предметы и легко передается окружающим. Все должны при чихании и кашле пользоваться одноразовыми носовыми платочками (причем пользоваться каждым платочком один раз!), а в крайнем случае – чихать в локоть. После того, как дети воспользовались носовым платком они должны обработать руки </a:t>
            </a:r>
            <a:r>
              <a:rPr lang="ru-RU" sz="1500" b="1" dirty="0" err="1" smtClean="0">
                <a:solidFill>
                  <a:srgbClr val="005696"/>
                </a:solidFill>
              </a:rPr>
              <a:t>дезинфектантом</a:t>
            </a:r>
            <a:r>
              <a:rPr lang="ru-RU" sz="1500" b="1" dirty="0" smtClean="0">
                <a:solidFill>
                  <a:srgbClr val="005696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 smtClean="0">
                <a:solidFill>
                  <a:srgbClr val="005696"/>
                </a:solidFill>
              </a:rPr>
              <a:t> При участие обучающихся в  различных мероприятиях обеспечьте соблюдение социальной дистанции.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 smtClean="0">
                <a:solidFill>
                  <a:srgbClr val="005696"/>
                </a:solidFill>
              </a:rPr>
              <a:t>Обеспечьте регулярное проветривание помещений, в которых планируется нахождение обучающихся.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500" b="1" dirty="0" smtClean="0">
                <a:solidFill>
                  <a:srgbClr val="005696"/>
                </a:solidFill>
              </a:rPr>
              <a:t>Поддерживайте у детей позитивный настрой, бодрость, формируйте осознанное желание выполнять требования профилактики инфекций.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3468558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bg1"/>
                </a:solidFill>
              </a:rPr>
              <a:t>Обращайте внимание и на свое здоровье! При появлении признаков простуды: боли в горле, насморка, кашля, повышения температуры, потери обоняния – наденьте маску, прекратите общение с обучающимися и коллегами по работе, обратитесь за медицинской помощью, не занимайтесь самолечением! </a:t>
            </a:r>
          </a:p>
        </p:txBody>
      </p:sp>
      <p:pic>
        <p:nvPicPr>
          <p:cNvPr id="1028" name="Picture 4" descr="D:\Desktop\НМК Логотип\6 —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30" y="5481968"/>
            <a:ext cx="1725613" cy="1587500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0813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480</Words>
  <Application>Microsoft Office PowerPoint</Application>
  <PresentationFormat>Экран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2022-09-05T13:26:32Z</dcterms:created>
  <dcterms:modified xsi:type="dcterms:W3CDTF">2022-09-06T12:10:30Z</dcterms:modified>
</cp:coreProperties>
</file>