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7CC58-FE6F-4E2E-826C-52629B990417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EE8853-5997-431C-A16A-F116D17189F7}">
      <dgm:prSet phldrT="[Текст]"/>
      <dgm:spPr/>
      <dgm:t>
        <a:bodyPr/>
        <a:lstStyle/>
        <a:p>
          <a:r>
            <a:rPr lang="ru-RU" dirty="0" smtClean="0"/>
            <a:t>Руководитель</a:t>
          </a:r>
          <a:endParaRPr lang="ru-RU" dirty="0"/>
        </a:p>
      </dgm:t>
    </dgm:pt>
    <dgm:pt modelId="{53A99B64-19D4-4400-AA29-E7D2D3A6A630}" type="parTrans" cxnId="{F3A2270C-8244-4589-A80B-47BE29BB870B}">
      <dgm:prSet/>
      <dgm:spPr/>
      <dgm:t>
        <a:bodyPr/>
        <a:lstStyle/>
        <a:p>
          <a:endParaRPr lang="ru-RU"/>
        </a:p>
      </dgm:t>
    </dgm:pt>
    <dgm:pt modelId="{2778C79F-8A49-4A6A-AB1B-1410B52B5252}" type="sibTrans" cxnId="{F3A2270C-8244-4589-A80B-47BE29BB870B}">
      <dgm:prSet/>
      <dgm:spPr/>
      <dgm:t>
        <a:bodyPr/>
        <a:lstStyle/>
        <a:p>
          <a:endParaRPr lang="ru-RU"/>
        </a:p>
      </dgm:t>
    </dgm:pt>
    <dgm:pt modelId="{B0C92D2A-FF4A-4CCC-96A7-953F45FEB321}">
      <dgm:prSet phldrT="[Текст]"/>
      <dgm:spPr/>
      <dgm:t>
        <a:bodyPr/>
        <a:lstStyle/>
        <a:p>
          <a:r>
            <a:rPr lang="ru-RU" dirty="0" smtClean="0"/>
            <a:t>Старший тренер - преподаватель</a:t>
          </a:r>
          <a:endParaRPr lang="ru-RU" dirty="0"/>
        </a:p>
      </dgm:t>
    </dgm:pt>
    <dgm:pt modelId="{3F70DFC8-45AE-4E58-B3B5-F3B61A0233A6}" type="parTrans" cxnId="{97E2D8DE-4FAA-4722-9A74-C8C803E2EB97}">
      <dgm:prSet/>
      <dgm:spPr/>
      <dgm:t>
        <a:bodyPr/>
        <a:lstStyle/>
        <a:p>
          <a:endParaRPr lang="ru-RU"/>
        </a:p>
      </dgm:t>
    </dgm:pt>
    <dgm:pt modelId="{C88E9B60-78E6-4F27-9772-F5D11C3DE111}" type="sibTrans" cxnId="{97E2D8DE-4FAA-4722-9A74-C8C803E2EB97}">
      <dgm:prSet/>
      <dgm:spPr/>
      <dgm:t>
        <a:bodyPr/>
        <a:lstStyle/>
        <a:p>
          <a:endParaRPr lang="ru-RU"/>
        </a:p>
      </dgm:t>
    </dgm:pt>
    <dgm:pt modelId="{08D16759-A8E0-45EE-854D-048A40D814B6}">
      <dgm:prSet phldrT="[Текст]"/>
      <dgm:spPr/>
      <dgm:t>
        <a:bodyPr/>
        <a:lstStyle/>
        <a:p>
          <a:r>
            <a:rPr lang="ru-RU" dirty="0" smtClean="0"/>
            <a:t>Тренеры – преподаватели упражнение СКИТ</a:t>
          </a:r>
          <a:endParaRPr lang="ru-RU" dirty="0"/>
        </a:p>
      </dgm:t>
    </dgm:pt>
    <dgm:pt modelId="{37E30FA8-D83A-4C17-B199-1F346E7A177A}" type="parTrans" cxnId="{6373F7D3-4FDC-45C5-8336-8952EC098A99}">
      <dgm:prSet/>
      <dgm:spPr/>
      <dgm:t>
        <a:bodyPr/>
        <a:lstStyle/>
        <a:p>
          <a:endParaRPr lang="ru-RU"/>
        </a:p>
      </dgm:t>
    </dgm:pt>
    <dgm:pt modelId="{44F16C03-88CA-42B3-9F2E-D570A143095F}" type="sibTrans" cxnId="{6373F7D3-4FDC-45C5-8336-8952EC098A99}">
      <dgm:prSet/>
      <dgm:spPr/>
      <dgm:t>
        <a:bodyPr/>
        <a:lstStyle/>
        <a:p>
          <a:endParaRPr lang="ru-RU"/>
        </a:p>
      </dgm:t>
    </dgm:pt>
    <dgm:pt modelId="{08A218E3-7548-418D-A814-3E8F0A7D5DC1}">
      <dgm:prSet phldrT="[Текст]"/>
      <dgm:spPr/>
      <dgm:t>
        <a:bodyPr/>
        <a:lstStyle/>
        <a:p>
          <a:r>
            <a:rPr lang="ru-RU" dirty="0" smtClean="0"/>
            <a:t>Тренеры преподаватели упражнение ТРАП</a:t>
          </a:r>
          <a:endParaRPr lang="ru-RU" dirty="0"/>
        </a:p>
      </dgm:t>
    </dgm:pt>
    <dgm:pt modelId="{45E47BB7-5E3A-4D38-A674-85C0813D78A3}" type="parTrans" cxnId="{3E17698D-21B8-42E5-8E00-27D613566C68}">
      <dgm:prSet/>
      <dgm:spPr/>
      <dgm:t>
        <a:bodyPr/>
        <a:lstStyle/>
        <a:p>
          <a:endParaRPr lang="ru-RU"/>
        </a:p>
      </dgm:t>
    </dgm:pt>
    <dgm:pt modelId="{8EBCC39B-CF2F-4CA0-9F59-C85961F931EB}" type="sibTrans" cxnId="{3E17698D-21B8-42E5-8E00-27D613566C68}">
      <dgm:prSet/>
      <dgm:spPr/>
      <dgm:t>
        <a:bodyPr/>
        <a:lstStyle/>
        <a:p>
          <a:endParaRPr lang="ru-RU"/>
        </a:p>
      </dgm:t>
    </dgm:pt>
    <dgm:pt modelId="{8B6AA7D0-2C33-47A8-B8BD-A59200FF593A}">
      <dgm:prSet phldrT="[Текст]"/>
      <dgm:spPr/>
      <dgm:t>
        <a:bodyPr/>
        <a:lstStyle/>
        <a:p>
          <a:r>
            <a:rPr lang="ru-RU" dirty="0" smtClean="0"/>
            <a:t>Старший инструктор - методист</a:t>
          </a:r>
          <a:endParaRPr lang="ru-RU" dirty="0"/>
        </a:p>
      </dgm:t>
    </dgm:pt>
    <dgm:pt modelId="{6C0D3494-54F5-461C-B7AA-7D22C3D06AD0}" type="parTrans" cxnId="{9F6BD32C-30F9-4AAF-8215-15213559325D}">
      <dgm:prSet/>
      <dgm:spPr/>
      <dgm:t>
        <a:bodyPr/>
        <a:lstStyle/>
        <a:p>
          <a:endParaRPr lang="ru-RU"/>
        </a:p>
      </dgm:t>
    </dgm:pt>
    <dgm:pt modelId="{D0F1E219-0696-4E9E-AF06-DF18A162C71D}" type="sibTrans" cxnId="{9F6BD32C-30F9-4AAF-8215-15213559325D}">
      <dgm:prSet/>
      <dgm:spPr/>
      <dgm:t>
        <a:bodyPr/>
        <a:lstStyle/>
        <a:p>
          <a:endParaRPr lang="ru-RU"/>
        </a:p>
      </dgm:t>
    </dgm:pt>
    <dgm:pt modelId="{A2A88B70-E21C-439E-AB1D-1866B5076455}">
      <dgm:prSet phldrT="[Текст]"/>
      <dgm:spPr/>
      <dgm:t>
        <a:bodyPr/>
        <a:lstStyle/>
        <a:p>
          <a:r>
            <a:rPr lang="ru-RU" dirty="0" smtClean="0"/>
            <a:t>Инструкторы - методисты</a:t>
          </a:r>
          <a:endParaRPr lang="ru-RU" dirty="0"/>
        </a:p>
      </dgm:t>
    </dgm:pt>
    <dgm:pt modelId="{6BB5639B-0571-4B11-872B-1CDAADE5FDE9}" type="parTrans" cxnId="{D36064B9-1984-4D9C-BD28-3400DDA77156}">
      <dgm:prSet/>
      <dgm:spPr/>
      <dgm:t>
        <a:bodyPr/>
        <a:lstStyle/>
        <a:p>
          <a:endParaRPr lang="ru-RU"/>
        </a:p>
      </dgm:t>
    </dgm:pt>
    <dgm:pt modelId="{2453D744-BFFB-4D73-8B83-CB3DFE1A87CC}" type="sibTrans" cxnId="{D36064B9-1984-4D9C-BD28-3400DDA77156}">
      <dgm:prSet/>
      <dgm:spPr/>
      <dgm:t>
        <a:bodyPr/>
        <a:lstStyle/>
        <a:p>
          <a:endParaRPr lang="ru-RU"/>
        </a:p>
      </dgm:t>
    </dgm:pt>
    <dgm:pt modelId="{0C337FAE-6741-4564-A247-AADBA564921E}">
      <dgm:prSet phldrT="[Текст]" phldr="1"/>
      <dgm:spPr/>
      <dgm:t>
        <a:bodyPr/>
        <a:lstStyle/>
        <a:p>
          <a:endParaRPr lang="ru-RU"/>
        </a:p>
      </dgm:t>
    </dgm:pt>
    <dgm:pt modelId="{50D52C34-1532-48F6-80FF-575F0CCA6ED3}" type="parTrans" cxnId="{1423A8F1-E993-4D66-9C6D-221BAFBCAEA4}">
      <dgm:prSet/>
      <dgm:spPr/>
      <dgm:t>
        <a:bodyPr/>
        <a:lstStyle/>
        <a:p>
          <a:endParaRPr lang="ru-RU"/>
        </a:p>
      </dgm:t>
    </dgm:pt>
    <dgm:pt modelId="{65C0A84F-8BB0-4F93-BA42-E8FB774B3B71}" type="sibTrans" cxnId="{1423A8F1-E993-4D66-9C6D-221BAFBCAEA4}">
      <dgm:prSet/>
      <dgm:spPr/>
      <dgm:t>
        <a:bodyPr/>
        <a:lstStyle/>
        <a:p>
          <a:endParaRPr lang="ru-RU"/>
        </a:p>
      </dgm:t>
    </dgm:pt>
    <dgm:pt modelId="{E6521FA8-0A7F-4FE7-A3F5-E89835792625}">
      <dgm:prSet phldrT="[Текст]" phldr="1"/>
      <dgm:spPr/>
      <dgm:t>
        <a:bodyPr/>
        <a:lstStyle/>
        <a:p>
          <a:endParaRPr lang="ru-RU"/>
        </a:p>
      </dgm:t>
    </dgm:pt>
    <dgm:pt modelId="{4B57C62D-4FEE-45E1-8081-26526F5884DE}" type="parTrans" cxnId="{D049B0E6-5615-4937-AAB8-931797070736}">
      <dgm:prSet/>
      <dgm:spPr/>
      <dgm:t>
        <a:bodyPr/>
        <a:lstStyle/>
        <a:p>
          <a:endParaRPr lang="ru-RU"/>
        </a:p>
      </dgm:t>
    </dgm:pt>
    <dgm:pt modelId="{F8A249C8-9166-4E94-85F7-88B37A0CA601}" type="sibTrans" cxnId="{D049B0E6-5615-4937-AAB8-931797070736}">
      <dgm:prSet/>
      <dgm:spPr/>
      <dgm:t>
        <a:bodyPr/>
        <a:lstStyle/>
        <a:p>
          <a:endParaRPr lang="ru-RU"/>
        </a:p>
      </dgm:t>
    </dgm:pt>
    <dgm:pt modelId="{D6A053DC-AB75-4630-9B2B-BCFAA88D4ADC}">
      <dgm:prSet phldrT="[Текст]" phldr="1"/>
      <dgm:spPr/>
      <dgm:t>
        <a:bodyPr/>
        <a:lstStyle/>
        <a:p>
          <a:endParaRPr lang="ru-RU"/>
        </a:p>
      </dgm:t>
    </dgm:pt>
    <dgm:pt modelId="{C866B563-E033-4C75-A938-0B5346B66A57}" type="parTrans" cxnId="{7832CFF9-4447-406D-9D2D-29DF528324D5}">
      <dgm:prSet/>
      <dgm:spPr/>
      <dgm:t>
        <a:bodyPr/>
        <a:lstStyle/>
        <a:p>
          <a:endParaRPr lang="ru-RU"/>
        </a:p>
      </dgm:t>
    </dgm:pt>
    <dgm:pt modelId="{47729092-3F51-4B2A-AC6E-E1686547A5A7}" type="sibTrans" cxnId="{7832CFF9-4447-406D-9D2D-29DF528324D5}">
      <dgm:prSet/>
      <dgm:spPr/>
      <dgm:t>
        <a:bodyPr/>
        <a:lstStyle/>
        <a:p>
          <a:endParaRPr lang="ru-RU"/>
        </a:p>
      </dgm:t>
    </dgm:pt>
    <dgm:pt modelId="{ACB7F291-69BC-4BE7-8E68-BDED043C7FD3}" type="pres">
      <dgm:prSet presAssocID="{FC67CC58-FE6F-4E2E-826C-52629B99041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406B61B-AAAD-4720-8019-14A0B0E67C60}" type="pres">
      <dgm:prSet presAssocID="{FC67CC58-FE6F-4E2E-826C-52629B990417}" presName="hierFlow" presStyleCnt="0"/>
      <dgm:spPr/>
    </dgm:pt>
    <dgm:pt modelId="{6E55A04C-9E73-44BF-BA42-1060AAAB6B44}" type="pres">
      <dgm:prSet presAssocID="{FC67CC58-FE6F-4E2E-826C-52629B990417}" presName="firstBuf" presStyleCnt="0"/>
      <dgm:spPr/>
    </dgm:pt>
    <dgm:pt modelId="{E97F237C-D84C-4078-BDD1-2A3884C8BC0C}" type="pres">
      <dgm:prSet presAssocID="{FC67CC58-FE6F-4E2E-826C-52629B99041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AE6FCB5-7F2E-4ED9-BEF5-0D5A85CB00F7}" type="pres">
      <dgm:prSet presAssocID="{4CEE8853-5997-431C-A16A-F116D17189F7}" presName="Name17" presStyleCnt="0"/>
      <dgm:spPr/>
    </dgm:pt>
    <dgm:pt modelId="{DF34F3C9-6040-4C13-B91B-6F990116AB5B}" type="pres">
      <dgm:prSet presAssocID="{4CEE8853-5997-431C-A16A-F116D17189F7}" presName="level1Shape" presStyleLbl="node0" presStyleIdx="0" presStyleCnt="1">
        <dgm:presLayoutVars>
          <dgm:chPref val="3"/>
        </dgm:presLayoutVars>
      </dgm:prSet>
      <dgm:spPr/>
    </dgm:pt>
    <dgm:pt modelId="{81CE15BA-B991-415C-BFB3-A7618095E193}" type="pres">
      <dgm:prSet presAssocID="{4CEE8853-5997-431C-A16A-F116D17189F7}" presName="hierChild2" presStyleCnt="0"/>
      <dgm:spPr/>
    </dgm:pt>
    <dgm:pt modelId="{5986A88E-C857-42DC-89D0-98369A9AFE5F}" type="pres">
      <dgm:prSet presAssocID="{3F70DFC8-45AE-4E58-B3B5-F3B61A0233A6}" presName="Name25" presStyleLbl="parChTrans1D2" presStyleIdx="0" presStyleCnt="2"/>
      <dgm:spPr/>
    </dgm:pt>
    <dgm:pt modelId="{0491A7C7-B30F-4FD3-A13B-458C2D970FA0}" type="pres">
      <dgm:prSet presAssocID="{3F70DFC8-45AE-4E58-B3B5-F3B61A0233A6}" presName="connTx" presStyleLbl="parChTrans1D2" presStyleIdx="0" presStyleCnt="2"/>
      <dgm:spPr/>
    </dgm:pt>
    <dgm:pt modelId="{B8C3EEDF-C576-45AB-8798-2AA3AE103B33}" type="pres">
      <dgm:prSet presAssocID="{B0C92D2A-FF4A-4CCC-96A7-953F45FEB321}" presName="Name30" presStyleCnt="0"/>
      <dgm:spPr/>
    </dgm:pt>
    <dgm:pt modelId="{FCB052AB-3555-4B46-AA53-B2E476E7D7A5}" type="pres">
      <dgm:prSet presAssocID="{B0C92D2A-FF4A-4CCC-96A7-953F45FEB321}" presName="level2Shape" presStyleLbl="node2" presStyleIdx="0" presStyleCnt="2"/>
      <dgm:spPr/>
      <dgm:t>
        <a:bodyPr/>
        <a:lstStyle/>
        <a:p>
          <a:endParaRPr lang="ru-RU"/>
        </a:p>
      </dgm:t>
    </dgm:pt>
    <dgm:pt modelId="{B0F0CD55-9FFE-4750-B21A-09A6008DF062}" type="pres">
      <dgm:prSet presAssocID="{B0C92D2A-FF4A-4CCC-96A7-953F45FEB321}" presName="hierChild3" presStyleCnt="0"/>
      <dgm:spPr/>
    </dgm:pt>
    <dgm:pt modelId="{E6E5F887-4F0A-4F71-9F5A-D533833001B9}" type="pres">
      <dgm:prSet presAssocID="{37E30FA8-D83A-4C17-B199-1F346E7A177A}" presName="Name25" presStyleLbl="parChTrans1D3" presStyleIdx="0" presStyleCnt="3"/>
      <dgm:spPr/>
    </dgm:pt>
    <dgm:pt modelId="{8D66AA14-A5DE-4311-B1C3-FF0D5CCC16CF}" type="pres">
      <dgm:prSet presAssocID="{37E30FA8-D83A-4C17-B199-1F346E7A177A}" presName="connTx" presStyleLbl="parChTrans1D3" presStyleIdx="0" presStyleCnt="3"/>
      <dgm:spPr/>
    </dgm:pt>
    <dgm:pt modelId="{E6E397F2-AB93-40F7-9886-6E42C3FAF70E}" type="pres">
      <dgm:prSet presAssocID="{08D16759-A8E0-45EE-854D-048A40D814B6}" presName="Name30" presStyleCnt="0"/>
      <dgm:spPr/>
    </dgm:pt>
    <dgm:pt modelId="{B9CCC0AA-8D42-4FC0-B1DF-EB2EBFE08099}" type="pres">
      <dgm:prSet presAssocID="{08D16759-A8E0-45EE-854D-048A40D814B6}" presName="level2Shape" presStyleLbl="node3" presStyleIdx="0" presStyleCnt="3"/>
      <dgm:spPr/>
      <dgm:t>
        <a:bodyPr/>
        <a:lstStyle/>
        <a:p>
          <a:endParaRPr lang="ru-RU"/>
        </a:p>
      </dgm:t>
    </dgm:pt>
    <dgm:pt modelId="{48BE91BE-203B-4E79-9EB7-E0FEF3125167}" type="pres">
      <dgm:prSet presAssocID="{08D16759-A8E0-45EE-854D-048A40D814B6}" presName="hierChild3" presStyleCnt="0"/>
      <dgm:spPr/>
    </dgm:pt>
    <dgm:pt modelId="{E1CD9F59-D73D-4795-9391-0A1D30D8E6FE}" type="pres">
      <dgm:prSet presAssocID="{45E47BB7-5E3A-4D38-A674-85C0813D78A3}" presName="Name25" presStyleLbl="parChTrans1D3" presStyleIdx="1" presStyleCnt="3"/>
      <dgm:spPr/>
    </dgm:pt>
    <dgm:pt modelId="{27EE9145-004D-41BE-95CF-C222F409F25B}" type="pres">
      <dgm:prSet presAssocID="{45E47BB7-5E3A-4D38-A674-85C0813D78A3}" presName="connTx" presStyleLbl="parChTrans1D3" presStyleIdx="1" presStyleCnt="3"/>
      <dgm:spPr/>
    </dgm:pt>
    <dgm:pt modelId="{EDB5CA64-F544-4EDB-941B-7583519C0A06}" type="pres">
      <dgm:prSet presAssocID="{08A218E3-7548-418D-A814-3E8F0A7D5DC1}" presName="Name30" presStyleCnt="0"/>
      <dgm:spPr/>
    </dgm:pt>
    <dgm:pt modelId="{CB222B21-87F1-4D11-8B10-1935DF31BEB1}" type="pres">
      <dgm:prSet presAssocID="{08A218E3-7548-418D-A814-3E8F0A7D5DC1}" presName="level2Shape" presStyleLbl="node3" presStyleIdx="1" presStyleCnt="3"/>
      <dgm:spPr/>
    </dgm:pt>
    <dgm:pt modelId="{B291029F-5F8C-4052-A0E8-A853877C8C6D}" type="pres">
      <dgm:prSet presAssocID="{08A218E3-7548-418D-A814-3E8F0A7D5DC1}" presName="hierChild3" presStyleCnt="0"/>
      <dgm:spPr/>
    </dgm:pt>
    <dgm:pt modelId="{B40B4F4A-B156-4CB7-9CC8-5B90F9D4B8E3}" type="pres">
      <dgm:prSet presAssocID="{6C0D3494-54F5-461C-B7AA-7D22C3D06AD0}" presName="Name25" presStyleLbl="parChTrans1D2" presStyleIdx="1" presStyleCnt="2"/>
      <dgm:spPr/>
    </dgm:pt>
    <dgm:pt modelId="{C701FF6B-B7CC-4A1D-8D1C-18CEE839DE13}" type="pres">
      <dgm:prSet presAssocID="{6C0D3494-54F5-461C-B7AA-7D22C3D06AD0}" presName="connTx" presStyleLbl="parChTrans1D2" presStyleIdx="1" presStyleCnt="2"/>
      <dgm:spPr/>
    </dgm:pt>
    <dgm:pt modelId="{B70CD7B7-C2CF-4C1F-B8DE-F3F94B667ADF}" type="pres">
      <dgm:prSet presAssocID="{8B6AA7D0-2C33-47A8-B8BD-A59200FF593A}" presName="Name30" presStyleCnt="0"/>
      <dgm:spPr/>
    </dgm:pt>
    <dgm:pt modelId="{CF416EFD-DE1E-47D5-BE9A-BE0A2C0356A3}" type="pres">
      <dgm:prSet presAssocID="{8B6AA7D0-2C33-47A8-B8BD-A59200FF593A}" presName="level2Shape" presStyleLbl="node2" presStyleIdx="1" presStyleCnt="2"/>
      <dgm:spPr/>
    </dgm:pt>
    <dgm:pt modelId="{6CACD32B-AB4C-4444-8B95-98F2A7888296}" type="pres">
      <dgm:prSet presAssocID="{8B6AA7D0-2C33-47A8-B8BD-A59200FF593A}" presName="hierChild3" presStyleCnt="0"/>
      <dgm:spPr/>
    </dgm:pt>
    <dgm:pt modelId="{95874179-C970-4721-8EDB-4C246845CEFE}" type="pres">
      <dgm:prSet presAssocID="{6BB5639B-0571-4B11-872B-1CDAADE5FDE9}" presName="Name25" presStyleLbl="parChTrans1D3" presStyleIdx="2" presStyleCnt="3"/>
      <dgm:spPr/>
    </dgm:pt>
    <dgm:pt modelId="{A5BC0A82-EC43-453E-A761-1384AC253B70}" type="pres">
      <dgm:prSet presAssocID="{6BB5639B-0571-4B11-872B-1CDAADE5FDE9}" presName="connTx" presStyleLbl="parChTrans1D3" presStyleIdx="2" presStyleCnt="3"/>
      <dgm:spPr/>
    </dgm:pt>
    <dgm:pt modelId="{45AA83EB-AA54-4B75-A028-ABBEF414E5D4}" type="pres">
      <dgm:prSet presAssocID="{A2A88B70-E21C-439E-AB1D-1866B5076455}" presName="Name30" presStyleCnt="0"/>
      <dgm:spPr/>
    </dgm:pt>
    <dgm:pt modelId="{232E8BBF-9E3C-4C37-A616-037E57A02D1A}" type="pres">
      <dgm:prSet presAssocID="{A2A88B70-E21C-439E-AB1D-1866B5076455}" presName="level2Shape" presStyleLbl="node3" presStyleIdx="2" presStyleCnt="3"/>
      <dgm:spPr/>
    </dgm:pt>
    <dgm:pt modelId="{72BF308F-2A81-4006-8ECC-7B68BE41F573}" type="pres">
      <dgm:prSet presAssocID="{A2A88B70-E21C-439E-AB1D-1866B5076455}" presName="hierChild3" presStyleCnt="0"/>
      <dgm:spPr/>
    </dgm:pt>
    <dgm:pt modelId="{3DF198C3-6E59-46C1-AE51-96D09D47C7EF}" type="pres">
      <dgm:prSet presAssocID="{FC67CC58-FE6F-4E2E-826C-52629B990417}" presName="bgShapesFlow" presStyleCnt="0"/>
      <dgm:spPr/>
    </dgm:pt>
    <dgm:pt modelId="{78BF08C8-E1A6-45AC-8079-33223B0A0E09}" type="pres">
      <dgm:prSet presAssocID="{0C337FAE-6741-4564-A247-AADBA564921E}" presName="rectComp" presStyleCnt="0"/>
      <dgm:spPr/>
    </dgm:pt>
    <dgm:pt modelId="{9122484D-153A-4282-A016-B4851DAEA03E}" type="pres">
      <dgm:prSet presAssocID="{0C337FAE-6741-4564-A247-AADBA564921E}" presName="bgRect" presStyleLbl="bgShp" presStyleIdx="0" presStyleCnt="3"/>
      <dgm:spPr/>
    </dgm:pt>
    <dgm:pt modelId="{3E3CB468-686D-4E32-A4C1-E553D3CFC944}" type="pres">
      <dgm:prSet presAssocID="{0C337FAE-6741-4564-A247-AADBA564921E}" presName="bgRectTx" presStyleLbl="bgShp" presStyleIdx="0" presStyleCnt="3">
        <dgm:presLayoutVars>
          <dgm:bulletEnabled val="1"/>
        </dgm:presLayoutVars>
      </dgm:prSet>
      <dgm:spPr/>
    </dgm:pt>
    <dgm:pt modelId="{D5589C5A-CA70-4370-9EB1-BDC1087750DE}" type="pres">
      <dgm:prSet presAssocID="{0C337FAE-6741-4564-A247-AADBA564921E}" presName="spComp" presStyleCnt="0"/>
      <dgm:spPr/>
    </dgm:pt>
    <dgm:pt modelId="{A8722EB6-2DDC-4618-9C9B-18E3E9611B48}" type="pres">
      <dgm:prSet presAssocID="{0C337FAE-6741-4564-A247-AADBA564921E}" presName="hSp" presStyleCnt="0"/>
      <dgm:spPr/>
    </dgm:pt>
    <dgm:pt modelId="{819BF338-B465-4E5B-9AAF-5B7E23B55877}" type="pres">
      <dgm:prSet presAssocID="{E6521FA8-0A7F-4FE7-A3F5-E89835792625}" presName="rectComp" presStyleCnt="0"/>
      <dgm:spPr/>
    </dgm:pt>
    <dgm:pt modelId="{0D284197-09AD-4011-98D2-0BDD405C4012}" type="pres">
      <dgm:prSet presAssocID="{E6521FA8-0A7F-4FE7-A3F5-E89835792625}" presName="bgRect" presStyleLbl="bgShp" presStyleIdx="1" presStyleCnt="3"/>
      <dgm:spPr/>
    </dgm:pt>
    <dgm:pt modelId="{33EA9E37-6181-4ADF-BC74-13D30170FAFE}" type="pres">
      <dgm:prSet presAssocID="{E6521FA8-0A7F-4FE7-A3F5-E89835792625}" presName="bgRectTx" presStyleLbl="bgShp" presStyleIdx="1" presStyleCnt="3">
        <dgm:presLayoutVars>
          <dgm:bulletEnabled val="1"/>
        </dgm:presLayoutVars>
      </dgm:prSet>
      <dgm:spPr/>
    </dgm:pt>
    <dgm:pt modelId="{02D528CF-C409-4BBE-8A9B-761244738498}" type="pres">
      <dgm:prSet presAssocID="{E6521FA8-0A7F-4FE7-A3F5-E89835792625}" presName="spComp" presStyleCnt="0"/>
      <dgm:spPr/>
    </dgm:pt>
    <dgm:pt modelId="{AB746951-4504-4939-9A8D-3223D9A62A5A}" type="pres">
      <dgm:prSet presAssocID="{E6521FA8-0A7F-4FE7-A3F5-E89835792625}" presName="hSp" presStyleCnt="0"/>
      <dgm:spPr/>
    </dgm:pt>
    <dgm:pt modelId="{D57518E5-291F-4760-9C42-5B51B3D91163}" type="pres">
      <dgm:prSet presAssocID="{D6A053DC-AB75-4630-9B2B-BCFAA88D4ADC}" presName="rectComp" presStyleCnt="0"/>
      <dgm:spPr/>
    </dgm:pt>
    <dgm:pt modelId="{B1961D00-CC31-4A80-B921-5DBCDD6ABADA}" type="pres">
      <dgm:prSet presAssocID="{D6A053DC-AB75-4630-9B2B-BCFAA88D4ADC}" presName="bgRect" presStyleLbl="bgShp" presStyleIdx="2" presStyleCnt="3"/>
      <dgm:spPr/>
    </dgm:pt>
    <dgm:pt modelId="{7BFB94C4-E0A5-4B2D-8E33-14D533C69294}" type="pres">
      <dgm:prSet presAssocID="{D6A053DC-AB75-4630-9B2B-BCFAA88D4ADC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6373F7D3-4FDC-45C5-8336-8952EC098A99}" srcId="{B0C92D2A-FF4A-4CCC-96A7-953F45FEB321}" destId="{08D16759-A8E0-45EE-854D-048A40D814B6}" srcOrd="0" destOrd="0" parTransId="{37E30FA8-D83A-4C17-B199-1F346E7A177A}" sibTransId="{44F16C03-88CA-42B3-9F2E-D570A143095F}"/>
    <dgm:cxn modelId="{9F6BD32C-30F9-4AAF-8215-15213559325D}" srcId="{4CEE8853-5997-431C-A16A-F116D17189F7}" destId="{8B6AA7D0-2C33-47A8-B8BD-A59200FF593A}" srcOrd="1" destOrd="0" parTransId="{6C0D3494-54F5-461C-B7AA-7D22C3D06AD0}" sibTransId="{D0F1E219-0696-4E9E-AF06-DF18A162C71D}"/>
    <dgm:cxn modelId="{965C965E-8389-4280-AB5F-DD58B9C4706E}" type="presOf" srcId="{4CEE8853-5997-431C-A16A-F116D17189F7}" destId="{DF34F3C9-6040-4C13-B91B-6F990116AB5B}" srcOrd="0" destOrd="0" presId="urn:microsoft.com/office/officeart/2005/8/layout/hierarchy5"/>
    <dgm:cxn modelId="{3D5CEB9D-45C6-442F-818A-D629BC2AFE36}" type="presOf" srcId="{E6521FA8-0A7F-4FE7-A3F5-E89835792625}" destId="{0D284197-09AD-4011-98D2-0BDD405C4012}" srcOrd="0" destOrd="0" presId="urn:microsoft.com/office/officeart/2005/8/layout/hierarchy5"/>
    <dgm:cxn modelId="{5D3A62EE-BC45-40DF-B25F-5804635354AD}" type="presOf" srcId="{D6A053DC-AB75-4630-9B2B-BCFAA88D4ADC}" destId="{7BFB94C4-E0A5-4B2D-8E33-14D533C69294}" srcOrd="1" destOrd="0" presId="urn:microsoft.com/office/officeart/2005/8/layout/hierarchy5"/>
    <dgm:cxn modelId="{7832CFF9-4447-406D-9D2D-29DF528324D5}" srcId="{FC67CC58-FE6F-4E2E-826C-52629B990417}" destId="{D6A053DC-AB75-4630-9B2B-BCFAA88D4ADC}" srcOrd="3" destOrd="0" parTransId="{C866B563-E033-4C75-A938-0B5346B66A57}" sibTransId="{47729092-3F51-4B2A-AC6E-E1686547A5A7}"/>
    <dgm:cxn modelId="{3E17698D-21B8-42E5-8E00-27D613566C68}" srcId="{B0C92D2A-FF4A-4CCC-96A7-953F45FEB321}" destId="{08A218E3-7548-418D-A814-3E8F0A7D5DC1}" srcOrd="1" destOrd="0" parTransId="{45E47BB7-5E3A-4D38-A674-85C0813D78A3}" sibTransId="{8EBCC39B-CF2F-4CA0-9F59-C85961F931EB}"/>
    <dgm:cxn modelId="{6B0C4679-07F0-43CF-8E70-2A1DFC4A4A4B}" type="presOf" srcId="{3F70DFC8-45AE-4E58-B3B5-F3B61A0233A6}" destId="{0491A7C7-B30F-4FD3-A13B-458C2D970FA0}" srcOrd="1" destOrd="0" presId="urn:microsoft.com/office/officeart/2005/8/layout/hierarchy5"/>
    <dgm:cxn modelId="{45B33BB8-3063-445C-860D-6395392A584E}" type="presOf" srcId="{6C0D3494-54F5-461C-B7AA-7D22C3D06AD0}" destId="{B40B4F4A-B156-4CB7-9CC8-5B90F9D4B8E3}" srcOrd="0" destOrd="0" presId="urn:microsoft.com/office/officeart/2005/8/layout/hierarchy5"/>
    <dgm:cxn modelId="{CD1A0EBF-A038-4090-A1B0-9EC78B3AE117}" type="presOf" srcId="{45E47BB7-5E3A-4D38-A674-85C0813D78A3}" destId="{E1CD9F59-D73D-4795-9391-0A1D30D8E6FE}" srcOrd="0" destOrd="0" presId="urn:microsoft.com/office/officeart/2005/8/layout/hierarchy5"/>
    <dgm:cxn modelId="{02E10CCE-575F-446C-9E8C-F19F4F0288BA}" type="presOf" srcId="{FC67CC58-FE6F-4E2E-826C-52629B990417}" destId="{ACB7F291-69BC-4BE7-8E68-BDED043C7FD3}" srcOrd="0" destOrd="0" presId="urn:microsoft.com/office/officeart/2005/8/layout/hierarchy5"/>
    <dgm:cxn modelId="{112336BD-E960-461F-B980-C33BA964B891}" type="presOf" srcId="{3F70DFC8-45AE-4E58-B3B5-F3B61A0233A6}" destId="{5986A88E-C857-42DC-89D0-98369A9AFE5F}" srcOrd="0" destOrd="0" presId="urn:microsoft.com/office/officeart/2005/8/layout/hierarchy5"/>
    <dgm:cxn modelId="{E07C9EC0-2651-41AE-BAB7-B25DEC48EABC}" type="presOf" srcId="{0C337FAE-6741-4564-A247-AADBA564921E}" destId="{9122484D-153A-4282-A016-B4851DAEA03E}" srcOrd="0" destOrd="0" presId="urn:microsoft.com/office/officeart/2005/8/layout/hierarchy5"/>
    <dgm:cxn modelId="{F7A1C418-B9EB-4FD2-BA40-ECDBCA3CD339}" type="presOf" srcId="{8B6AA7D0-2C33-47A8-B8BD-A59200FF593A}" destId="{CF416EFD-DE1E-47D5-BE9A-BE0A2C0356A3}" srcOrd="0" destOrd="0" presId="urn:microsoft.com/office/officeart/2005/8/layout/hierarchy5"/>
    <dgm:cxn modelId="{DB3790B0-7C7C-4D40-A99C-6DC713F0FA92}" type="presOf" srcId="{A2A88B70-E21C-439E-AB1D-1866B5076455}" destId="{232E8BBF-9E3C-4C37-A616-037E57A02D1A}" srcOrd="0" destOrd="0" presId="urn:microsoft.com/office/officeart/2005/8/layout/hierarchy5"/>
    <dgm:cxn modelId="{CD20FBA8-A65A-43E2-B6B8-4B37280AA245}" type="presOf" srcId="{08D16759-A8E0-45EE-854D-048A40D814B6}" destId="{B9CCC0AA-8D42-4FC0-B1DF-EB2EBFE08099}" srcOrd="0" destOrd="0" presId="urn:microsoft.com/office/officeart/2005/8/layout/hierarchy5"/>
    <dgm:cxn modelId="{853749AA-664A-43D2-8E45-7A082D636E94}" type="presOf" srcId="{6BB5639B-0571-4B11-872B-1CDAADE5FDE9}" destId="{95874179-C970-4721-8EDB-4C246845CEFE}" srcOrd="0" destOrd="0" presId="urn:microsoft.com/office/officeart/2005/8/layout/hierarchy5"/>
    <dgm:cxn modelId="{6F245A9F-F4C8-4FBA-BEC2-CBC96FF8BA48}" type="presOf" srcId="{6C0D3494-54F5-461C-B7AA-7D22C3D06AD0}" destId="{C701FF6B-B7CC-4A1D-8D1C-18CEE839DE13}" srcOrd="1" destOrd="0" presId="urn:microsoft.com/office/officeart/2005/8/layout/hierarchy5"/>
    <dgm:cxn modelId="{9CDF6C5C-57EB-4713-A662-93CCE1EA59B2}" type="presOf" srcId="{37E30FA8-D83A-4C17-B199-1F346E7A177A}" destId="{8D66AA14-A5DE-4311-B1C3-FF0D5CCC16CF}" srcOrd="1" destOrd="0" presId="urn:microsoft.com/office/officeart/2005/8/layout/hierarchy5"/>
    <dgm:cxn modelId="{7155A25E-02EB-4ECE-B423-7BA8BD3E0DCD}" type="presOf" srcId="{B0C92D2A-FF4A-4CCC-96A7-953F45FEB321}" destId="{FCB052AB-3555-4B46-AA53-B2E476E7D7A5}" srcOrd="0" destOrd="0" presId="urn:microsoft.com/office/officeart/2005/8/layout/hierarchy5"/>
    <dgm:cxn modelId="{81AF8DE2-27BB-41F6-9101-376B3584DA1A}" type="presOf" srcId="{37E30FA8-D83A-4C17-B199-1F346E7A177A}" destId="{E6E5F887-4F0A-4F71-9F5A-D533833001B9}" srcOrd="0" destOrd="0" presId="urn:microsoft.com/office/officeart/2005/8/layout/hierarchy5"/>
    <dgm:cxn modelId="{D36064B9-1984-4D9C-BD28-3400DDA77156}" srcId="{8B6AA7D0-2C33-47A8-B8BD-A59200FF593A}" destId="{A2A88B70-E21C-439E-AB1D-1866B5076455}" srcOrd="0" destOrd="0" parTransId="{6BB5639B-0571-4B11-872B-1CDAADE5FDE9}" sibTransId="{2453D744-BFFB-4D73-8B83-CB3DFE1A87CC}"/>
    <dgm:cxn modelId="{6E23D0B2-9D88-4A06-A72C-32DA6D5D9755}" type="presOf" srcId="{08A218E3-7548-418D-A814-3E8F0A7D5DC1}" destId="{CB222B21-87F1-4D11-8B10-1935DF31BEB1}" srcOrd="0" destOrd="0" presId="urn:microsoft.com/office/officeart/2005/8/layout/hierarchy5"/>
    <dgm:cxn modelId="{97E2D8DE-4FAA-4722-9A74-C8C803E2EB97}" srcId="{4CEE8853-5997-431C-A16A-F116D17189F7}" destId="{B0C92D2A-FF4A-4CCC-96A7-953F45FEB321}" srcOrd="0" destOrd="0" parTransId="{3F70DFC8-45AE-4E58-B3B5-F3B61A0233A6}" sibTransId="{C88E9B60-78E6-4F27-9772-F5D11C3DE111}"/>
    <dgm:cxn modelId="{F3A2270C-8244-4589-A80B-47BE29BB870B}" srcId="{FC67CC58-FE6F-4E2E-826C-52629B990417}" destId="{4CEE8853-5997-431C-A16A-F116D17189F7}" srcOrd="0" destOrd="0" parTransId="{53A99B64-19D4-4400-AA29-E7D2D3A6A630}" sibTransId="{2778C79F-8A49-4A6A-AB1B-1410B52B5252}"/>
    <dgm:cxn modelId="{EA1F9187-8608-4F4A-B712-7AE753C739DE}" type="presOf" srcId="{45E47BB7-5E3A-4D38-A674-85C0813D78A3}" destId="{27EE9145-004D-41BE-95CF-C222F409F25B}" srcOrd="1" destOrd="0" presId="urn:microsoft.com/office/officeart/2005/8/layout/hierarchy5"/>
    <dgm:cxn modelId="{BF0D54EE-3A7B-4EE4-BCC3-725F64D059AB}" type="presOf" srcId="{D6A053DC-AB75-4630-9B2B-BCFAA88D4ADC}" destId="{B1961D00-CC31-4A80-B921-5DBCDD6ABADA}" srcOrd="0" destOrd="0" presId="urn:microsoft.com/office/officeart/2005/8/layout/hierarchy5"/>
    <dgm:cxn modelId="{1423A8F1-E993-4D66-9C6D-221BAFBCAEA4}" srcId="{FC67CC58-FE6F-4E2E-826C-52629B990417}" destId="{0C337FAE-6741-4564-A247-AADBA564921E}" srcOrd="1" destOrd="0" parTransId="{50D52C34-1532-48F6-80FF-575F0CCA6ED3}" sibTransId="{65C0A84F-8BB0-4F93-BA42-E8FB774B3B71}"/>
    <dgm:cxn modelId="{8732AA70-2A71-4E25-87D8-7A3230BE2F2D}" type="presOf" srcId="{6BB5639B-0571-4B11-872B-1CDAADE5FDE9}" destId="{A5BC0A82-EC43-453E-A761-1384AC253B70}" srcOrd="1" destOrd="0" presId="urn:microsoft.com/office/officeart/2005/8/layout/hierarchy5"/>
    <dgm:cxn modelId="{5CF8990E-F0C4-4461-9951-5755CD11A7B7}" type="presOf" srcId="{0C337FAE-6741-4564-A247-AADBA564921E}" destId="{3E3CB468-686D-4E32-A4C1-E553D3CFC944}" srcOrd="1" destOrd="0" presId="urn:microsoft.com/office/officeart/2005/8/layout/hierarchy5"/>
    <dgm:cxn modelId="{99AFD783-A44A-4099-A9EF-778B8A8A1CD9}" type="presOf" srcId="{E6521FA8-0A7F-4FE7-A3F5-E89835792625}" destId="{33EA9E37-6181-4ADF-BC74-13D30170FAFE}" srcOrd="1" destOrd="0" presId="urn:microsoft.com/office/officeart/2005/8/layout/hierarchy5"/>
    <dgm:cxn modelId="{D049B0E6-5615-4937-AAB8-931797070736}" srcId="{FC67CC58-FE6F-4E2E-826C-52629B990417}" destId="{E6521FA8-0A7F-4FE7-A3F5-E89835792625}" srcOrd="2" destOrd="0" parTransId="{4B57C62D-4FEE-45E1-8081-26526F5884DE}" sibTransId="{F8A249C8-9166-4E94-85F7-88B37A0CA601}"/>
    <dgm:cxn modelId="{C41460D1-0003-43DB-BFF6-C31133387F6D}" type="presParOf" srcId="{ACB7F291-69BC-4BE7-8E68-BDED043C7FD3}" destId="{0406B61B-AAAD-4720-8019-14A0B0E67C60}" srcOrd="0" destOrd="0" presId="urn:microsoft.com/office/officeart/2005/8/layout/hierarchy5"/>
    <dgm:cxn modelId="{B1FE2F3E-22B8-4C3B-B4C4-476CACB362F4}" type="presParOf" srcId="{0406B61B-AAAD-4720-8019-14A0B0E67C60}" destId="{6E55A04C-9E73-44BF-BA42-1060AAAB6B44}" srcOrd="0" destOrd="0" presId="urn:microsoft.com/office/officeart/2005/8/layout/hierarchy5"/>
    <dgm:cxn modelId="{DF6BB54F-B097-43BF-9E79-A594E2E5B923}" type="presParOf" srcId="{0406B61B-AAAD-4720-8019-14A0B0E67C60}" destId="{E97F237C-D84C-4078-BDD1-2A3884C8BC0C}" srcOrd="1" destOrd="0" presId="urn:microsoft.com/office/officeart/2005/8/layout/hierarchy5"/>
    <dgm:cxn modelId="{C44BE8CE-19C8-46C6-A4D5-383741021D08}" type="presParOf" srcId="{E97F237C-D84C-4078-BDD1-2A3884C8BC0C}" destId="{DAE6FCB5-7F2E-4ED9-BEF5-0D5A85CB00F7}" srcOrd="0" destOrd="0" presId="urn:microsoft.com/office/officeart/2005/8/layout/hierarchy5"/>
    <dgm:cxn modelId="{EB06A880-F6F9-4882-9BE5-6DC80A25F2DE}" type="presParOf" srcId="{DAE6FCB5-7F2E-4ED9-BEF5-0D5A85CB00F7}" destId="{DF34F3C9-6040-4C13-B91B-6F990116AB5B}" srcOrd="0" destOrd="0" presId="urn:microsoft.com/office/officeart/2005/8/layout/hierarchy5"/>
    <dgm:cxn modelId="{F27FEBB2-2E89-4E99-AEAF-EBE6E94E6CB0}" type="presParOf" srcId="{DAE6FCB5-7F2E-4ED9-BEF5-0D5A85CB00F7}" destId="{81CE15BA-B991-415C-BFB3-A7618095E193}" srcOrd="1" destOrd="0" presId="urn:microsoft.com/office/officeart/2005/8/layout/hierarchy5"/>
    <dgm:cxn modelId="{6BFB5DE9-D461-44EF-87BB-895EE36C68A1}" type="presParOf" srcId="{81CE15BA-B991-415C-BFB3-A7618095E193}" destId="{5986A88E-C857-42DC-89D0-98369A9AFE5F}" srcOrd="0" destOrd="0" presId="urn:microsoft.com/office/officeart/2005/8/layout/hierarchy5"/>
    <dgm:cxn modelId="{0258D708-8442-497A-83D9-CE1FB4FCCE5A}" type="presParOf" srcId="{5986A88E-C857-42DC-89D0-98369A9AFE5F}" destId="{0491A7C7-B30F-4FD3-A13B-458C2D970FA0}" srcOrd="0" destOrd="0" presId="urn:microsoft.com/office/officeart/2005/8/layout/hierarchy5"/>
    <dgm:cxn modelId="{9E28065E-B87C-4E63-96E4-CB95EB978346}" type="presParOf" srcId="{81CE15BA-B991-415C-BFB3-A7618095E193}" destId="{B8C3EEDF-C576-45AB-8798-2AA3AE103B33}" srcOrd="1" destOrd="0" presId="urn:microsoft.com/office/officeart/2005/8/layout/hierarchy5"/>
    <dgm:cxn modelId="{752A9154-66BF-41A4-97CE-4DB90BD30632}" type="presParOf" srcId="{B8C3EEDF-C576-45AB-8798-2AA3AE103B33}" destId="{FCB052AB-3555-4B46-AA53-B2E476E7D7A5}" srcOrd="0" destOrd="0" presId="urn:microsoft.com/office/officeart/2005/8/layout/hierarchy5"/>
    <dgm:cxn modelId="{A4CCBED5-C65D-48F1-849D-36736247A6B9}" type="presParOf" srcId="{B8C3EEDF-C576-45AB-8798-2AA3AE103B33}" destId="{B0F0CD55-9FFE-4750-B21A-09A6008DF062}" srcOrd="1" destOrd="0" presId="urn:microsoft.com/office/officeart/2005/8/layout/hierarchy5"/>
    <dgm:cxn modelId="{65706693-9502-4894-BC7E-1984F9627C1F}" type="presParOf" srcId="{B0F0CD55-9FFE-4750-B21A-09A6008DF062}" destId="{E6E5F887-4F0A-4F71-9F5A-D533833001B9}" srcOrd="0" destOrd="0" presId="urn:microsoft.com/office/officeart/2005/8/layout/hierarchy5"/>
    <dgm:cxn modelId="{250C826D-3A97-4024-87AE-3D9738E6A45B}" type="presParOf" srcId="{E6E5F887-4F0A-4F71-9F5A-D533833001B9}" destId="{8D66AA14-A5DE-4311-B1C3-FF0D5CCC16CF}" srcOrd="0" destOrd="0" presId="urn:microsoft.com/office/officeart/2005/8/layout/hierarchy5"/>
    <dgm:cxn modelId="{2D206341-5427-4A33-827D-4A7B6303A049}" type="presParOf" srcId="{B0F0CD55-9FFE-4750-B21A-09A6008DF062}" destId="{E6E397F2-AB93-40F7-9886-6E42C3FAF70E}" srcOrd="1" destOrd="0" presId="urn:microsoft.com/office/officeart/2005/8/layout/hierarchy5"/>
    <dgm:cxn modelId="{3B7890D1-DF1B-4874-92E2-5492E9B38079}" type="presParOf" srcId="{E6E397F2-AB93-40F7-9886-6E42C3FAF70E}" destId="{B9CCC0AA-8D42-4FC0-B1DF-EB2EBFE08099}" srcOrd="0" destOrd="0" presId="urn:microsoft.com/office/officeart/2005/8/layout/hierarchy5"/>
    <dgm:cxn modelId="{E2BF7844-7570-4A59-A833-16C16B9BD280}" type="presParOf" srcId="{E6E397F2-AB93-40F7-9886-6E42C3FAF70E}" destId="{48BE91BE-203B-4E79-9EB7-E0FEF3125167}" srcOrd="1" destOrd="0" presId="urn:microsoft.com/office/officeart/2005/8/layout/hierarchy5"/>
    <dgm:cxn modelId="{3A5ABE24-1827-4F0B-AB05-5A91DD89F953}" type="presParOf" srcId="{B0F0CD55-9FFE-4750-B21A-09A6008DF062}" destId="{E1CD9F59-D73D-4795-9391-0A1D30D8E6FE}" srcOrd="2" destOrd="0" presId="urn:microsoft.com/office/officeart/2005/8/layout/hierarchy5"/>
    <dgm:cxn modelId="{93DA1B41-D204-4BA4-986E-3E59AC7BE7B6}" type="presParOf" srcId="{E1CD9F59-D73D-4795-9391-0A1D30D8E6FE}" destId="{27EE9145-004D-41BE-95CF-C222F409F25B}" srcOrd="0" destOrd="0" presId="urn:microsoft.com/office/officeart/2005/8/layout/hierarchy5"/>
    <dgm:cxn modelId="{183BB6DA-0B6C-440F-9F62-711F5C0DA9E8}" type="presParOf" srcId="{B0F0CD55-9FFE-4750-B21A-09A6008DF062}" destId="{EDB5CA64-F544-4EDB-941B-7583519C0A06}" srcOrd="3" destOrd="0" presId="urn:microsoft.com/office/officeart/2005/8/layout/hierarchy5"/>
    <dgm:cxn modelId="{B7EC8FCC-AF1D-4263-B7F3-3C2137C7FDC0}" type="presParOf" srcId="{EDB5CA64-F544-4EDB-941B-7583519C0A06}" destId="{CB222B21-87F1-4D11-8B10-1935DF31BEB1}" srcOrd="0" destOrd="0" presId="urn:microsoft.com/office/officeart/2005/8/layout/hierarchy5"/>
    <dgm:cxn modelId="{0A80B719-0433-463F-8B4D-BADF4D736A67}" type="presParOf" srcId="{EDB5CA64-F544-4EDB-941B-7583519C0A06}" destId="{B291029F-5F8C-4052-A0E8-A853877C8C6D}" srcOrd="1" destOrd="0" presId="urn:microsoft.com/office/officeart/2005/8/layout/hierarchy5"/>
    <dgm:cxn modelId="{33171CB5-86A8-4BD1-B542-A0F72B3A682F}" type="presParOf" srcId="{81CE15BA-B991-415C-BFB3-A7618095E193}" destId="{B40B4F4A-B156-4CB7-9CC8-5B90F9D4B8E3}" srcOrd="2" destOrd="0" presId="urn:microsoft.com/office/officeart/2005/8/layout/hierarchy5"/>
    <dgm:cxn modelId="{034EB8B8-6256-446B-A287-954020844316}" type="presParOf" srcId="{B40B4F4A-B156-4CB7-9CC8-5B90F9D4B8E3}" destId="{C701FF6B-B7CC-4A1D-8D1C-18CEE839DE13}" srcOrd="0" destOrd="0" presId="urn:microsoft.com/office/officeart/2005/8/layout/hierarchy5"/>
    <dgm:cxn modelId="{9AB8827E-323E-436C-9C07-CDA70C358120}" type="presParOf" srcId="{81CE15BA-B991-415C-BFB3-A7618095E193}" destId="{B70CD7B7-C2CF-4C1F-B8DE-F3F94B667ADF}" srcOrd="3" destOrd="0" presId="urn:microsoft.com/office/officeart/2005/8/layout/hierarchy5"/>
    <dgm:cxn modelId="{2D6B9C4E-D5B1-4827-90DE-D9864EB58924}" type="presParOf" srcId="{B70CD7B7-C2CF-4C1F-B8DE-F3F94B667ADF}" destId="{CF416EFD-DE1E-47D5-BE9A-BE0A2C0356A3}" srcOrd="0" destOrd="0" presId="urn:microsoft.com/office/officeart/2005/8/layout/hierarchy5"/>
    <dgm:cxn modelId="{92D1022B-C1ED-4D78-A13E-BBCEFBDF024A}" type="presParOf" srcId="{B70CD7B7-C2CF-4C1F-B8DE-F3F94B667ADF}" destId="{6CACD32B-AB4C-4444-8B95-98F2A7888296}" srcOrd="1" destOrd="0" presId="urn:microsoft.com/office/officeart/2005/8/layout/hierarchy5"/>
    <dgm:cxn modelId="{F82CA4E4-5EF3-430A-80F8-F6F3E83D9FCB}" type="presParOf" srcId="{6CACD32B-AB4C-4444-8B95-98F2A7888296}" destId="{95874179-C970-4721-8EDB-4C246845CEFE}" srcOrd="0" destOrd="0" presId="urn:microsoft.com/office/officeart/2005/8/layout/hierarchy5"/>
    <dgm:cxn modelId="{23F467A1-FACF-4F1E-913B-6D7FB7890481}" type="presParOf" srcId="{95874179-C970-4721-8EDB-4C246845CEFE}" destId="{A5BC0A82-EC43-453E-A761-1384AC253B70}" srcOrd="0" destOrd="0" presId="urn:microsoft.com/office/officeart/2005/8/layout/hierarchy5"/>
    <dgm:cxn modelId="{B0813862-C441-43BE-A782-87C6AFEE12A0}" type="presParOf" srcId="{6CACD32B-AB4C-4444-8B95-98F2A7888296}" destId="{45AA83EB-AA54-4B75-A028-ABBEF414E5D4}" srcOrd="1" destOrd="0" presId="urn:microsoft.com/office/officeart/2005/8/layout/hierarchy5"/>
    <dgm:cxn modelId="{B6CB89A1-C4E9-490A-9187-9DA5F1115CB8}" type="presParOf" srcId="{45AA83EB-AA54-4B75-A028-ABBEF414E5D4}" destId="{232E8BBF-9E3C-4C37-A616-037E57A02D1A}" srcOrd="0" destOrd="0" presId="urn:microsoft.com/office/officeart/2005/8/layout/hierarchy5"/>
    <dgm:cxn modelId="{0F1F2B6A-C80B-47FA-9181-104E0D203DBA}" type="presParOf" srcId="{45AA83EB-AA54-4B75-A028-ABBEF414E5D4}" destId="{72BF308F-2A81-4006-8ECC-7B68BE41F573}" srcOrd="1" destOrd="0" presId="urn:microsoft.com/office/officeart/2005/8/layout/hierarchy5"/>
    <dgm:cxn modelId="{89A73538-F9B2-4F21-811C-C9BDE1E32225}" type="presParOf" srcId="{ACB7F291-69BC-4BE7-8E68-BDED043C7FD3}" destId="{3DF198C3-6E59-46C1-AE51-96D09D47C7EF}" srcOrd="1" destOrd="0" presId="urn:microsoft.com/office/officeart/2005/8/layout/hierarchy5"/>
    <dgm:cxn modelId="{FB3F7E8C-AA59-4DA2-BFF3-1C4DE36747DE}" type="presParOf" srcId="{3DF198C3-6E59-46C1-AE51-96D09D47C7EF}" destId="{78BF08C8-E1A6-45AC-8079-33223B0A0E09}" srcOrd="0" destOrd="0" presId="urn:microsoft.com/office/officeart/2005/8/layout/hierarchy5"/>
    <dgm:cxn modelId="{52E58E82-47CF-41D1-9B18-8F3466A2A636}" type="presParOf" srcId="{78BF08C8-E1A6-45AC-8079-33223B0A0E09}" destId="{9122484D-153A-4282-A016-B4851DAEA03E}" srcOrd="0" destOrd="0" presId="urn:microsoft.com/office/officeart/2005/8/layout/hierarchy5"/>
    <dgm:cxn modelId="{5D7D5FD1-86F3-4254-88E5-5600F36513E6}" type="presParOf" srcId="{78BF08C8-E1A6-45AC-8079-33223B0A0E09}" destId="{3E3CB468-686D-4E32-A4C1-E553D3CFC944}" srcOrd="1" destOrd="0" presId="urn:microsoft.com/office/officeart/2005/8/layout/hierarchy5"/>
    <dgm:cxn modelId="{EDC4427E-B748-49BC-897E-47CC23F1B4E5}" type="presParOf" srcId="{3DF198C3-6E59-46C1-AE51-96D09D47C7EF}" destId="{D5589C5A-CA70-4370-9EB1-BDC1087750DE}" srcOrd="1" destOrd="0" presId="urn:microsoft.com/office/officeart/2005/8/layout/hierarchy5"/>
    <dgm:cxn modelId="{F995D9E1-B2A2-4D15-9D68-E665D14AC6B5}" type="presParOf" srcId="{D5589C5A-CA70-4370-9EB1-BDC1087750DE}" destId="{A8722EB6-2DDC-4618-9C9B-18E3E9611B48}" srcOrd="0" destOrd="0" presId="urn:microsoft.com/office/officeart/2005/8/layout/hierarchy5"/>
    <dgm:cxn modelId="{1B135767-61BE-4449-AA7A-F8CC3681CAF2}" type="presParOf" srcId="{3DF198C3-6E59-46C1-AE51-96D09D47C7EF}" destId="{819BF338-B465-4E5B-9AAF-5B7E23B55877}" srcOrd="2" destOrd="0" presId="urn:microsoft.com/office/officeart/2005/8/layout/hierarchy5"/>
    <dgm:cxn modelId="{9D12D510-E5D4-4B28-B309-B0370BFD4F97}" type="presParOf" srcId="{819BF338-B465-4E5B-9AAF-5B7E23B55877}" destId="{0D284197-09AD-4011-98D2-0BDD405C4012}" srcOrd="0" destOrd="0" presId="urn:microsoft.com/office/officeart/2005/8/layout/hierarchy5"/>
    <dgm:cxn modelId="{095D54EB-9F91-4451-84D9-E142D5C62D47}" type="presParOf" srcId="{819BF338-B465-4E5B-9AAF-5B7E23B55877}" destId="{33EA9E37-6181-4ADF-BC74-13D30170FAFE}" srcOrd="1" destOrd="0" presId="urn:microsoft.com/office/officeart/2005/8/layout/hierarchy5"/>
    <dgm:cxn modelId="{F894592A-DF01-49CD-8D3C-402DD34FD386}" type="presParOf" srcId="{3DF198C3-6E59-46C1-AE51-96D09D47C7EF}" destId="{02D528CF-C409-4BBE-8A9B-761244738498}" srcOrd="3" destOrd="0" presId="urn:microsoft.com/office/officeart/2005/8/layout/hierarchy5"/>
    <dgm:cxn modelId="{26980427-909F-45BA-8347-219C9CB46269}" type="presParOf" srcId="{02D528CF-C409-4BBE-8A9B-761244738498}" destId="{AB746951-4504-4939-9A8D-3223D9A62A5A}" srcOrd="0" destOrd="0" presId="urn:microsoft.com/office/officeart/2005/8/layout/hierarchy5"/>
    <dgm:cxn modelId="{A9596B22-CB18-4F25-92DF-FA59791830B0}" type="presParOf" srcId="{3DF198C3-6E59-46C1-AE51-96D09D47C7EF}" destId="{D57518E5-291F-4760-9C42-5B51B3D91163}" srcOrd="4" destOrd="0" presId="urn:microsoft.com/office/officeart/2005/8/layout/hierarchy5"/>
    <dgm:cxn modelId="{37C85EB7-E7CB-4828-8700-7D2B402372ED}" type="presParOf" srcId="{D57518E5-291F-4760-9C42-5B51B3D91163}" destId="{B1961D00-CC31-4A80-B921-5DBCDD6ABADA}" srcOrd="0" destOrd="0" presId="urn:microsoft.com/office/officeart/2005/8/layout/hierarchy5"/>
    <dgm:cxn modelId="{165B09F5-3F30-4594-8E2B-1152D05C3DED}" type="presParOf" srcId="{D57518E5-291F-4760-9C42-5B51B3D91163}" destId="{7BFB94C4-E0A5-4B2D-8E33-14D533C69294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961D00-CC31-4A80-B921-5DBCDD6ABADA}">
      <dsp:nvSpPr>
        <dsp:cNvPr id="0" name=""/>
        <dsp:cNvSpPr/>
      </dsp:nvSpPr>
      <dsp:spPr>
        <a:xfrm>
          <a:off x="4267483" y="0"/>
          <a:ext cx="1826986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267483" y="0"/>
        <a:ext cx="1826986" cy="1219200"/>
      </dsp:txXfrm>
    </dsp:sp>
    <dsp:sp modelId="{0D284197-09AD-4011-98D2-0BDD405C4012}">
      <dsp:nvSpPr>
        <dsp:cNvPr id="0" name=""/>
        <dsp:cNvSpPr/>
      </dsp:nvSpPr>
      <dsp:spPr>
        <a:xfrm>
          <a:off x="2134506" y="0"/>
          <a:ext cx="1826986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2134506" y="0"/>
        <a:ext cx="1826986" cy="1219200"/>
      </dsp:txXfrm>
    </dsp:sp>
    <dsp:sp modelId="{9122484D-153A-4282-A016-B4851DAEA03E}">
      <dsp:nvSpPr>
        <dsp:cNvPr id="0" name=""/>
        <dsp:cNvSpPr/>
      </dsp:nvSpPr>
      <dsp:spPr>
        <a:xfrm>
          <a:off x="1530" y="0"/>
          <a:ext cx="1826986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1530" y="0"/>
        <a:ext cx="1826986" cy="1219200"/>
      </dsp:txXfrm>
    </dsp:sp>
    <dsp:sp modelId="{DF34F3C9-6040-4C13-B91B-6F990116AB5B}">
      <dsp:nvSpPr>
        <dsp:cNvPr id="0" name=""/>
        <dsp:cNvSpPr/>
      </dsp:nvSpPr>
      <dsp:spPr>
        <a:xfrm>
          <a:off x="154525" y="2397762"/>
          <a:ext cx="1529953" cy="764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Руководитель</a:t>
          </a:r>
          <a:endParaRPr lang="ru-RU" sz="1400" kern="1200" dirty="0"/>
        </a:p>
      </dsp:txBody>
      <dsp:txXfrm>
        <a:off x="154525" y="2397762"/>
        <a:ext cx="1529953" cy="764976"/>
      </dsp:txXfrm>
    </dsp:sp>
    <dsp:sp modelId="{5986A88E-C857-42DC-89D0-98369A9AFE5F}">
      <dsp:nvSpPr>
        <dsp:cNvPr id="0" name=""/>
        <dsp:cNvSpPr/>
      </dsp:nvSpPr>
      <dsp:spPr>
        <a:xfrm rot="18770822">
          <a:off x="1540511" y="2433413"/>
          <a:ext cx="899914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899914" y="16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8770822">
        <a:off x="1967971" y="2427856"/>
        <a:ext cx="44995" cy="44995"/>
      </dsp:txXfrm>
    </dsp:sp>
    <dsp:sp modelId="{FCB052AB-3555-4B46-AA53-B2E476E7D7A5}">
      <dsp:nvSpPr>
        <dsp:cNvPr id="0" name=""/>
        <dsp:cNvSpPr/>
      </dsp:nvSpPr>
      <dsp:spPr>
        <a:xfrm>
          <a:off x="2296459" y="1737970"/>
          <a:ext cx="1529953" cy="764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Старший тренер - преподаватель</a:t>
          </a:r>
          <a:endParaRPr lang="ru-RU" sz="1400" kern="1200" dirty="0"/>
        </a:p>
      </dsp:txBody>
      <dsp:txXfrm>
        <a:off x="2296459" y="1737970"/>
        <a:ext cx="1529953" cy="764976"/>
      </dsp:txXfrm>
    </dsp:sp>
    <dsp:sp modelId="{E6E5F887-4F0A-4F71-9F5A-D533833001B9}">
      <dsp:nvSpPr>
        <dsp:cNvPr id="0" name=""/>
        <dsp:cNvSpPr/>
      </dsp:nvSpPr>
      <dsp:spPr>
        <a:xfrm rot="19457599">
          <a:off x="3755574" y="1883586"/>
          <a:ext cx="753657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753657" y="169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9457599">
        <a:off x="4113562" y="1881686"/>
        <a:ext cx="37682" cy="37682"/>
      </dsp:txXfrm>
    </dsp:sp>
    <dsp:sp modelId="{B9CCC0AA-8D42-4FC0-B1DF-EB2EBFE08099}">
      <dsp:nvSpPr>
        <dsp:cNvPr id="0" name=""/>
        <dsp:cNvSpPr/>
      </dsp:nvSpPr>
      <dsp:spPr>
        <a:xfrm>
          <a:off x="4438394" y="1298108"/>
          <a:ext cx="1529953" cy="764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Тренеры – преподаватели упражнение СКИТ</a:t>
          </a:r>
          <a:endParaRPr lang="ru-RU" sz="1400" kern="1200" dirty="0"/>
        </a:p>
      </dsp:txBody>
      <dsp:txXfrm>
        <a:off x="4438394" y="1298108"/>
        <a:ext cx="1529953" cy="764976"/>
      </dsp:txXfrm>
    </dsp:sp>
    <dsp:sp modelId="{E1CD9F59-D73D-4795-9391-0A1D30D8E6FE}">
      <dsp:nvSpPr>
        <dsp:cNvPr id="0" name=""/>
        <dsp:cNvSpPr/>
      </dsp:nvSpPr>
      <dsp:spPr>
        <a:xfrm rot="2142401">
          <a:off x="3755574" y="2323448"/>
          <a:ext cx="753657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753657" y="169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42401">
        <a:off x="4113562" y="2321547"/>
        <a:ext cx="37682" cy="37682"/>
      </dsp:txXfrm>
    </dsp:sp>
    <dsp:sp modelId="{CB222B21-87F1-4D11-8B10-1935DF31BEB1}">
      <dsp:nvSpPr>
        <dsp:cNvPr id="0" name=""/>
        <dsp:cNvSpPr/>
      </dsp:nvSpPr>
      <dsp:spPr>
        <a:xfrm>
          <a:off x="4438394" y="2177831"/>
          <a:ext cx="1529953" cy="764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Тренеры преподаватели упражнение ТРАП</a:t>
          </a:r>
          <a:endParaRPr lang="ru-RU" sz="1400" kern="1200" dirty="0"/>
        </a:p>
      </dsp:txBody>
      <dsp:txXfrm>
        <a:off x="4438394" y="2177831"/>
        <a:ext cx="1529953" cy="764976"/>
      </dsp:txXfrm>
    </dsp:sp>
    <dsp:sp modelId="{B40B4F4A-B156-4CB7-9CC8-5B90F9D4B8E3}">
      <dsp:nvSpPr>
        <dsp:cNvPr id="0" name=""/>
        <dsp:cNvSpPr/>
      </dsp:nvSpPr>
      <dsp:spPr>
        <a:xfrm rot="2829178">
          <a:off x="1540511" y="3093205"/>
          <a:ext cx="899914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899914" y="16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829178">
        <a:off x="1967971" y="3087649"/>
        <a:ext cx="44995" cy="44995"/>
      </dsp:txXfrm>
    </dsp:sp>
    <dsp:sp modelId="{CF416EFD-DE1E-47D5-BE9A-BE0A2C0356A3}">
      <dsp:nvSpPr>
        <dsp:cNvPr id="0" name=""/>
        <dsp:cNvSpPr/>
      </dsp:nvSpPr>
      <dsp:spPr>
        <a:xfrm>
          <a:off x="2296459" y="3057554"/>
          <a:ext cx="1529953" cy="764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Старший инструктор - методист</a:t>
          </a:r>
          <a:endParaRPr lang="ru-RU" sz="1400" kern="1200" dirty="0"/>
        </a:p>
      </dsp:txBody>
      <dsp:txXfrm>
        <a:off x="2296459" y="3057554"/>
        <a:ext cx="1529953" cy="764976"/>
      </dsp:txXfrm>
    </dsp:sp>
    <dsp:sp modelId="{95874179-C970-4721-8EDB-4C246845CEFE}">
      <dsp:nvSpPr>
        <dsp:cNvPr id="0" name=""/>
        <dsp:cNvSpPr/>
      </dsp:nvSpPr>
      <dsp:spPr>
        <a:xfrm>
          <a:off x="3826412" y="3423102"/>
          <a:ext cx="611981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611981" y="169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117104" y="3424743"/>
        <a:ext cx="30599" cy="30599"/>
      </dsp:txXfrm>
    </dsp:sp>
    <dsp:sp modelId="{232E8BBF-9E3C-4C37-A616-037E57A02D1A}">
      <dsp:nvSpPr>
        <dsp:cNvPr id="0" name=""/>
        <dsp:cNvSpPr/>
      </dsp:nvSpPr>
      <dsp:spPr>
        <a:xfrm>
          <a:off x="4438394" y="3057554"/>
          <a:ext cx="1529953" cy="764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Инструкторы - методисты</a:t>
          </a:r>
          <a:endParaRPr lang="ru-RU" sz="1400" kern="1200" dirty="0"/>
        </a:p>
      </dsp:txBody>
      <dsp:txXfrm>
        <a:off x="4438394" y="3057554"/>
        <a:ext cx="1529953" cy="764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41E1-7FDC-403E-ABF6-E2A75DEBE778}" type="datetimeFigureOut">
              <a:rPr lang="ru-RU" smtClean="0"/>
              <a:t>25.07.2017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A66E9-75FE-4207-A489-17ED3C87D85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21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</cp:revision>
  <dcterms:created xsi:type="dcterms:W3CDTF">2017-07-25T08:27:42Z</dcterms:created>
  <dcterms:modified xsi:type="dcterms:W3CDTF">2017-07-25T08:43:02Z</dcterms:modified>
</cp:coreProperties>
</file>