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2" r:id="rId3"/>
    <p:sldId id="256" r:id="rId4"/>
    <p:sldId id="257" r:id="rId5"/>
    <p:sldId id="258" r:id="rId6"/>
    <p:sldId id="263" r:id="rId7"/>
    <p:sldId id="265" r:id="rId8"/>
    <p:sldId id="264" r:id="rId9"/>
    <p:sldId id="262" r:id="rId10"/>
    <p:sldId id="271" r:id="rId11"/>
    <p:sldId id="268" r:id="rId12"/>
    <p:sldId id="269" r:id="rId13"/>
    <p:sldId id="260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18" autoAdjust="0"/>
  </p:normalViewPr>
  <p:slideViewPr>
    <p:cSldViewPr>
      <p:cViewPr varScale="1">
        <p:scale>
          <a:sx n="66" d="100"/>
          <a:sy n="66" d="100"/>
        </p:scale>
        <p:origin x="-55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2B5712-D6E1-43DE-AFDF-09FE099BD449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F46472-8D34-407D-B59C-D57DB7AA86B9}">
      <dgm:prSet phldrT="[Текст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    ДИРЕКТОР	</a:t>
          </a:r>
          <a:endParaRPr lang="ru-RU" sz="1800" b="1" dirty="0">
            <a:solidFill>
              <a:schemeClr val="tx1"/>
            </a:solidFill>
          </a:endParaRPr>
        </a:p>
      </dgm:t>
    </dgm:pt>
    <dgm:pt modelId="{122C30A2-62E4-47CE-A88F-64FCCE0F5E57}" type="parTrans" cxnId="{AD526683-5C39-4A0C-9B9E-24A3C35D72C9}">
      <dgm:prSet/>
      <dgm:spPr/>
      <dgm:t>
        <a:bodyPr/>
        <a:lstStyle/>
        <a:p>
          <a:endParaRPr lang="ru-RU"/>
        </a:p>
      </dgm:t>
    </dgm:pt>
    <dgm:pt modelId="{D5E751D4-A896-4F3D-BE99-442627F7BA96}" type="sibTrans" cxnId="{AD526683-5C39-4A0C-9B9E-24A3C35D72C9}">
      <dgm:prSet/>
      <dgm:spPr/>
      <dgm:t>
        <a:bodyPr/>
        <a:lstStyle/>
        <a:p>
          <a:endParaRPr lang="ru-RU"/>
        </a:p>
      </dgm:t>
    </dgm:pt>
    <dgm:pt modelId="{738C0B47-27B9-4C30-920B-2251F25345A5}">
      <dgm:prSet phldrT="[Текст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/>
            <a:t>ЗАМЕСТИТЕЛЬ  </a:t>
          </a:r>
        </a:p>
        <a:p>
          <a:r>
            <a:rPr lang="ru-RU" sz="1800" dirty="0" smtClean="0"/>
            <a:t>ДИРЕКТОРА</a:t>
          </a:r>
          <a:endParaRPr lang="ru-RU" sz="1800" dirty="0"/>
        </a:p>
      </dgm:t>
    </dgm:pt>
    <dgm:pt modelId="{5CE0D919-298D-4261-8A60-85E6B54A533F}" type="parTrans" cxnId="{9D6A4DA4-AF05-4B75-846A-90214D9CC909}">
      <dgm:prSet/>
      <dgm:spPr/>
      <dgm:t>
        <a:bodyPr/>
        <a:lstStyle/>
        <a:p>
          <a:endParaRPr lang="ru-RU"/>
        </a:p>
      </dgm:t>
    </dgm:pt>
    <dgm:pt modelId="{117FA88A-60DC-4649-BA99-6B54ADB57E75}" type="sibTrans" cxnId="{9D6A4DA4-AF05-4B75-846A-90214D9CC909}">
      <dgm:prSet/>
      <dgm:spPr/>
      <dgm:t>
        <a:bodyPr/>
        <a:lstStyle/>
        <a:p>
          <a:endParaRPr lang="ru-RU"/>
        </a:p>
      </dgm:t>
    </dgm:pt>
    <dgm:pt modelId="{36238C26-0647-4670-8201-86350A1D47E7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/>
            <a:t>ТРЕНЕР-ПРЕПОДАВАТЕЛЬ</a:t>
          </a:r>
          <a:endParaRPr lang="ru-RU" sz="1800" dirty="0"/>
        </a:p>
      </dgm:t>
    </dgm:pt>
    <dgm:pt modelId="{DF6551B2-E9B1-4632-99AB-480FD8D8B4DB}" type="parTrans" cxnId="{7325F3AA-7AD4-4403-AEFA-299B525C1A42}">
      <dgm:prSet/>
      <dgm:spPr/>
      <dgm:t>
        <a:bodyPr/>
        <a:lstStyle/>
        <a:p>
          <a:endParaRPr lang="ru-RU"/>
        </a:p>
      </dgm:t>
    </dgm:pt>
    <dgm:pt modelId="{F07023C8-8CC0-4D9E-BD8C-7223DBE82011}" type="sibTrans" cxnId="{7325F3AA-7AD4-4403-AEFA-299B525C1A42}">
      <dgm:prSet/>
      <dgm:spPr/>
      <dgm:t>
        <a:bodyPr/>
        <a:lstStyle/>
        <a:p>
          <a:endParaRPr lang="ru-RU"/>
        </a:p>
      </dgm:t>
    </dgm:pt>
    <dgm:pt modelId="{5CC5766F-10DE-46AB-8650-0E1C47EAE223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/>
            <a:t>МЕД.РАБОТНИК</a:t>
          </a:r>
          <a:endParaRPr lang="ru-RU" sz="1800" dirty="0"/>
        </a:p>
      </dgm:t>
    </dgm:pt>
    <dgm:pt modelId="{6184455B-1C99-407B-947E-D662B6535235}" type="parTrans" cxnId="{C04C8EAC-BFE0-44B4-BE88-0455AE690FE4}">
      <dgm:prSet/>
      <dgm:spPr/>
      <dgm:t>
        <a:bodyPr/>
        <a:lstStyle/>
        <a:p>
          <a:endParaRPr lang="ru-RU"/>
        </a:p>
      </dgm:t>
    </dgm:pt>
    <dgm:pt modelId="{8A670C4E-D6F2-4589-A0E9-ED05DB51E123}" type="sibTrans" cxnId="{C04C8EAC-BFE0-44B4-BE88-0455AE690FE4}">
      <dgm:prSet/>
      <dgm:spPr/>
      <dgm:t>
        <a:bodyPr/>
        <a:lstStyle/>
        <a:p>
          <a:endParaRPr lang="ru-RU"/>
        </a:p>
      </dgm:t>
    </dgm:pt>
    <dgm:pt modelId="{5DEB2171-2BBA-4BB4-9C0C-BF601DC8F231}">
      <dgm:prSet phldrT="[Текст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/>
            <a:t>ЗАМЕСТИТЕЛЬ ДИРЕКТОРА</a:t>
          </a:r>
          <a:endParaRPr lang="ru-RU" sz="1800" dirty="0"/>
        </a:p>
      </dgm:t>
    </dgm:pt>
    <dgm:pt modelId="{E81279A8-042A-421A-BF02-30496F5D2829}" type="parTrans" cxnId="{8C97F24F-478F-48EA-BC99-24E04066E4E9}">
      <dgm:prSet/>
      <dgm:spPr/>
      <dgm:t>
        <a:bodyPr/>
        <a:lstStyle/>
        <a:p>
          <a:endParaRPr lang="ru-RU"/>
        </a:p>
      </dgm:t>
    </dgm:pt>
    <dgm:pt modelId="{34635EBB-DF1B-45AA-8A55-1FDFE84F4712}" type="sibTrans" cxnId="{8C97F24F-478F-48EA-BC99-24E04066E4E9}">
      <dgm:prSet/>
      <dgm:spPr/>
      <dgm:t>
        <a:bodyPr/>
        <a:lstStyle/>
        <a:p>
          <a:endParaRPr lang="ru-RU"/>
        </a:p>
      </dgm:t>
    </dgm:pt>
    <dgm:pt modelId="{EAD26068-18ED-405A-AB73-3A358BB7A634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/>
            <a:t>СПОРТСМЕН-ИНСТРУКТОР</a:t>
          </a:r>
          <a:endParaRPr lang="ru-RU" sz="1800" dirty="0"/>
        </a:p>
      </dgm:t>
    </dgm:pt>
    <dgm:pt modelId="{C4E12E1A-5F74-42FB-8798-2D5D54EC5478}" type="parTrans" cxnId="{1841BBDC-C6F8-4FBC-8C12-22DC807D63B0}">
      <dgm:prSet/>
      <dgm:spPr/>
      <dgm:t>
        <a:bodyPr/>
        <a:lstStyle/>
        <a:p>
          <a:endParaRPr lang="ru-RU"/>
        </a:p>
      </dgm:t>
    </dgm:pt>
    <dgm:pt modelId="{D687E497-2AC6-44A4-B081-32F355360C9B}" type="sibTrans" cxnId="{1841BBDC-C6F8-4FBC-8C12-22DC807D63B0}">
      <dgm:prSet/>
      <dgm:spPr/>
      <dgm:t>
        <a:bodyPr/>
        <a:lstStyle/>
        <a:p>
          <a:endParaRPr lang="ru-RU"/>
        </a:p>
      </dgm:t>
    </dgm:pt>
    <dgm:pt modelId="{1C0A249F-8663-4B23-8C1D-97C7F7827AF7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/>
            <a:t>РОДИТЕЛЬСКИЙ КОМИТЕТ</a:t>
          </a:r>
          <a:endParaRPr lang="ru-RU" sz="1800" dirty="0"/>
        </a:p>
      </dgm:t>
    </dgm:pt>
    <dgm:pt modelId="{ECFE938C-D4F1-4E3E-8AAA-8D2627F92EB9}" type="parTrans" cxnId="{0439C8F9-7830-4F08-9570-9C2D70668E68}">
      <dgm:prSet/>
      <dgm:spPr/>
      <dgm:t>
        <a:bodyPr/>
        <a:lstStyle/>
        <a:p>
          <a:endParaRPr lang="ru-RU"/>
        </a:p>
      </dgm:t>
    </dgm:pt>
    <dgm:pt modelId="{E49F6AA9-70D0-427C-A08A-2738EE41CF6D}" type="sibTrans" cxnId="{0439C8F9-7830-4F08-9570-9C2D70668E68}">
      <dgm:prSet/>
      <dgm:spPr/>
      <dgm:t>
        <a:bodyPr/>
        <a:lstStyle/>
        <a:p>
          <a:endParaRPr lang="ru-RU"/>
        </a:p>
      </dgm:t>
    </dgm:pt>
    <dgm:pt modelId="{593BCC66-80F1-4DA0-8905-42AD0CE92DD8}" type="pres">
      <dgm:prSet presAssocID="{762B5712-D6E1-43DE-AFDF-09FE099BD44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5797EE-BDB5-43E5-AEDF-F8A1E67C0A0E}" type="pres">
      <dgm:prSet presAssocID="{FAF46472-8D34-407D-B59C-D57DB7AA86B9}" presName="root1" presStyleCnt="0"/>
      <dgm:spPr/>
    </dgm:pt>
    <dgm:pt modelId="{34545745-2D85-4D15-8BBD-FD7FC41AAA4D}" type="pres">
      <dgm:prSet presAssocID="{FAF46472-8D34-407D-B59C-D57DB7AA86B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F32189-21B4-4B5E-BD11-303CADA31993}" type="pres">
      <dgm:prSet presAssocID="{FAF46472-8D34-407D-B59C-D57DB7AA86B9}" presName="level2hierChild" presStyleCnt="0"/>
      <dgm:spPr/>
    </dgm:pt>
    <dgm:pt modelId="{36F4A4DE-D892-489C-AC2A-AF1681E2E94E}" type="pres">
      <dgm:prSet presAssocID="{5CE0D919-298D-4261-8A60-85E6B54A533F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0958EC1D-9106-4A93-B61A-C399EB4ECE4E}" type="pres">
      <dgm:prSet presAssocID="{5CE0D919-298D-4261-8A60-85E6B54A533F}" presName="connTx" presStyleLbl="parChTrans1D2" presStyleIdx="0" presStyleCnt="2"/>
      <dgm:spPr/>
      <dgm:t>
        <a:bodyPr/>
        <a:lstStyle/>
        <a:p>
          <a:endParaRPr lang="ru-RU"/>
        </a:p>
      </dgm:t>
    </dgm:pt>
    <dgm:pt modelId="{D0831CEE-D597-481D-A30E-00DD56D129E7}" type="pres">
      <dgm:prSet presAssocID="{738C0B47-27B9-4C30-920B-2251F25345A5}" presName="root2" presStyleCnt="0"/>
      <dgm:spPr/>
    </dgm:pt>
    <dgm:pt modelId="{6A017261-B07C-466E-B0E9-855B57EE1C19}" type="pres">
      <dgm:prSet presAssocID="{738C0B47-27B9-4C30-920B-2251F25345A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7C238F-042A-4FCD-9780-D8EB5B1ED1D1}" type="pres">
      <dgm:prSet presAssocID="{738C0B47-27B9-4C30-920B-2251F25345A5}" presName="level3hierChild" presStyleCnt="0"/>
      <dgm:spPr/>
    </dgm:pt>
    <dgm:pt modelId="{A5D36617-0759-4BD2-836C-3E7C3E6447AD}" type="pres">
      <dgm:prSet presAssocID="{DF6551B2-E9B1-4632-99AB-480FD8D8B4DB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B0B46A5A-CBE3-443F-8860-662D718522C1}" type="pres">
      <dgm:prSet presAssocID="{DF6551B2-E9B1-4632-99AB-480FD8D8B4DB}" presName="connTx" presStyleLbl="parChTrans1D3" presStyleIdx="0" presStyleCnt="4"/>
      <dgm:spPr/>
      <dgm:t>
        <a:bodyPr/>
        <a:lstStyle/>
        <a:p>
          <a:endParaRPr lang="ru-RU"/>
        </a:p>
      </dgm:t>
    </dgm:pt>
    <dgm:pt modelId="{361918B4-19EF-4BAB-800B-EEC96CF4D3A8}" type="pres">
      <dgm:prSet presAssocID="{36238C26-0647-4670-8201-86350A1D47E7}" presName="root2" presStyleCnt="0"/>
      <dgm:spPr/>
    </dgm:pt>
    <dgm:pt modelId="{DA5152B7-EA9D-4FF6-B742-6DA639963BE7}" type="pres">
      <dgm:prSet presAssocID="{36238C26-0647-4670-8201-86350A1D47E7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95999E-9C63-4EDE-AAB8-70CDE5FA0944}" type="pres">
      <dgm:prSet presAssocID="{36238C26-0647-4670-8201-86350A1D47E7}" presName="level3hierChild" presStyleCnt="0"/>
      <dgm:spPr/>
    </dgm:pt>
    <dgm:pt modelId="{C29E45E3-15C6-43F1-A19D-FFDD842DEF36}" type="pres">
      <dgm:prSet presAssocID="{6184455B-1C99-407B-947E-D662B6535235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538C2881-E75E-49C5-AE8D-F6FC2A95E29C}" type="pres">
      <dgm:prSet presAssocID="{6184455B-1C99-407B-947E-D662B6535235}" presName="connTx" presStyleLbl="parChTrans1D3" presStyleIdx="1" presStyleCnt="4"/>
      <dgm:spPr/>
      <dgm:t>
        <a:bodyPr/>
        <a:lstStyle/>
        <a:p>
          <a:endParaRPr lang="ru-RU"/>
        </a:p>
      </dgm:t>
    </dgm:pt>
    <dgm:pt modelId="{9DFF6B8B-0973-4048-9F5C-68CC5EACB6C4}" type="pres">
      <dgm:prSet presAssocID="{5CC5766F-10DE-46AB-8650-0E1C47EAE223}" presName="root2" presStyleCnt="0"/>
      <dgm:spPr/>
    </dgm:pt>
    <dgm:pt modelId="{D437F92C-2D8F-42BF-A1DD-38FA95D8D7FA}" type="pres">
      <dgm:prSet presAssocID="{5CC5766F-10DE-46AB-8650-0E1C47EAE223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71E341-F033-4E70-903A-87FC60FF920E}" type="pres">
      <dgm:prSet presAssocID="{5CC5766F-10DE-46AB-8650-0E1C47EAE223}" presName="level3hierChild" presStyleCnt="0"/>
      <dgm:spPr/>
    </dgm:pt>
    <dgm:pt modelId="{CF3A9129-FABE-4B63-BD84-0F30B179C151}" type="pres">
      <dgm:prSet presAssocID="{E81279A8-042A-421A-BF02-30496F5D2829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A3C7F37F-AE99-4FA9-99E2-67D3D1E5296E}" type="pres">
      <dgm:prSet presAssocID="{E81279A8-042A-421A-BF02-30496F5D2829}" presName="connTx" presStyleLbl="parChTrans1D2" presStyleIdx="1" presStyleCnt="2"/>
      <dgm:spPr/>
      <dgm:t>
        <a:bodyPr/>
        <a:lstStyle/>
        <a:p>
          <a:endParaRPr lang="ru-RU"/>
        </a:p>
      </dgm:t>
    </dgm:pt>
    <dgm:pt modelId="{205ED541-B506-4BAC-8E69-61E3394C79D7}" type="pres">
      <dgm:prSet presAssocID="{5DEB2171-2BBA-4BB4-9C0C-BF601DC8F231}" presName="root2" presStyleCnt="0"/>
      <dgm:spPr/>
    </dgm:pt>
    <dgm:pt modelId="{38F49E21-4B11-431F-A3D6-1CF17433B733}" type="pres">
      <dgm:prSet presAssocID="{5DEB2171-2BBA-4BB4-9C0C-BF601DC8F23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061101-A9A0-4287-B7AE-DB783E54C26D}" type="pres">
      <dgm:prSet presAssocID="{5DEB2171-2BBA-4BB4-9C0C-BF601DC8F231}" presName="level3hierChild" presStyleCnt="0"/>
      <dgm:spPr/>
    </dgm:pt>
    <dgm:pt modelId="{89DAFB51-3C11-49EA-A143-B168CF5933C3}" type="pres">
      <dgm:prSet presAssocID="{C4E12E1A-5F74-42FB-8798-2D5D54EC5478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C2A4BF01-E97A-4E8F-861D-4BA84B6E506F}" type="pres">
      <dgm:prSet presAssocID="{C4E12E1A-5F74-42FB-8798-2D5D54EC5478}" presName="connTx" presStyleLbl="parChTrans1D3" presStyleIdx="2" presStyleCnt="4"/>
      <dgm:spPr/>
      <dgm:t>
        <a:bodyPr/>
        <a:lstStyle/>
        <a:p>
          <a:endParaRPr lang="ru-RU"/>
        </a:p>
      </dgm:t>
    </dgm:pt>
    <dgm:pt modelId="{D76CE007-5595-4025-B48F-C00B6D2A2DB6}" type="pres">
      <dgm:prSet presAssocID="{EAD26068-18ED-405A-AB73-3A358BB7A634}" presName="root2" presStyleCnt="0"/>
      <dgm:spPr/>
    </dgm:pt>
    <dgm:pt modelId="{04B78FDD-D88C-4B16-B7F8-725FD8D7458D}" type="pres">
      <dgm:prSet presAssocID="{EAD26068-18ED-405A-AB73-3A358BB7A634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8A1AD6-9511-4848-BAEA-D15DCAF10EF2}" type="pres">
      <dgm:prSet presAssocID="{EAD26068-18ED-405A-AB73-3A358BB7A634}" presName="level3hierChild" presStyleCnt="0"/>
      <dgm:spPr/>
    </dgm:pt>
    <dgm:pt modelId="{8722DB51-B1DC-45A4-A5AB-66040FFAF31C}" type="pres">
      <dgm:prSet presAssocID="{ECFE938C-D4F1-4E3E-8AAA-8D2627F92EB9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2D1FE7BB-175D-4A46-8ADA-5DB9770AE070}" type="pres">
      <dgm:prSet presAssocID="{ECFE938C-D4F1-4E3E-8AAA-8D2627F92EB9}" presName="connTx" presStyleLbl="parChTrans1D3" presStyleIdx="3" presStyleCnt="4"/>
      <dgm:spPr/>
      <dgm:t>
        <a:bodyPr/>
        <a:lstStyle/>
        <a:p>
          <a:endParaRPr lang="ru-RU"/>
        </a:p>
      </dgm:t>
    </dgm:pt>
    <dgm:pt modelId="{A3DF777A-907F-41F8-BC79-2E5769C8C4E1}" type="pres">
      <dgm:prSet presAssocID="{1C0A249F-8663-4B23-8C1D-97C7F7827AF7}" presName="root2" presStyleCnt="0"/>
      <dgm:spPr/>
    </dgm:pt>
    <dgm:pt modelId="{A49ACDC6-E180-475F-A145-0FFEDD209159}" type="pres">
      <dgm:prSet presAssocID="{1C0A249F-8663-4B23-8C1D-97C7F7827AF7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B05611-31EB-4043-9500-B5DB80E750DB}" type="pres">
      <dgm:prSet presAssocID="{1C0A249F-8663-4B23-8C1D-97C7F7827AF7}" presName="level3hierChild" presStyleCnt="0"/>
      <dgm:spPr/>
    </dgm:pt>
  </dgm:ptLst>
  <dgm:cxnLst>
    <dgm:cxn modelId="{6B50EE57-DCA9-4F41-A875-F8887CD1B8EA}" type="presOf" srcId="{5CC5766F-10DE-46AB-8650-0E1C47EAE223}" destId="{D437F92C-2D8F-42BF-A1DD-38FA95D8D7FA}" srcOrd="0" destOrd="0" presId="urn:microsoft.com/office/officeart/2005/8/layout/hierarchy2"/>
    <dgm:cxn modelId="{1841BBDC-C6F8-4FBC-8C12-22DC807D63B0}" srcId="{5DEB2171-2BBA-4BB4-9C0C-BF601DC8F231}" destId="{EAD26068-18ED-405A-AB73-3A358BB7A634}" srcOrd="0" destOrd="0" parTransId="{C4E12E1A-5F74-42FB-8798-2D5D54EC5478}" sibTransId="{D687E497-2AC6-44A4-B081-32F355360C9B}"/>
    <dgm:cxn modelId="{5D916F48-8DC2-4F9E-9D94-290274EE1191}" type="presOf" srcId="{E81279A8-042A-421A-BF02-30496F5D2829}" destId="{CF3A9129-FABE-4B63-BD84-0F30B179C151}" srcOrd="0" destOrd="0" presId="urn:microsoft.com/office/officeart/2005/8/layout/hierarchy2"/>
    <dgm:cxn modelId="{4CA73532-715B-44E8-A512-0DA5E880A9D6}" type="presOf" srcId="{5CE0D919-298D-4261-8A60-85E6B54A533F}" destId="{36F4A4DE-D892-489C-AC2A-AF1681E2E94E}" srcOrd="0" destOrd="0" presId="urn:microsoft.com/office/officeart/2005/8/layout/hierarchy2"/>
    <dgm:cxn modelId="{4DB0F5BD-950F-45BB-9E03-EE1E264BB80E}" type="presOf" srcId="{EAD26068-18ED-405A-AB73-3A358BB7A634}" destId="{04B78FDD-D88C-4B16-B7F8-725FD8D7458D}" srcOrd="0" destOrd="0" presId="urn:microsoft.com/office/officeart/2005/8/layout/hierarchy2"/>
    <dgm:cxn modelId="{8C97F24F-478F-48EA-BC99-24E04066E4E9}" srcId="{FAF46472-8D34-407D-B59C-D57DB7AA86B9}" destId="{5DEB2171-2BBA-4BB4-9C0C-BF601DC8F231}" srcOrd="1" destOrd="0" parTransId="{E81279A8-042A-421A-BF02-30496F5D2829}" sibTransId="{34635EBB-DF1B-45AA-8A55-1FDFE84F4712}"/>
    <dgm:cxn modelId="{C04C8EAC-BFE0-44B4-BE88-0455AE690FE4}" srcId="{738C0B47-27B9-4C30-920B-2251F25345A5}" destId="{5CC5766F-10DE-46AB-8650-0E1C47EAE223}" srcOrd="1" destOrd="0" parTransId="{6184455B-1C99-407B-947E-D662B6535235}" sibTransId="{8A670C4E-D6F2-4589-A0E9-ED05DB51E123}"/>
    <dgm:cxn modelId="{7FBB16D5-2D79-4D08-BAC3-0BFAB89C95E7}" type="presOf" srcId="{5CE0D919-298D-4261-8A60-85E6B54A533F}" destId="{0958EC1D-9106-4A93-B61A-C399EB4ECE4E}" srcOrd="1" destOrd="0" presId="urn:microsoft.com/office/officeart/2005/8/layout/hierarchy2"/>
    <dgm:cxn modelId="{7325F3AA-7AD4-4403-AEFA-299B525C1A42}" srcId="{738C0B47-27B9-4C30-920B-2251F25345A5}" destId="{36238C26-0647-4670-8201-86350A1D47E7}" srcOrd="0" destOrd="0" parTransId="{DF6551B2-E9B1-4632-99AB-480FD8D8B4DB}" sibTransId="{F07023C8-8CC0-4D9E-BD8C-7223DBE82011}"/>
    <dgm:cxn modelId="{AD526683-5C39-4A0C-9B9E-24A3C35D72C9}" srcId="{762B5712-D6E1-43DE-AFDF-09FE099BD449}" destId="{FAF46472-8D34-407D-B59C-D57DB7AA86B9}" srcOrd="0" destOrd="0" parTransId="{122C30A2-62E4-47CE-A88F-64FCCE0F5E57}" sibTransId="{D5E751D4-A896-4F3D-BE99-442627F7BA96}"/>
    <dgm:cxn modelId="{2426BE74-CB46-4C2B-978F-AF4BB546EE09}" type="presOf" srcId="{36238C26-0647-4670-8201-86350A1D47E7}" destId="{DA5152B7-EA9D-4FF6-B742-6DA639963BE7}" srcOrd="0" destOrd="0" presId="urn:microsoft.com/office/officeart/2005/8/layout/hierarchy2"/>
    <dgm:cxn modelId="{8712179C-BFA9-4CF8-ACA2-2B2B4E4D8DC9}" type="presOf" srcId="{DF6551B2-E9B1-4632-99AB-480FD8D8B4DB}" destId="{B0B46A5A-CBE3-443F-8860-662D718522C1}" srcOrd="1" destOrd="0" presId="urn:microsoft.com/office/officeart/2005/8/layout/hierarchy2"/>
    <dgm:cxn modelId="{9E891834-1ACC-43F9-AC3F-78E1E3CBAC15}" type="presOf" srcId="{1C0A249F-8663-4B23-8C1D-97C7F7827AF7}" destId="{A49ACDC6-E180-475F-A145-0FFEDD209159}" srcOrd="0" destOrd="0" presId="urn:microsoft.com/office/officeart/2005/8/layout/hierarchy2"/>
    <dgm:cxn modelId="{4F123265-F0ED-44BB-A887-2926095CEDC6}" type="presOf" srcId="{6184455B-1C99-407B-947E-D662B6535235}" destId="{538C2881-E75E-49C5-AE8D-F6FC2A95E29C}" srcOrd="1" destOrd="0" presId="urn:microsoft.com/office/officeart/2005/8/layout/hierarchy2"/>
    <dgm:cxn modelId="{A9A73459-BFBD-42EA-AB74-1E00308C336C}" type="presOf" srcId="{C4E12E1A-5F74-42FB-8798-2D5D54EC5478}" destId="{C2A4BF01-E97A-4E8F-861D-4BA84B6E506F}" srcOrd="1" destOrd="0" presId="urn:microsoft.com/office/officeart/2005/8/layout/hierarchy2"/>
    <dgm:cxn modelId="{E33B7E0D-98A1-4062-93D1-0E822E6B975B}" type="presOf" srcId="{FAF46472-8D34-407D-B59C-D57DB7AA86B9}" destId="{34545745-2D85-4D15-8BBD-FD7FC41AAA4D}" srcOrd="0" destOrd="0" presId="urn:microsoft.com/office/officeart/2005/8/layout/hierarchy2"/>
    <dgm:cxn modelId="{BF4748D0-8488-4B07-A2B6-8EF195D5F438}" type="presOf" srcId="{738C0B47-27B9-4C30-920B-2251F25345A5}" destId="{6A017261-B07C-466E-B0E9-855B57EE1C19}" srcOrd="0" destOrd="0" presId="urn:microsoft.com/office/officeart/2005/8/layout/hierarchy2"/>
    <dgm:cxn modelId="{7B186651-5A64-4D4C-AD18-184F13FDD41C}" type="presOf" srcId="{ECFE938C-D4F1-4E3E-8AAA-8D2627F92EB9}" destId="{2D1FE7BB-175D-4A46-8ADA-5DB9770AE070}" srcOrd="1" destOrd="0" presId="urn:microsoft.com/office/officeart/2005/8/layout/hierarchy2"/>
    <dgm:cxn modelId="{9D6A4DA4-AF05-4B75-846A-90214D9CC909}" srcId="{FAF46472-8D34-407D-B59C-D57DB7AA86B9}" destId="{738C0B47-27B9-4C30-920B-2251F25345A5}" srcOrd="0" destOrd="0" parTransId="{5CE0D919-298D-4261-8A60-85E6B54A533F}" sibTransId="{117FA88A-60DC-4649-BA99-6B54ADB57E75}"/>
    <dgm:cxn modelId="{A054C0FB-4FFB-4261-8910-9DB2D16154E6}" type="presOf" srcId="{E81279A8-042A-421A-BF02-30496F5D2829}" destId="{A3C7F37F-AE99-4FA9-99E2-67D3D1E5296E}" srcOrd="1" destOrd="0" presId="urn:microsoft.com/office/officeart/2005/8/layout/hierarchy2"/>
    <dgm:cxn modelId="{9DB9C386-0665-4BD4-9EB4-CF0B8D8C7A62}" type="presOf" srcId="{6184455B-1C99-407B-947E-D662B6535235}" destId="{C29E45E3-15C6-43F1-A19D-FFDD842DEF36}" srcOrd="0" destOrd="0" presId="urn:microsoft.com/office/officeart/2005/8/layout/hierarchy2"/>
    <dgm:cxn modelId="{6581D5F1-D477-4239-9CC8-5504C29E3D05}" type="presOf" srcId="{DF6551B2-E9B1-4632-99AB-480FD8D8B4DB}" destId="{A5D36617-0759-4BD2-836C-3E7C3E6447AD}" srcOrd="0" destOrd="0" presId="urn:microsoft.com/office/officeart/2005/8/layout/hierarchy2"/>
    <dgm:cxn modelId="{842AB9EF-53EF-465F-A0A5-450CD8BE287D}" type="presOf" srcId="{5DEB2171-2BBA-4BB4-9C0C-BF601DC8F231}" destId="{38F49E21-4B11-431F-A3D6-1CF17433B733}" srcOrd="0" destOrd="0" presId="urn:microsoft.com/office/officeart/2005/8/layout/hierarchy2"/>
    <dgm:cxn modelId="{0439C8F9-7830-4F08-9570-9C2D70668E68}" srcId="{5DEB2171-2BBA-4BB4-9C0C-BF601DC8F231}" destId="{1C0A249F-8663-4B23-8C1D-97C7F7827AF7}" srcOrd="1" destOrd="0" parTransId="{ECFE938C-D4F1-4E3E-8AAA-8D2627F92EB9}" sibTransId="{E49F6AA9-70D0-427C-A08A-2738EE41CF6D}"/>
    <dgm:cxn modelId="{BCFDD787-C765-45D4-BC34-E6D9A587A610}" type="presOf" srcId="{762B5712-D6E1-43DE-AFDF-09FE099BD449}" destId="{593BCC66-80F1-4DA0-8905-42AD0CE92DD8}" srcOrd="0" destOrd="0" presId="urn:microsoft.com/office/officeart/2005/8/layout/hierarchy2"/>
    <dgm:cxn modelId="{A54EB621-2592-42F8-B198-027380F683AE}" type="presOf" srcId="{C4E12E1A-5F74-42FB-8798-2D5D54EC5478}" destId="{89DAFB51-3C11-49EA-A143-B168CF5933C3}" srcOrd="0" destOrd="0" presId="urn:microsoft.com/office/officeart/2005/8/layout/hierarchy2"/>
    <dgm:cxn modelId="{02280185-F4A1-4759-910A-61190E8B3E12}" type="presOf" srcId="{ECFE938C-D4F1-4E3E-8AAA-8D2627F92EB9}" destId="{8722DB51-B1DC-45A4-A5AB-66040FFAF31C}" srcOrd="0" destOrd="0" presId="urn:microsoft.com/office/officeart/2005/8/layout/hierarchy2"/>
    <dgm:cxn modelId="{D8DC4180-052B-4C7D-AAE6-B49A8D164690}" type="presParOf" srcId="{593BCC66-80F1-4DA0-8905-42AD0CE92DD8}" destId="{535797EE-BDB5-43E5-AEDF-F8A1E67C0A0E}" srcOrd="0" destOrd="0" presId="urn:microsoft.com/office/officeart/2005/8/layout/hierarchy2"/>
    <dgm:cxn modelId="{A30EB882-A6C1-4F45-9ADD-BB888B9477C8}" type="presParOf" srcId="{535797EE-BDB5-43E5-AEDF-F8A1E67C0A0E}" destId="{34545745-2D85-4D15-8BBD-FD7FC41AAA4D}" srcOrd="0" destOrd="0" presId="urn:microsoft.com/office/officeart/2005/8/layout/hierarchy2"/>
    <dgm:cxn modelId="{BC97C63C-BCF5-4FDD-A807-A263FA1B971A}" type="presParOf" srcId="{535797EE-BDB5-43E5-AEDF-F8A1E67C0A0E}" destId="{86F32189-21B4-4B5E-BD11-303CADA31993}" srcOrd="1" destOrd="0" presId="urn:microsoft.com/office/officeart/2005/8/layout/hierarchy2"/>
    <dgm:cxn modelId="{C497BB77-DDC0-4CB1-A937-36264AB8FFCE}" type="presParOf" srcId="{86F32189-21B4-4B5E-BD11-303CADA31993}" destId="{36F4A4DE-D892-489C-AC2A-AF1681E2E94E}" srcOrd="0" destOrd="0" presId="urn:microsoft.com/office/officeart/2005/8/layout/hierarchy2"/>
    <dgm:cxn modelId="{57742335-D08D-49C4-A598-99FCEFD081B1}" type="presParOf" srcId="{36F4A4DE-D892-489C-AC2A-AF1681E2E94E}" destId="{0958EC1D-9106-4A93-B61A-C399EB4ECE4E}" srcOrd="0" destOrd="0" presId="urn:microsoft.com/office/officeart/2005/8/layout/hierarchy2"/>
    <dgm:cxn modelId="{5CD4EA69-A2E2-4417-AC32-167376FA2BF9}" type="presParOf" srcId="{86F32189-21B4-4B5E-BD11-303CADA31993}" destId="{D0831CEE-D597-481D-A30E-00DD56D129E7}" srcOrd="1" destOrd="0" presId="urn:microsoft.com/office/officeart/2005/8/layout/hierarchy2"/>
    <dgm:cxn modelId="{A526A31C-4811-434B-9FF7-0B79597707A8}" type="presParOf" srcId="{D0831CEE-D597-481D-A30E-00DD56D129E7}" destId="{6A017261-B07C-466E-B0E9-855B57EE1C19}" srcOrd="0" destOrd="0" presId="urn:microsoft.com/office/officeart/2005/8/layout/hierarchy2"/>
    <dgm:cxn modelId="{9B052FAF-2B86-497F-8285-9D1F6DE30FEF}" type="presParOf" srcId="{D0831CEE-D597-481D-A30E-00DD56D129E7}" destId="{EC7C238F-042A-4FCD-9780-D8EB5B1ED1D1}" srcOrd="1" destOrd="0" presId="urn:microsoft.com/office/officeart/2005/8/layout/hierarchy2"/>
    <dgm:cxn modelId="{8AE18F75-081B-4E98-BBF3-FF30199BD9E6}" type="presParOf" srcId="{EC7C238F-042A-4FCD-9780-D8EB5B1ED1D1}" destId="{A5D36617-0759-4BD2-836C-3E7C3E6447AD}" srcOrd="0" destOrd="0" presId="urn:microsoft.com/office/officeart/2005/8/layout/hierarchy2"/>
    <dgm:cxn modelId="{0E433D83-3705-45CB-B6A3-A4C9D97220DD}" type="presParOf" srcId="{A5D36617-0759-4BD2-836C-3E7C3E6447AD}" destId="{B0B46A5A-CBE3-443F-8860-662D718522C1}" srcOrd="0" destOrd="0" presId="urn:microsoft.com/office/officeart/2005/8/layout/hierarchy2"/>
    <dgm:cxn modelId="{216A5EA6-F4E9-48AB-B3FE-1D038BD5A93F}" type="presParOf" srcId="{EC7C238F-042A-4FCD-9780-D8EB5B1ED1D1}" destId="{361918B4-19EF-4BAB-800B-EEC96CF4D3A8}" srcOrd="1" destOrd="0" presId="urn:microsoft.com/office/officeart/2005/8/layout/hierarchy2"/>
    <dgm:cxn modelId="{5500ADC3-E968-4510-8DEC-8BE61447B6B3}" type="presParOf" srcId="{361918B4-19EF-4BAB-800B-EEC96CF4D3A8}" destId="{DA5152B7-EA9D-4FF6-B742-6DA639963BE7}" srcOrd="0" destOrd="0" presId="urn:microsoft.com/office/officeart/2005/8/layout/hierarchy2"/>
    <dgm:cxn modelId="{52D30DA2-7476-44C6-9AA9-73B07AA6EA9E}" type="presParOf" srcId="{361918B4-19EF-4BAB-800B-EEC96CF4D3A8}" destId="{DA95999E-9C63-4EDE-AAB8-70CDE5FA0944}" srcOrd="1" destOrd="0" presId="urn:microsoft.com/office/officeart/2005/8/layout/hierarchy2"/>
    <dgm:cxn modelId="{7CF00807-4C52-4558-8438-E90E383B320E}" type="presParOf" srcId="{EC7C238F-042A-4FCD-9780-D8EB5B1ED1D1}" destId="{C29E45E3-15C6-43F1-A19D-FFDD842DEF36}" srcOrd="2" destOrd="0" presId="urn:microsoft.com/office/officeart/2005/8/layout/hierarchy2"/>
    <dgm:cxn modelId="{E9E5B424-25C6-4E36-AA50-4F053ED1D2ED}" type="presParOf" srcId="{C29E45E3-15C6-43F1-A19D-FFDD842DEF36}" destId="{538C2881-E75E-49C5-AE8D-F6FC2A95E29C}" srcOrd="0" destOrd="0" presId="urn:microsoft.com/office/officeart/2005/8/layout/hierarchy2"/>
    <dgm:cxn modelId="{1260DAC1-85D5-4DE7-ABDB-D633F083A6E4}" type="presParOf" srcId="{EC7C238F-042A-4FCD-9780-D8EB5B1ED1D1}" destId="{9DFF6B8B-0973-4048-9F5C-68CC5EACB6C4}" srcOrd="3" destOrd="0" presId="urn:microsoft.com/office/officeart/2005/8/layout/hierarchy2"/>
    <dgm:cxn modelId="{C057B925-06F2-4E82-812D-7395904F8E7D}" type="presParOf" srcId="{9DFF6B8B-0973-4048-9F5C-68CC5EACB6C4}" destId="{D437F92C-2D8F-42BF-A1DD-38FA95D8D7FA}" srcOrd="0" destOrd="0" presId="urn:microsoft.com/office/officeart/2005/8/layout/hierarchy2"/>
    <dgm:cxn modelId="{AADE8CDC-C585-425D-A7FB-3021FDC1ECB9}" type="presParOf" srcId="{9DFF6B8B-0973-4048-9F5C-68CC5EACB6C4}" destId="{D871E341-F033-4E70-903A-87FC60FF920E}" srcOrd="1" destOrd="0" presId="urn:microsoft.com/office/officeart/2005/8/layout/hierarchy2"/>
    <dgm:cxn modelId="{AFACEAF3-21FE-41AA-8CA9-D3AF65F230B4}" type="presParOf" srcId="{86F32189-21B4-4B5E-BD11-303CADA31993}" destId="{CF3A9129-FABE-4B63-BD84-0F30B179C151}" srcOrd="2" destOrd="0" presId="urn:microsoft.com/office/officeart/2005/8/layout/hierarchy2"/>
    <dgm:cxn modelId="{14968785-3491-4E4B-8DE3-F37C7C71D584}" type="presParOf" srcId="{CF3A9129-FABE-4B63-BD84-0F30B179C151}" destId="{A3C7F37F-AE99-4FA9-99E2-67D3D1E5296E}" srcOrd="0" destOrd="0" presId="urn:microsoft.com/office/officeart/2005/8/layout/hierarchy2"/>
    <dgm:cxn modelId="{9AD87626-8606-4424-9420-08FE25A19F7A}" type="presParOf" srcId="{86F32189-21B4-4B5E-BD11-303CADA31993}" destId="{205ED541-B506-4BAC-8E69-61E3394C79D7}" srcOrd="3" destOrd="0" presId="urn:microsoft.com/office/officeart/2005/8/layout/hierarchy2"/>
    <dgm:cxn modelId="{A6D3F15A-3986-4C8F-A5D8-480502DB8A44}" type="presParOf" srcId="{205ED541-B506-4BAC-8E69-61E3394C79D7}" destId="{38F49E21-4B11-431F-A3D6-1CF17433B733}" srcOrd="0" destOrd="0" presId="urn:microsoft.com/office/officeart/2005/8/layout/hierarchy2"/>
    <dgm:cxn modelId="{9F4BB4DC-D46F-4A87-A297-7299948F3949}" type="presParOf" srcId="{205ED541-B506-4BAC-8E69-61E3394C79D7}" destId="{C5061101-A9A0-4287-B7AE-DB783E54C26D}" srcOrd="1" destOrd="0" presId="urn:microsoft.com/office/officeart/2005/8/layout/hierarchy2"/>
    <dgm:cxn modelId="{989626AC-EC8F-4E67-80AC-A321F718942B}" type="presParOf" srcId="{C5061101-A9A0-4287-B7AE-DB783E54C26D}" destId="{89DAFB51-3C11-49EA-A143-B168CF5933C3}" srcOrd="0" destOrd="0" presId="urn:microsoft.com/office/officeart/2005/8/layout/hierarchy2"/>
    <dgm:cxn modelId="{D71421FA-9196-47E8-A129-E8A041332AC1}" type="presParOf" srcId="{89DAFB51-3C11-49EA-A143-B168CF5933C3}" destId="{C2A4BF01-E97A-4E8F-861D-4BA84B6E506F}" srcOrd="0" destOrd="0" presId="urn:microsoft.com/office/officeart/2005/8/layout/hierarchy2"/>
    <dgm:cxn modelId="{3FA307D8-E3D5-467F-9DCD-C63DA5C561FA}" type="presParOf" srcId="{C5061101-A9A0-4287-B7AE-DB783E54C26D}" destId="{D76CE007-5595-4025-B48F-C00B6D2A2DB6}" srcOrd="1" destOrd="0" presId="urn:microsoft.com/office/officeart/2005/8/layout/hierarchy2"/>
    <dgm:cxn modelId="{070CF08D-4B06-4466-8103-4F47B3234A1A}" type="presParOf" srcId="{D76CE007-5595-4025-B48F-C00B6D2A2DB6}" destId="{04B78FDD-D88C-4B16-B7F8-725FD8D7458D}" srcOrd="0" destOrd="0" presId="urn:microsoft.com/office/officeart/2005/8/layout/hierarchy2"/>
    <dgm:cxn modelId="{F18F305A-0073-4B8F-AB18-5FECEBA36FB0}" type="presParOf" srcId="{D76CE007-5595-4025-B48F-C00B6D2A2DB6}" destId="{638A1AD6-9511-4848-BAEA-D15DCAF10EF2}" srcOrd="1" destOrd="0" presId="urn:microsoft.com/office/officeart/2005/8/layout/hierarchy2"/>
    <dgm:cxn modelId="{326A8558-7E51-4C87-A335-69EF0C03D9C4}" type="presParOf" srcId="{C5061101-A9A0-4287-B7AE-DB783E54C26D}" destId="{8722DB51-B1DC-45A4-A5AB-66040FFAF31C}" srcOrd="2" destOrd="0" presId="urn:microsoft.com/office/officeart/2005/8/layout/hierarchy2"/>
    <dgm:cxn modelId="{15EDD4DF-617D-442A-936C-310A5C8F9D01}" type="presParOf" srcId="{8722DB51-B1DC-45A4-A5AB-66040FFAF31C}" destId="{2D1FE7BB-175D-4A46-8ADA-5DB9770AE070}" srcOrd="0" destOrd="0" presId="urn:microsoft.com/office/officeart/2005/8/layout/hierarchy2"/>
    <dgm:cxn modelId="{3CEE664C-83E9-4F2C-AABA-5BE5B4DEED7A}" type="presParOf" srcId="{C5061101-A9A0-4287-B7AE-DB783E54C26D}" destId="{A3DF777A-907F-41F8-BC79-2E5769C8C4E1}" srcOrd="3" destOrd="0" presId="urn:microsoft.com/office/officeart/2005/8/layout/hierarchy2"/>
    <dgm:cxn modelId="{68C85FFA-925F-4EA2-B93D-DE8E5CF714FA}" type="presParOf" srcId="{A3DF777A-907F-41F8-BC79-2E5769C8C4E1}" destId="{A49ACDC6-E180-475F-A145-0FFEDD209159}" srcOrd="0" destOrd="0" presId="urn:microsoft.com/office/officeart/2005/8/layout/hierarchy2"/>
    <dgm:cxn modelId="{E012DC0D-F271-43FF-B45C-B2A38BA17EE5}" type="presParOf" srcId="{A3DF777A-907F-41F8-BC79-2E5769C8C4E1}" destId="{40B05611-31EB-4043-9500-B5DB80E750DB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8AF59-FC14-4F86-9577-F5B4D7E0E808}" type="datetimeFigureOut">
              <a:rPr lang="ru-RU" smtClean="0"/>
              <a:pPr/>
              <a:t>30.07.2014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7334A-A3DB-4F59-9BDF-34170520F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0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1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2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3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4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2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3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4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5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6.ppt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7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8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9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-992"/>
          <a:ext cx="9146381" cy="6858992"/>
        </p:xfrm>
        <a:graphic>
          <a:graphicData uri="http://schemas.openxmlformats.org/presentationml/2006/ole">
            <p:oleObj spid="_x0000_s4098" name="Презентация" r:id="rId3" imgW="4098012" imgH="3074052" progId="PowerPoint.Show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0"/>
          <a:ext cx="9146381" cy="6858992"/>
        </p:xfrm>
        <a:graphic>
          <a:graphicData uri="http://schemas.openxmlformats.org/presentationml/2006/ole">
            <p:oleObj spid="_x0000_s26626" name="Презентация" r:id="rId3" imgW="3765682" imgH="2824056" progId="PowerPoint.Show.8">
              <p:embed/>
            </p:oleObj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2975" y="357165"/>
          <a:ext cx="7000924" cy="6215105"/>
        </p:xfrm>
        <a:graphic>
          <a:graphicData uri="http://schemas.openxmlformats.org/drawingml/2006/table">
            <a:tbl>
              <a:tblPr/>
              <a:tblGrid>
                <a:gridCol w="337393"/>
                <a:gridCol w="725397"/>
                <a:gridCol w="1067164"/>
                <a:gridCol w="1180878"/>
                <a:gridCol w="946577"/>
                <a:gridCol w="348016"/>
                <a:gridCol w="356139"/>
                <a:gridCol w="356139"/>
                <a:gridCol w="1004059"/>
                <a:gridCol w="679162"/>
              </a:tblGrid>
              <a:tr h="1243021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1.5.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Камешкова Елена Алексеевна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Тренер-преподаватель </a:t>
                      </a: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КГПУ,  учитель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“Заслуженный тренер РФ”высшая 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021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1.6.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Ваганова Наталия Викторовна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 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Наб.Челнинский ИФК Преподаватель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«Мастер спорта России»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Высшая 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021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1.7.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Магдеева Ляля Насыбулловна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КГПИ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Учитель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Высшая 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021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1.8.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Мельникова Людмила Михайловна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Смоленский Г ИФК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Преподаватель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Первая 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021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1.10.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Султанова Инна Александровна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КГПУ Учитель физической культуры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 dirty="0">
                          <a:latin typeface="Times New Roman"/>
                          <a:ea typeface="Calibri"/>
                          <a:cs typeface="Times New Roman"/>
                        </a:rPr>
                        <a:t>Первая квалификационная категория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0"/>
          <a:ext cx="9146381" cy="6858000"/>
        </p:xfrm>
        <a:graphic>
          <a:graphicData uri="http://schemas.openxmlformats.org/presentationml/2006/ole">
            <p:oleObj spid="_x0000_s23554" name="Презентация" r:id="rId3" imgW="3765682" imgH="2824056" progId="PowerPoint.Show.8">
              <p:embed/>
            </p:oleObj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42975" y="500042"/>
          <a:ext cx="6786610" cy="6063501"/>
        </p:xfrm>
        <a:graphic>
          <a:graphicData uri="http://schemas.openxmlformats.org/drawingml/2006/table">
            <a:tbl>
              <a:tblPr/>
              <a:tblGrid>
                <a:gridCol w="327066"/>
                <a:gridCol w="703190"/>
                <a:gridCol w="1034496"/>
                <a:gridCol w="1144729"/>
                <a:gridCol w="917600"/>
                <a:gridCol w="337362"/>
                <a:gridCol w="345237"/>
                <a:gridCol w="345237"/>
                <a:gridCol w="973322"/>
                <a:gridCol w="658371"/>
              </a:tblGrid>
              <a:tr h="1372204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1.11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Исмагилова Алла Юрьевна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КГПУ Учитель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Первая 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6573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2615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1.12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Сагателян Сергей Аристакович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Армянский Г ИФК Преподаватель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Первая 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2615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1.13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Галеева Екатерина Леонидовна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ТГГПУ Учитель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Первая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3452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1.14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Гарипова Гульнара Раисовна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КГПУ Учитель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Мастер спорта России    Высшая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2615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1.15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Зарипова Гульсия Расимовна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ТГГПУ Учитель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Вторая 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0"/>
          <a:ext cx="9146381" cy="6858992"/>
        </p:xfrm>
        <a:graphic>
          <a:graphicData uri="http://schemas.openxmlformats.org/presentationml/2006/ole">
            <p:oleObj spid="_x0000_s24578" name="Презентация" r:id="rId3" imgW="3765682" imgH="2824056" progId="PowerPoint.Show.8">
              <p:embed/>
            </p:oleObj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3997" y="1000108"/>
          <a:ext cx="6477026" cy="4578813"/>
        </p:xfrm>
        <a:graphic>
          <a:graphicData uri="http://schemas.openxmlformats.org/drawingml/2006/table">
            <a:tbl>
              <a:tblPr/>
              <a:tblGrid>
                <a:gridCol w="312146"/>
                <a:gridCol w="671113"/>
                <a:gridCol w="987305"/>
                <a:gridCol w="1092510"/>
                <a:gridCol w="875742"/>
                <a:gridCol w="321973"/>
                <a:gridCol w="329488"/>
                <a:gridCol w="329488"/>
                <a:gridCol w="928923"/>
                <a:gridCol w="628338"/>
              </a:tblGrid>
              <a:tr h="1560413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1.16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Печникова Ольга Геннадьевна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Волгоградский Государственный ИФК  Преподаватель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Вторая 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7987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1.18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Агеева Людмила Владимировна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КГФЭИ Высшее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Экономист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Высшее педагогическое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Без категории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 мес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 мес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413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1.20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Акчурин Эрик Фагмиевич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Волгоградский Государственный ИФК  Преподаватель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900">
                          <a:latin typeface="Times New Roman"/>
                          <a:ea typeface="Calibri"/>
                          <a:cs typeface="Times New Roman"/>
                        </a:rPr>
                        <a:t>Без категории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 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Внешнее совместительство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076" marR="17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64696" y="-141640"/>
          <a:ext cx="9208696" cy="6904390"/>
        </p:xfrm>
        <a:graphic>
          <a:graphicData uri="http://schemas.openxmlformats.org/presentationml/2006/ole">
            <p:oleObj spid="_x0000_s17410" name="Презентация" r:id="rId3" imgW="2808616" imgH="2104643" progId="PowerPoint.Show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0"/>
          <a:ext cx="9146381" cy="6858992"/>
        </p:xfrm>
        <a:graphic>
          <a:graphicData uri="http://schemas.openxmlformats.org/presentationml/2006/ole">
            <p:oleObj spid="_x0000_s22530" name="Презентация" r:id="rId3" imgW="3765682" imgH="2824056" progId="PowerPoint.Show.8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64307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663300"/>
                </a:solidFill>
              </a:rPr>
              <a:t>Динамика средней заработной платы </a:t>
            </a:r>
            <a:br>
              <a:rPr lang="ru-RU" sz="2800" dirty="0" smtClean="0">
                <a:solidFill>
                  <a:srgbClr val="663300"/>
                </a:solidFill>
              </a:rPr>
            </a:br>
            <a:r>
              <a:rPr lang="ru-RU" sz="2800" dirty="0" smtClean="0">
                <a:solidFill>
                  <a:srgbClr val="663300"/>
                </a:solidFill>
              </a:rPr>
              <a:t>педагогических работников </a:t>
            </a:r>
            <a:br>
              <a:rPr lang="ru-RU" sz="2800" dirty="0" smtClean="0">
                <a:solidFill>
                  <a:srgbClr val="663300"/>
                </a:solidFill>
              </a:rPr>
            </a:br>
            <a:r>
              <a:rPr lang="ru-RU" sz="2800" dirty="0" smtClean="0">
                <a:solidFill>
                  <a:srgbClr val="663300"/>
                </a:solidFill>
              </a:rPr>
              <a:t>Республики Татарстан в 2013-2018 </a:t>
            </a:r>
            <a:r>
              <a:rPr lang="ru-RU" sz="2800" dirty="0" smtClean="0">
                <a:solidFill>
                  <a:srgbClr val="663300"/>
                </a:solidFill>
              </a:rPr>
              <a:t>г.г.</a:t>
            </a:r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00166" y="2643182"/>
          <a:ext cx="6096000" cy="364333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72866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866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866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866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866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71538" y="2571744"/>
          <a:ext cx="7072363" cy="385765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619023"/>
                <a:gridCol w="720394"/>
                <a:gridCol w="720394"/>
                <a:gridCol w="785883"/>
                <a:gridCol w="738515"/>
                <a:gridCol w="702271"/>
                <a:gridCol w="785883"/>
              </a:tblGrid>
              <a:tr h="520422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Наименование показателя</a:t>
                      </a:r>
                      <a:endParaRPr lang="ru-RU" sz="13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2014г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2015г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2016г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2017г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2018г</a:t>
                      </a:r>
                      <a:endParaRPr lang="ru-RU" sz="1400" dirty="0"/>
                    </a:p>
                  </a:txBody>
                  <a:tcPr/>
                </a:tc>
              </a:tr>
              <a:tr h="899020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Прогнозируемый размер средней заработной</a:t>
                      </a:r>
                      <a:r>
                        <a:rPr lang="ru-RU" sz="1300" baseline="0" dirty="0" smtClean="0"/>
                        <a:t> платы в Республике Татарстан, рублей</a:t>
                      </a:r>
                      <a:endParaRPr lang="ru-RU" sz="1300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29 232</a:t>
                      </a:r>
                      <a:endParaRPr lang="ru-RU" sz="13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3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32 740 </a:t>
                      </a:r>
                      <a:endParaRPr lang="ru-RU" sz="13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36 669 </a:t>
                      </a:r>
                      <a:endParaRPr lang="ru-RU" sz="13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41 069</a:t>
                      </a:r>
                      <a:endParaRPr lang="ru-RU" sz="13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45 997 </a:t>
                      </a:r>
                      <a:endParaRPr lang="ru-RU" sz="13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51974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Педагогические работники учреждений</a:t>
                      </a:r>
                      <a:r>
                        <a:rPr lang="ru-RU" sz="1300" baseline="0" dirty="0" smtClean="0"/>
                        <a:t> дополнительного образования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-% к средней заработной плате в РТ</a:t>
                      </a:r>
                    </a:p>
                    <a:p>
                      <a:endParaRPr lang="ru-RU" sz="13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факт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61</a:t>
                      </a:r>
                      <a:r>
                        <a:rPr lang="ru-RU" sz="1300" baseline="0" dirty="0" smtClean="0"/>
                        <a:t> % </a:t>
                      </a:r>
                      <a:endParaRPr lang="ru-RU" sz="13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план 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66%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75%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84%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92%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100% </a:t>
                      </a:r>
                    </a:p>
                    <a:p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918463"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размер заработной платы, рублей</a:t>
                      </a:r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17 832</a:t>
                      </a:r>
                    </a:p>
                    <a:p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19 293</a:t>
                      </a:r>
                    </a:p>
                    <a:p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24 555</a:t>
                      </a:r>
                    </a:p>
                    <a:p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30 802</a:t>
                      </a:r>
                    </a:p>
                    <a:p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37 783</a:t>
                      </a:r>
                    </a:p>
                    <a:p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45 997</a:t>
                      </a:r>
                    </a:p>
                    <a:p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-992"/>
          <a:ext cx="9146381" cy="6858992"/>
        </p:xfrm>
        <a:graphic>
          <a:graphicData uri="http://schemas.openxmlformats.org/presentationml/2006/ole">
            <p:oleObj spid="_x0000_s27650" name="Презентация" r:id="rId3" imgW="4098012" imgH="3074052" progId="PowerPoint.Show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-992"/>
          <a:ext cx="9146381" cy="6858992"/>
        </p:xfrm>
        <a:graphic>
          <a:graphicData uri="http://schemas.openxmlformats.org/presentationml/2006/ole">
            <p:oleObj spid="_x0000_s1026" name="Презентация" r:id="rId3" imgW="4570610" imgH="3427643" progId="PowerPoint.Show.8">
              <p:embed/>
            </p:oleObj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14414" y="857232"/>
            <a:ext cx="685804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438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Плавание общедоступно. В жаркие летние дни миллионы людей- тянутся к искрящейся, прохладной, чистой воде…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438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438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Берега рек, озер и морей являются любимыми местами отдыха. Велико и многообразно значение плавания. Порой от умения плавать зависит успех дела, радость и многообразие отдыха, хорошее настроение, здоровье и жизнь!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438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438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Целительное воздействие воды, свежего воздуха и солнечных лучей познали на практике все спортсмены – пловцы! Особенно полезны регулярные тренировочные занятия плаванием. Так же огромно воспитательное значение спортивного плавания. Изучение и совершенствование в технике плавания, систематические тренировки и соревнования развивают не только силу и выносливость, быстроту и ловкость, но и воспитывают силу воли, настойчивость, смелость, решительность, уверенность в своих силах, дисциплинированность, трудолюбие и коллективизм.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438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438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Поэтому неудивительно, что плавание один из самых любимых видов спорта нашего молодого поколения!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-992"/>
          <a:ext cx="9146381" cy="6858992"/>
        </p:xfrm>
        <a:graphic>
          <a:graphicData uri="http://schemas.openxmlformats.org/presentationml/2006/ole">
            <p:oleObj spid="_x0000_s2050" name="Презентация" r:id="rId3" imgW="4570610" imgH="3427643" progId="PowerPoint.Show.8">
              <p:embed/>
            </p:oleObj>
          </a:graphicData>
        </a:graphic>
      </p:graphicFrame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071538" y="214290"/>
            <a:ext cx="700092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ДЮСШОР «Дельта» - является тем учреждением, которое учит жизненно  необходимому навыку плавания, выискивает из множества обученных- талантливых к спортивному плаванию детей и выращивает из них высококвалифицированных спортсменов.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Свою историю ДЮСШОР «Дельта»- начала с 1973 года, когда вступил в строй новый 50 метровый бассейн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Оргсинтез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 и пловцы Республики получили прекрасные условия для полноценных тренировок.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Сейчас тренировочная работы школы ведется на трех современных плавательных объектах города Казани. Особенностью спортивной школы плавания «Дельта»- является то, что тренерско-преподавательский состав школы составляет 97% выпускников этой же школы плавания!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Основываясь на Программу развития школы 2010- 2014 года, которая помогла коллективу школы занять 3 место в Республиканском конкурсе «От Пекина до Лондона» (в конкурсе рассматривались все аспекты работы школы), 2 место в конкурсе на лучшую постановку спортивной работы и стать лауреатами гранда Российской Федерации «Фонда поддержки олимпийцев России» - была разработана Дорожная карта  нашего учреждения.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Срок реализации «Дорожной карты» с 2014 по 2018 год. Дорожная карта имеет под своей структурой правовое обеспечение.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-992"/>
          <a:ext cx="9146381" cy="6858992"/>
        </p:xfrm>
        <a:graphic>
          <a:graphicData uri="http://schemas.openxmlformats.org/presentationml/2006/ole">
            <p:oleObj spid="_x0000_s3074" name="Презентация" r:id="rId3" imgW="4570610" imgH="3427643" progId="PowerPoint.Show.8">
              <p:embed/>
            </p:oleObj>
          </a:graphicData>
        </a:graphic>
      </p:graphicFrame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000100" y="1285860"/>
            <a:ext cx="7143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Указы Президента Российской Федерации от 07.05.2012 №- 597 «О мероприятиях по реализации государственной социальной политики»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- Распоряжение Правительства РФ от 26.11.2012 №- 2190-р «Об утверждении Программы поэтапного совершенствования системы оплаты труда в государственных (муниципальных ) учреждениях на 2012-2018годы»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- Распоряжение Правительства РФ от 30.12.2012 №-2620-р «Об утверждении плана мероприятий («дородной карты») «Изменения в отраслях социальной сферы, направленные на повышение эффективности образования и науки 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- Распоряжение Кабинета Министров Республики Татарстан от 26.03.2013 №-710-р «Об утверждении плана мероприятий («дорожной карты») «Изменения в отраслях социальной сферы, направленные на повышение эффективности образования и науки в Республике Татарстан»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-992"/>
          <a:ext cx="9146381" cy="6858992"/>
        </p:xfrm>
        <a:graphic>
          <a:graphicData uri="http://schemas.openxmlformats.org/presentationml/2006/ole">
            <p:oleObj spid="_x0000_s19458" name="Презентация" r:id="rId3" imgW="3180509" imgH="2385214" progId="PowerPoint.Show.8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72400" cy="1214447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Организационная структура </a:t>
            </a:r>
            <a:br>
              <a:rPr lang="ru-RU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ДЮСШОР «ДЕЛЬТА»</a:t>
            </a:r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хема 4"/>
          <p:cNvGraphicFramePr/>
          <p:nvPr/>
        </p:nvGraphicFramePr>
        <p:xfrm>
          <a:off x="1071538" y="1357298"/>
          <a:ext cx="6858048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6381" cy="6858992"/>
        </p:xfrm>
        <a:graphic>
          <a:graphicData uri="http://schemas.openxmlformats.org/presentationml/2006/ole">
            <p:oleObj spid="_x0000_s21506" name="Презентация" r:id="rId3" imgW="2918314" imgH="2187015" progId="PowerPoint.Show.8">
              <p:embed/>
            </p:oleObj>
          </a:graphicData>
        </a:graphic>
      </p:graphicFrame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214414" y="500042"/>
            <a:ext cx="67151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Педагогический Состав школы плавания «Дельта»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071538" y="1477328"/>
            <a:ext cx="6929486" cy="333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80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школе работают высоко квалифицированные специалисты. На протяжении 7 лет не было увеличений ставок. В связи с ведением в работу Дворца водных видов спорта и сотрудничеством  с Поволжской Академией спорта, выпуском первых выпускников академии планируем увеличить количество тренерских ставок на 2 единицы.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0"/>
          <a:ext cx="9146381" cy="6858992"/>
        </p:xfrm>
        <a:graphic>
          <a:graphicData uri="http://schemas.openxmlformats.org/presentationml/2006/ole">
            <p:oleObj spid="_x0000_s20482" name="Презентация" r:id="rId3" imgW="3765682" imgH="2824056" progId="PowerPoint.Show.8">
              <p:embed/>
            </p:oleObj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728" y="428604"/>
          <a:ext cx="6858048" cy="5608749"/>
        </p:xfrm>
        <a:graphic>
          <a:graphicData uri="http://schemas.openxmlformats.org/drawingml/2006/table">
            <a:tbl>
              <a:tblPr/>
              <a:tblGrid>
                <a:gridCol w="357190"/>
                <a:gridCol w="1285884"/>
                <a:gridCol w="728101"/>
                <a:gridCol w="941694"/>
                <a:gridCol w="754850"/>
                <a:gridCol w="575751"/>
                <a:gridCol w="500066"/>
                <a:gridCol w="428628"/>
                <a:gridCol w="664941"/>
                <a:gridCol w="620943"/>
              </a:tblGrid>
              <a:tr h="285752">
                <a:tc rowSpan="4"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N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Уровень, ступень  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образования, вид  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образовательной программы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(основная/дополнительная),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специальность, направление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подготовки, профессия,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предмета,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дисциплины (модуля) в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соответствии с учебным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планом          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Характеристика педагогических работников                      </a:t>
                      </a: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90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фамилия,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имя,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отчество,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должность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по 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штатному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расписанию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какое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обра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-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зовательное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учреждение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окончил,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спе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циальность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(направление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подготовки)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по документу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об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образова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нии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         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ученая 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степень,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ученое 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(почетное)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звание,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квалифика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ционная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категория 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стаж педагогической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(научно-педагогической)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работы         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основное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место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работы,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должность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условия 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привлечения к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педагогической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деятельности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(штатный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работник,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внутренний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совместитель,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внешний 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совместитель,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иное)     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90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 т.ч.    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педагогической 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работы      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08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т.ч. по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указанному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предмету, 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дисциплине,</a:t>
                      </a:r>
                      <a:b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(модулю)  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414"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87313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381" y="0"/>
          <a:ext cx="9146381" cy="6858992"/>
        </p:xfrm>
        <a:graphic>
          <a:graphicData uri="http://schemas.openxmlformats.org/presentationml/2006/ole">
            <p:oleObj spid="_x0000_s18434" name="Презентация" r:id="rId3" imgW="3765682" imgH="2824056" progId="PowerPoint.Show.8">
              <p:embed/>
            </p:oleObj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85852" y="298609"/>
          <a:ext cx="6858048" cy="5919858"/>
        </p:xfrm>
        <a:graphic>
          <a:graphicData uri="http://schemas.openxmlformats.org/drawingml/2006/table">
            <a:tbl>
              <a:tblPr/>
              <a:tblGrid>
                <a:gridCol w="331100"/>
                <a:gridCol w="711866"/>
                <a:gridCol w="1047258"/>
                <a:gridCol w="1158853"/>
                <a:gridCol w="928922"/>
                <a:gridCol w="341525"/>
                <a:gridCol w="349495"/>
                <a:gridCol w="349495"/>
                <a:gridCol w="985330"/>
                <a:gridCol w="654204"/>
              </a:tblGrid>
              <a:tr h="609215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Дополнительное образование детей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3461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1.1.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Чепик Светлана Юрьевна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директор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КГПИ, учитель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«Отличник физической культуры и спорта РТ» Первая квалификационная категория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директор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8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1.2. </a:t>
                      </a:r>
                      <a:endParaRPr lang="ru-RU" sz="900"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 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Хамитова Ольга Викторовна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Заместитель директора по учебному процессу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КГПИ, учитель физической культуры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«Мастер спорта СССР», 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1квалификационная  категория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ДЮСШОР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«Дельта»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зам.директор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по учебному процессу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Штатный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806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1.3.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Гарнышева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Эльвира </a:t>
                      </a: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Ильдусовна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Волгоградский Государственнй ИФК , преподаватель физической культуры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«Мастер спора СССР», «Отличник физической культуры РТ»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Высшая квалификационная категория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 ДЮСШОР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«Дельта»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Штатный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7664"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1.4.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Плавание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Аминова Гульнара Мансуровна</a:t>
                      </a:r>
                      <a:endParaRPr lang="ru-RU" sz="900">
                        <a:latin typeface="Tahoma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Тренер-преподаватель</a:t>
                      </a:r>
                      <a:endParaRPr lang="ru-RU" sz="900"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КГПУ</a:t>
                      </a:r>
                      <a:b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учитель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физической культуры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«Заслуженный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тренер РТ»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«Отличник ФКиС РТ»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Высшая квалификационная категория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ДЮСШОР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«Дельта»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тренер-преподаватель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Штатный</a:t>
                      </a:r>
                      <a:endParaRPr lang="ru-RU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6774" marR="16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1088</Words>
  <Application>Microsoft Office PowerPoint</Application>
  <PresentationFormat>Экран (4:3)</PresentationFormat>
  <Paragraphs>325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Тема Office</vt:lpstr>
      <vt:lpstr>Презентация</vt:lpstr>
      <vt:lpstr>Презентация Microsoft Office PowerPoint 97-2003</vt:lpstr>
      <vt:lpstr>Слайд 1</vt:lpstr>
      <vt:lpstr>Слайд 2</vt:lpstr>
      <vt:lpstr>Слайд 3</vt:lpstr>
      <vt:lpstr>Слайд 4</vt:lpstr>
      <vt:lpstr>Слайд 5</vt:lpstr>
      <vt:lpstr>Организационная структура  ДЮСШОР «ДЕЛЬТА»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Динамика средней заработной платы  педагогических работников  Республики Татарстан в 2013-2018 г.г.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24</cp:revision>
  <dcterms:created xsi:type="dcterms:W3CDTF">2014-07-29T07:56:55Z</dcterms:created>
  <dcterms:modified xsi:type="dcterms:W3CDTF">2014-07-30T07:42:20Z</dcterms:modified>
</cp:coreProperties>
</file>