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86" r:id="rId2"/>
    <p:sldId id="287" r:id="rId3"/>
    <p:sldId id="288" r:id="rId4"/>
    <p:sldId id="28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187" autoAdjust="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74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1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7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81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2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116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80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7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46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8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9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0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4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5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3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BD03E-588F-4FCD-B54E-5C0D23B270C1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FF6F75-2BF5-4FD6-A4B4-7DE51FAB8A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0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0"/>
            <a:ext cx="10242046" cy="46227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Спиридонов Андрей Юрьевич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1989 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закончил Казанский Государственный Педагогический институт По специальности физическое воспитание ,присвоена квалификация 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–учитель</a:t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культуры. 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2000 года работает в МБОУ до «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дюсш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вахитовского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старшим тренером-преподавателем отделения баскетбола.</a:t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2010 году присвоена первая квалификационная категория по должности «тренер».</a:t>
            </a:r>
            <a:r>
              <a:rPr lang="ru-RU" sz="1800" b="1" dirty="0">
                <a:solidFill>
                  <a:srgbClr val="FFFF00"/>
                </a:solidFill>
              </a:rPr>
              <a:t/>
            </a:r>
            <a:br>
              <a:rPr lang="ru-RU" sz="1800" b="1" dirty="0">
                <a:solidFill>
                  <a:srgbClr val="FFFF00"/>
                </a:solidFill>
              </a:rPr>
            </a:b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2015 году аттестуется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 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льготе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34757" cy="15112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496" y="1"/>
            <a:ext cx="1790700" cy="2387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4025899"/>
            <a:ext cx="4177796" cy="278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5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1" y="114300"/>
            <a:ext cx="8458199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спортсменов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723900"/>
            <a:ext cx="4705350" cy="313690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51581"/>
              </p:ext>
            </p:extLst>
          </p:nvPr>
        </p:nvGraphicFramePr>
        <p:xfrm>
          <a:off x="114300" y="694266"/>
          <a:ext cx="6883400" cy="5943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6883400"/>
              </a:tblGrid>
              <a:tr h="573193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год: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учащихся общеобразовательных учреждений г. Казани по баскетболу ( 1 место, юноши 1996-97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г.р.)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Всероссийские соревнования «Кубок МУП Метроэлектротранс, ко Дню конституции РФ» ( 1 место, юноши 1996-97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г.р.)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год: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учащихся РТ по баскетболу( 2 место, юноши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1996-97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г.р.)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баскетболу среди юношей 1997г.р.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( 3 место, юноши 1996-97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г.р.)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Турнир среди юношей 1997 г.р. ( 1 место)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2012-2013 год: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Турнир по баскетболу (1 место, г. Чебоксары)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РТ 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г. Казани ( 1 место,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юноши 1996-97 г.р.)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Зональное Первенство России (3 место,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Первенства России юноши 1996 г.р. ( 3 место,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Горнаев Кирилл)</a:t>
                      </a:r>
                    </a:p>
                    <a:p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год: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Турнир Оранжевый Мяч по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стритболу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( 1 место)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Юношеские Олимпийские Игры (4 место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Горнаев Кирилл Китай)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среди дублирующих команд (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место,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Самойленко Николай)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41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701" y="114300"/>
            <a:ext cx="8458199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спортсменов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824402"/>
              </p:ext>
            </p:extLst>
          </p:nvPr>
        </p:nvGraphicFramePr>
        <p:xfrm>
          <a:off x="114300" y="668866"/>
          <a:ext cx="6070600" cy="563033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6070600"/>
              </a:tblGrid>
              <a:tr h="563033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 Сорокин 1990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г.р.-игрок команды ЦСКА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2006-2012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Спиридонов Константин 1987 г.р.,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Хайрутдинов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Дмитрий 1990 г.р. –игроки УНИКСА</a:t>
                      </a:r>
                    </a:p>
                    <a:p>
                      <a:endPara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2005-2012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Матеюнас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Андрей 1988 г.р. –игрок команды России, участник Универсиады-2011.</a:t>
                      </a:r>
                    </a:p>
                    <a:p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Незванкин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Дмитрий 1993 г.р.- игрок УНИКСА</a:t>
                      </a:r>
                    </a:p>
                    <a:p>
                      <a:endPara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2010-2015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Горнаев Кирилл 1996 г.р.-игрок УНИКСА, член молодежной сборной команды России.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Самойленко Николай 1997 г.р.-игрок команды «Зенит Санкт-Петербург»</a:t>
                      </a:r>
                    </a:p>
                    <a:p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900" y="114300"/>
            <a:ext cx="2845147" cy="4265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432" y="1828800"/>
            <a:ext cx="2900468" cy="490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597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1" y="419100"/>
            <a:ext cx="8458199" cy="4572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профессиональной деятельности Спиридонова А.Ю.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48526"/>
              </p:ext>
            </p:extLst>
          </p:nvPr>
        </p:nvGraphicFramePr>
        <p:xfrm>
          <a:off x="330201" y="1303866"/>
          <a:ext cx="8877299" cy="467783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8877299"/>
              </a:tblGrid>
              <a:tr h="4677834">
                <a:tc>
                  <a:txBody>
                    <a:bodyPr/>
                    <a:lstStyle/>
                    <a:p>
                      <a:endPara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год- присвоен почетный знак «Отличник физической культуры и спорта РТ»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год-принимал активное участие в организации и проведении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XXVII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Всемирной Летней Универсиады-2013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год-принимал активное участие в разработке «Рабочей программы по баскетболу», принятой  методическим советом МБОУ ДО «ДЮСШ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Вахитовского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района»г.Казани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год-краткосрочное обучение в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РЦФКиЮС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МДМСиТ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РТ по теме «Актуальные проблемы УТП в образовательных организациях, осуществляющих деятельность в области </a:t>
                      </a:r>
                      <a:r>
                        <a:rPr lang="ru-RU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ФКиС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108 часов.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Награжден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Почетной грамотой за личный вклад в развитие физической культуры и спорта в </a:t>
                      </a:r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г.Казани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Благодарственной Грамотой от Федерации Баскетбола  РТ.</a:t>
                      </a:r>
                      <a:endPara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22" y="114300"/>
            <a:ext cx="253752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03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TM03457452[[fn=Небесный]]</Template>
  <TotalTime>3565</TotalTime>
  <Words>354</Words>
  <Application>Microsoft Office PowerPoint</Application>
  <PresentationFormat>Широкоэкранный</PresentationFormat>
  <Paragraphs>41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Небеса</vt:lpstr>
      <vt:lpstr>Спиридонов Андрей Юрьевич  В 1989 году закончил Казанский Государственный Педагогический институт По специальности физическое воспитание ,присвоена квалификация –учитель  физической культуры.  с 2000 года работает в МБОУ до «дюсш вахитовского района» г.казани старшим тренером-преподавателем отделения баскетбола. В 2010 году присвоена первая квалификационная категория по должности «тренер». В 2015 году аттестуется по  льготе.</vt:lpstr>
      <vt:lpstr>Результативность спортсменов</vt:lpstr>
      <vt:lpstr>Результативность спортсменов</vt:lpstr>
      <vt:lpstr>Результаты профессиональной деятельности Спиридонова А.Ю.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итогам работы  в 2013-2014 г.г. </dc:title>
  <dc:creator>123456</dc:creator>
  <cp:lastModifiedBy>123456</cp:lastModifiedBy>
  <cp:revision>229</cp:revision>
  <cp:lastPrinted>2015-06-26T08:29:08Z</cp:lastPrinted>
  <dcterms:created xsi:type="dcterms:W3CDTF">2015-03-25T08:33:57Z</dcterms:created>
  <dcterms:modified xsi:type="dcterms:W3CDTF">2015-06-26T08:31:10Z</dcterms:modified>
</cp:coreProperties>
</file>