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516" y="-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24,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№3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11419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ZamUser</cp:lastModifiedBy>
  <cp:revision>1073</cp:revision>
  <dcterms:created xsi:type="dcterms:W3CDTF">2012-06-27T12:08:55Z</dcterms:created>
  <dcterms:modified xsi:type="dcterms:W3CDTF">2019-12-10T13:49:02Z</dcterms:modified>
</cp:coreProperties>
</file>