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6" r:id="rId6"/>
    <p:sldId id="261" r:id="rId7"/>
    <p:sldId id="260" r:id="rId8"/>
    <p:sldId id="262" r:id="rId9"/>
    <p:sldId id="263" r:id="rId10"/>
    <p:sldId id="264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132440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«Мало-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Лызинская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2592288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Приготовление горячего завтрака</a:t>
            </a: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316839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Тамара\Desktop\Лучшая столовая\16812871491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9"/>
          <a:stretch/>
        </p:blipFill>
        <p:spPr bwMode="auto">
          <a:xfrm>
            <a:off x="1835696" y="69237"/>
            <a:ext cx="5276664" cy="660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209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C:\Users\Тамара\Desktop\Лучшая столовая\16812871492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800" y="143405"/>
            <a:ext cx="4948472" cy="659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462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Тамара\Desktop\Лучшая столовая\1681287149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48680"/>
            <a:ext cx="4412568" cy="588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79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 descr="C:\Users\Тамара\Desktop\Лучшая столовая\16812871492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4637"/>
            <a:ext cx="4824536" cy="643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887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Тамара\Desktop\Лучшая столовая\16812871492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314" y="72008"/>
            <a:ext cx="5056026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97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Тамара\Desktop\Лучшая столовая\1681287149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112"/>
            <a:ext cx="4885692" cy="651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78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:\Users\Тамара\Desktop\Лучшая столовая\16812871491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020" y="110388"/>
            <a:ext cx="4973236" cy="663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323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C:\Users\Тамара\Desktop\Лучшая столовая\16812871491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8627"/>
            <a:ext cx="496855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179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Тамара\Desktop\Лучшая столовая\168128714917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9"/>
          <a:stretch/>
        </p:blipFill>
        <p:spPr bwMode="auto">
          <a:xfrm>
            <a:off x="1691680" y="188640"/>
            <a:ext cx="5290245" cy="649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557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Users\Тамара\Desktop\Лучшая столовая\16812871491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/>
          <a:stretch/>
        </p:blipFill>
        <p:spPr bwMode="auto">
          <a:xfrm>
            <a:off x="1619672" y="101128"/>
            <a:ext cx="5600700" cy="664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8321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8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МБОУ «Мало-Лызинская СОШ»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«Мало-Лызинская СОШ»</dc:title>
  <dc:creator>Нияз</dc:creator>
  <cp:lastModifiedBy>Тамара</cp:lastModifiedBy>
  <cp:revision>2</cp:revision>
  <dcterms:created xsi:type="dcterms:W3CDTF">2023-04-12T08:20:50Z</dcterms:created>
  <dcterms:modified xsi:type="dcterms:W3CDTF">2023-04-12T08:50:50Z</dcterms:modified>
</cp:coreProperties>
</file>