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12.04.2023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836712"/>
            <a:ext cx="8132440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«Мало-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Лызинская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31640" y="2060848"/>
            <a:ext cx="6400800" cy="2592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0" b="1" dirty="0" smtClean="0">
                <a:solidFill>
                  <a:srgbClr val="FFC000"/>
                </a:solidFill>
                <a:latin typeface="Monotype Corsiva" pitchFamily="66" charset="0"/>
              </a:rPr>
              <a:t>Здоровое питание</a:t>
            </a:r>
          </a:p>
          <a:p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393509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Тамара\Desktop\Лучшая столовая\pravilnoe_pitan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7"/>
            <a:ext cx="9144000" cy="685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437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C:\Users\Тамара\Desktop\Лучшая столовая\посад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352928" cy="626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108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4" descr="C:\Users\Тамара\Desktop\Лучшая столовая\питани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25691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006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3" descr="C:\Users\Тамара\Desktop\Лучшая столовая\питание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22" y="144016"/>
            <a:ext cx="8700458" cy="652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9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5" descr="C:\Users\Тамара\Desktop\Лучшая столовая\питание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15" y="1315"/>
            <a:ext cx="8351933" cy="626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838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3" descr="https://uprostim.com/wp-content/uploads/2021/03/image115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" y="0"/>
            <a:ext cx="911808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6" descr="C:\Users\Тамара\Desktop\Лучшая столовая\питание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"/>
            <a:ext cx="9229939" cy="6922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7429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</TotalTime>
  <Words>7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Нияз</dc:creator>
  <cp:lastModifiedBy>Тамара</cp:lastModifiedBy>
  <cp:revision>2</cp:revision>
  <dcterms:created xsi:type="dcterms:W3CDTF">2023-04-12T08:52:29Z</dcterms:created>
  <dcterms:modified xsi:type="dcterms:W3CDTF">2023-04-12T09:07:17Z</dcterms:modified>
</cp:coreProperties>
</file>