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2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210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522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956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980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6984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995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485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772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1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030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23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850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68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708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525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155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165D1-E839-4840-9413-F1C69F8E7A86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4951016-0EF1-4358-976C-EB5AD15AE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782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618" y="143789"/>
            <a:ext cx="3318224" cy="1866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50201" y="459122"/>
            <a:ext cx="6625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Выставка- история «Как учились в старину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63" y="1669802"/>
            <a:ext cx="7723790" cy="43446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3299526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</TotalTime>
  <Words>8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1</cp:lastModifiedBy>
  <cp:revision>3</cp:revision>
  <dcterms:created xsi:type="dcterms:W3CDTF">2023-02-16T12:43:42Z</dcterms:created>
  <dcterms:modified xsi:type="dcterms:W3CDTF">2023-02-22T11:09:16Z</dcterms:modified>
</cp:coreProperties>
</file>