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9" d="100"/>
          <a:sy n="39" d="100"/>
        </p:scale>
        <p:origin x="66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9A3D3-E5A5-413A-A2BF-44ACC5115437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CB24-33C3-4933-96CA-FDE10A3752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85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9A3D3-E5A5-413A-A2BF-44ACC5115437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CB24-33C3-4933-96CA-FDE10A3752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808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9A3D3-E5A5-413A-A2BF-44ACC5115437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CB24-33C3-4933-96CA-FDE10A3752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465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9A3D3-E5A5-413A-A2BF-44ACC5115437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CB24-33C3-4933-96CA-FDE10A3752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598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9A3D3-E5A5-413A-A2BF-44ACC5115437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CB24-33C3-4933-96CA-FDE10A3752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8371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9A3D3-E5A5-413A-A2BF-44ACC5115437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CB24-33C3-4933-96CA-FDE10A3752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542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9A3D3-E5A5-413A-A2BF-44ACC5115437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CB24-33C3-4933-96CA-FDE10A3752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307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9A3D3-E5A5-413A-A2BF-44ACC5115437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CB24-33C3-4933-96CA-FDE10A3752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134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9A3D3-E5A5-413A-A2BF-44ACC5115437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CB24-33C3-4933-96CA-FDE10A3752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727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9A3D3-E5A5-413A-A2BF-44ACC5115437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CB24-33C3-4933-96CA-FDE10A3752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484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9A3D3-E5A5-413A-A2BF-44ACC5115437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CB24-33C3-4933-96CA-FDE10A3752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322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99A3D3-E5A5-413A-A2BF-44ACC5115437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7CB24-33C3-4933-96CA-FDE10A3752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20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22422" y="321274"/>
            <a:ext cx="11401167" cy="630744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334531" y="543697"/>
            <a:ext cx="9440562" cy="790832"/>
          </a:xfrm>
          <a:prstGeom prst="round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2">
                    <a:lumMod val="10000"/>
                  </a:schemeClr>
                </a:solidFill>
              </a:rPr>
              <a:t>Благотворительная акция «Добрые сердца»</a:t>
            </a:r>
            <a:endParaRPr lang="ru-RU" sz="3600" b="1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0181" y="1556952"/>
            <a:ext cx="3682229" cy="48905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835" y="1556952"/>
            <a:ext cx="3781167" cy="4945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792430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EEF6D6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</TotalTime>
  <Words>6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Albina</dc:creator>
  <cp:lastModifiedBy>Albina</cp:lastModifiedBy>
  <cp:revision>3</cp:revision>
  <dcterms:created xsi:type="dcterms:W3CDTF">2020-12-10T08:21:39Z</dcterms:created>
  <dcterms:modified xsi:type="dcterms:W3CDTF">2020-12-10T08:37:13Z</dcterms:modified>
</cp:coreProperties>
</file>