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81" r:id="rId3"/>
    <p:sldId id="270" r:id="rId4"/>
    <p:sldId id="272" r:id="rId5"/>
    <p:sldId id="271" r:id="rId6"/>
    <p:sldId id="283" r:id="rId7"/>
    <p:sldId id="258" r:id="rId8"/>
    <p:sldId id="274" r:id="rId9"/>
    <p:sldId id="276" r:id="rId10"/>
    <p:sldId id="275" r:id="rId11"/>
    <p:sldId id="280" r:id="rId12"/>
    <p:sldId id="279" r:id="rId13"/>
    <p:sldId id="266" r:id="rId14"/>
    <p:sldId id="267" r:id="rId15"/>
    <p:sldId id="268" r:id="rId16"/>
    <p:sldId id="277" r:id="rId17"/>
    <p:sldId id="265" r:id="rId18"/>
    <p:sldId id="257" r:id="rId19"/>
    <p:sldId id="259" r:id="rId20"/>
    <p:sldId id="260" r:id="rId21"/>
    <p:sldId id="261" r:id="rId22"/>
    <p:sldId id="262" r:id="rId23"/>
    <p:sldId id="263" r:id="rId24"/>
    <p:sldId id="282" r:id="rId25"/>
    <p:sldId id="264" r:id="rId26"/>
    <p:sldId id="286" r:id="rId27"/>
    <p:sldId id="284" r:id="rId28"/>
    <p:sldId id="28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00" autoAdjust="0"/>
  </p:normalViewPr>
  <p:slideViewPr>
    <p:cSldViewPr>
      <p:cViewPr>
        <p:scale>
          <a:sx n="73" d="100"/>
          <a:sy n="73" d="100"/>
        </p:scale>
        <p:origin x="-1074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EE6A8-57BA-43DF-B3ED-28E3091184E4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AA82C-6DAC-447F-8615-7677A8D47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6158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Обложка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A82C-6DAC-447F-8615-7677A8D47B6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памятники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A82C-6DAC-447F-8615-7677A8D47B63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Дети герои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A82C-6DAC-447F-8615-7677A8D47B6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Жизнь детей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A82C-6DAC-447F-8615-7677A8D47B6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Эвакуация детей и женщин в метро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A82C-6DAC-447F-8615-7677A8D47B6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Дети оставались детьми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A82C-6DAC-447F-8615-7677A8D47B6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A82C-6DAC-447F-8615-7677A8D47B6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Детских садов не было, были интернаты и детские дома.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A82C-6DAC-447F-8615-7677A8D47B63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Игры детей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A82C-6DAC-447F-8615-7677A8D47B6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Победа. Встреча родных.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A82C-6DAC-447F-8615-7677A8D47B63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580A4A2-1BBB-4FC5-92CA-1AB0A94E1996}" type="datetimeFigureOut">
              <a:rPr lang="ru-RU" smtClean="0"/>
              <a:pPr/>
              <a:t>02.04.2014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EB966E8-5D23-46F2-A870-50387627C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715404" cy="1071546"/>
          </a:xfrm>
        </p:spPr>
        <p:txBody>
          <a:bodyPr/>
          <a:lstStyle/>
          <a:p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2214554"/>
            <a:ext cx="5114778" cy="2530008"/>
          </a:xfrm>
        </p:spPr>
        <p:txBody>
          <a:bodyPr/>
          <a:lstStyle/>
          <a:p>
            <a:endParaRPr lang="ru-RU" dirty="0" smtClean="0"/>
          </a:p>
          <a:p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" name="Содержимое 5" descr="8705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357562"/>
            <a:ext cx="5815873" cy="316190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43174" y="2786059"/>
            <a:ext cx="6500826" cy="58477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     Дети войны 1941-1945гг.</a:t>
            </a: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6910414" cy="11429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Семья у разрушенного дома в деревне после </a:t>
            </a:r>
            <a:r>
              <a:rPr lang="ru-RU" dirty="0" err="1" smtClean="0"/>
              <a:t>авианалета</a:t>
            </a:r>
            <a:endParaRPr lang="ru-RU" dirty="0"/>
          </a:p>
        </p:txBody>
      </p:sp>
      <p:pic>
        <p:nvPicPr>
          <p:cNvPr id="4" name="Содержимое 3" descr="1255800608_0_175a7_860e9702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085037"/>
            <a:ext cx="7239000" cy="57729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0"/>
            <a:ext cx="3429024" cy="3214686"/>
          </a:xfrm>
        </p:spPr>
        <p:txBody>
          <a:bodyPr>
            <a:normAutofit/>
          </a:bodyPr>
          <a:lstStyle/>
          <a:p>
            <a:r>
              <a:rPr lang="ru-RU" dirty="0" smtClean="0"/>
              <a:t>Эвакуация детей и женщин в московское метро</a:t>
            </a:r>
            <a:endParaRPr lang="ru-RU" dirty="0"/>
          </a:p>
        </p:txBody>
      </p:sp>
      <p:pic>
        <p:nvPicPr>
          <p:cNvPr id="4" name="Содержимое 3" descr="17_warkids_10267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786346" cy="68580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20040"/>
            <a:ext cx="6838976" cy="680068"/>
          </a:xfrm>
        </p:spPr>
        <p:txBody>
          <a:bodyPr/>
          <a:lstStyle/>
          <a:p>
            <a:r>
              <a:rPr lang="ru-RU" dirty="0" smtClean="0"/>
              <a:t>Дети остаются детьми</a:t>
            </a:r>
            <a:endParaRPr lang="ru-RU" dirty="0"/>
          </a:p>
        </p:txBody>
      </p:sp>
      <p:pic>
        <p:nvPicPr>
          <p:cNvPr id="4" name="Содержимое 3" descr="01_warkids_5299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142984"/>
            <a:ext cx="8143900" cy="550070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285860"/>
          </a:xfrm>
        </p:spPr>
        <p:txBody>
          <a:bodyPr/>
          <a:lstStyle/>
          <a:p>
            <a:r>
              <a:rPr lang="ru-RU" dirty="0" smtClean="0"/>
              <a:t>Дети шьют кисеты для бойцов красной армии</a:t>
            </a:r>
            <a:endParaRPr lang="ru-RU" dirty="0"/>
          </a:p>
        </p:txBody>
      </p:sp>
      <p:pic>
        <p:nvPicPr>
          <p:cNvPr id="7" name="Содержимое 6" descr="02_warkids_482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1341578"/>
            <a:ext cx="7239000" cy="551642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7481918" cy="12858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Дети снаряжают пулеметные ленты для солдат</a:t>
            </a:r>
            <a:endParaRPr lang="ru-RU" dirty="0"/>
          </a:p>
        </p:txBody>
      </p:sp>
      <p:pic>
        <p:nvPicPr>
          <p:cNvPr id="4" name="Содержимое 3" descr="20_warkids_666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01745"/>
            <a:ext cx="7888561" cy="5456255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7572428" cy="1357298"/>
          </a:xfrm>
        </p:spPr>
        <p:txBody>
          <a:bodyPr/>
          <a:lstStyle/>
          <a:p>
            <a:r>
              <a:rPr lang="ru-RU" dirty="0" smtClean="0"/>
              <a:t>Девочки ухаживают в госпиталях за ранеными</a:t>
            </a:r>
            <a:endParaRPr lang="ru-RU" dirty="0"/>
          </a:p>
        </p:txBody>
      </p:sp>
      <p:pic>
        <p:nvPicPr>
          <p:cNvPr id="4" name="Содержимое 3" descr="24_warkids_4459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370789"/>
            <a:ext cx="7239000" cy="5487211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643866" cy="1643050"/>
          </a:xfrm>
        </p:spPr>
        <p:txBody>
          <a:bodyPr>
            <a:normAutofit/>
          </a:bodyPr>
          <a:lstStyle/>
          <a:p>
            <a:r>
              <a:rPr lang="ru-RU" dirty="0" smtClean="0"/>
              <a:t>Сбор грибов и ягод для отправки на фронт</a:t>
            </a:r>
            <a:endParaRPr lang="ru-RU" dirty="0"/>
          </a:p>
        </p:txBody>
      </p:sp>
      <p:pic>
        <p:nvPicPr>
          <p:cNvPr id="4" name="Содержимое 3" descr="22_warkids_768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714488"/>
            <a:ext cx="7233788" cy="514351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320040"/>
            <a:ext cx="4714876" cy="2894646"/>
          </a:xfrm>
        </p:spPr>
        <p:txBody>
          <a:bodyPr/>
          <a:lstStyle/>
          <a:p>
            <a:r>
              <a:rPr lang="ru-RU" dirty="0" smtClean="0"/>
              <a:t>Детских садов не </a:t>
            </a:r>
            <a:r>
              <a:rPr lang="ru-RU" dirty="0" err="1" smtClean="0"/>
              <a:t>было.были</a:t>
            </a:r>
            <a:r>
              <a:rPr lang="ru-RU" dirty="0" smtClean="0"/>
              <a:t> интернаты и детские дома</a:t>
            </a:r>
            <a:endParaRPr lang="ru-RU" dirty="0"/>
          </a:p>
        </p:txBody>
      </p:sp>
      <p:pic>
        <p:nvPicPr>
          <p:cNvPr id="5" name="Содержимое 4" descr="51c28b0ec8d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14282" y="142852"/>
            <a:ext cx="3763993" cy="3988405"/>
          </a:xfrm>
        </p:spPr>
      </p:pic>
      <p:pic>
        <p:nvPicPr>
          <p:cNvPr id="6" name="Содержимое 5" descr="07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000496" y="3319093"/>
            <a:ext cx="4834572" cy="3538907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6624662" cy="1214422"/>
          </a:xfrm>
        </p:spPr>
        <p:txBody>
          <a:bodyPr/>
          <a:lstStyle/>
          <a:p>
            <a:r>
              <a:rPr lang="ru-RU" dirty="0" smtClean="0"/>
              <a:t>Игры детей города</a:t>
            </a:r>
            <a:endParaRPr lang="ru-RU" dirty="0"/>
          </a:p>
        </p:txBody>
      </p:sp>
      <p:pic>
        <p:nvPicPr>
          <p:cNvPr id="4" name="Содержимое 3" descr="23_warkids_6375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034" y="1285860"/>
            <a:ext cx="7239000" cy="557214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143372" y="3286124"/>
            <a:ext cx="3555876" cy="2286016"/>
          </a:xfrm>
        </p:spPr>
        <p:txBody>
          <a:bodyPr>
            <a:normAutofit/>
          </a:bodyPr>
          <a:lstStyle/>
          <a:p>
            <a:r>
              <a:rPr lang="ru-RU" dirty="0" smtClean="0"/>
              <a:t>Игрушки детей войны</a:t>
            </a:r>
            <a:endParaRPr lang="ru-RU" dirty="0"/>
          </a:p>
        </p:txBody>
      </p:sp>
      <p:pic>
        <p:nvPicPr>
          <p:cNvPr id="4" name="Содержимое 3" descr="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357166"/>
            <a:ext cx="3500462" cy="5429288"/>
          </a:xfrm>
        </p:spPr>
      </p:pic>
      <p:pic>
        <p:nvPicPr>
          <p:cNvPr id="7" name="Содержимое 6" descr="70-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71934" y="357166"/>
            <a:ext cx="4000528" cy="3357586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696200" cy="857232"/>
          </a:xfrm>
        </p:spPr>
        <p:txBody>
          <a:bodyPr/>
          <a:lstStyle/>
          <a:p>
            <a:r>
              <a:rPr lang="ru-RU" dirty="0" smtClean="0"/>
              <a:t>Сын полка</a:t>
            </a:r>
            <a:endParaRPr lang="ru-RU" dirty="0"/>
          </a:p>
        </p:txBody>
      </p:sp>
      <p:pic>
        <p:nvPicPr>
          <p:cNvPr id="4" name="Содержимое 3" descr="21_warkids_712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488" y="0"/>
            <a:ext cx="5286412" cy="68580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Самодельные игрушки для детей в годы войны</a:t>
            </a:r>
            <a:endParaRPr lang="ru-RU" dirty="0"/>
          </a:p>
        </p:txBody>
      </p:sp>
      <p:pic>
        <p:nvPicPr>
          <p:cNvPr id="8" name="Содержимое 7" descr="igrushk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4876" y="1714488"/>
            <a:ext cx="3357586" cy="2928958"/>
          </a:xfrm>
        </p:spPr>
      </p:pic>
      <p:pic>
        <p:nvPicPr>
          <p:cNvPr id="5" name="Содержимое 7" descr="loshad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286124"/>
            <a:ext cx="4378331" cy="338729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Самодельные игрушки для детей в годы войны</a:t>
            </a:r>
            <a:endParaRPr lang="ru-RU" dirty="0"/>
          </a:p>
        </p:txBody>
      </p:sp>
      <p:pic>
        <p:nvPicPr>
          <p:cNvPr id="5" name="Содержимое 4" descr="лод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00174"/>
            <a:ext cx="3521075" cy="4187398"/>
          </a:xfrm>
        </p:spPr>
      </p:pic>
      <p:pic>
        <p:nvPicPr>
          <p:cNvPr id="6" name="Содержимое 5" descr="db9c002a468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78300" y="1571612"/>
            <a:ext cx="3521075" cy="412367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22944"/>
          </a:xfrm>
        </p:spPr>
        <p:txBody>
          <a:bodyPr/>
          <a:lstStyle/>
          <a:p>
            <a:r>
              <a:rPr lang="ru-RU" dirty="0" smtClean="0"/>
              <a:t>Книги для детей о войне</a:t>
            </a:r>
            <a:endParaRPr lang="ru-RU" dirty="0"/>
          </a:p>
        </p:txBody>
      </p:sp>
      <p:pic>
        <p:nvPicPr>
          <p:cNvPr id="10" name="Содержимое 9" descr="7555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714488"/>
            <a:ext cx="2928958" cy="4720048"/>
          </a:xfrm>
        </p:spPr>
      </p:pic>
      <p:pic>
        <p:nvPicPr>
          <p:cNvPr id="11" name="Содержимое 10" descr="3801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535038"/>
            <a:ext cx="2979493" cy="482292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22944"/>
          </a:xfrm>
        </p:spPr>
        <p:txBody>
          <a:bodyPr/>
          <a:lstStyle/>
          <a:p>
            <a:r>
              <a:rPr lang="ru-RU" dirty="0" smtClean="0"/>
              <a:t>Книги для детей о войне</a:t>
            </a:r>
            <a:endParaRPr lang="ru-RU" dirty="0"/>
          </a:p>
        </p:txBody>
      </p:sp>
      <p:pic>
        <p:nvPicPr>
          <p:cNvPr id="5" name="Содержимое 4" descr="kra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71612"/>
            <a:ext cx="3521075" cy="4714908"/>
          </a:xfrm>
        </p:spPr>
      </p:pic>
      <p:pic>
        <p:nvPicPr>
          <p:cNvPr id="6" name="Содержимое 5" descr="vdni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5505" y="1571612"/>
            <a:ext cx="3026664" cy="4643469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0"/>
            <a:ext cx="4572032" cy="1500174"/>
          </a:xfrm>
        </p:spPr>
        <p:txBody>
          <a:bodyPr/>
          <a:lstStyle/>
          <a:p>
            <a:r>
              <a:rPr lang="ru-RU" dirty="0" smtClean="0"/>
              <a:t>Встреча родных после победы</a:t>
            </a:r>
            <a:endParaRPr lang="ru-RU" dirty="0"/>
          </a:p>
        </p:txBody>
      </p:sp>
      <p:pic>
        <p:nvPicPr>
          <p:cNvPr id="6" name="Содержимое 5" descr="10690039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43372" y="1857365"/>
            <a:ext cx="3938737" cy="5000636"/>
          </a:xfrm>
        </p:spPr>
      </p:pic>
      <p:pic>
        <p:nvPicPr>
          <p:cNvPr id="8" name="Содержимое 7" descr="1945_50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546088" cy="6858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4071934" cy="150017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Памятник детям героям в г. </a:t>
            </a:r>
            <a:r>
              <a:rPr lang="ru-RU" dirty="0" err="1" smtClean="0"/>
              <a:t>варашва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214810" y="1"/>
            <a:ext cx="3929090" cy="164305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</a:rPr>
              <a:t>Памятник детям войны в г.  Красноярске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0_a397_6812b6b9_XL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285720" y="1665204"/>
            <a:ext cx="3894141" cy="5192796"/>
          </a:xfrm>
        </p:spPr>
      </p:pic>
      <p:pic>
        <p:nvPicPr>
          <p:cNvPr id="9" name="Содержимое 8" descr="161334-1.jpg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4286248" y="1852613"/>
            <a:ext cx="3760787" cy="5005387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0"/>
            <a:ext cx="3000396" cy="3357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Памятник погибшим детям войны в московской области</a:t>
            </a:r>
            <a:endParaRPr lang="ru-RU" dirty="0"/>
          </a:p>
        </p:txBody>
      </p:sp>
      <p:pic>
        <p:nvPicPr>
          <p:cNvPr id="4" name="Содержимое 3" descr="DSC032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6797"/>
            <a:ext cx="5108403" cy="681120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7696200" cy="785794"/>
          </a:xfrm>
        </p:spPr>
        <p:txBody>
          <a:bodyPr/>
          <a:lstStyle/>
          <a:p>
            <a:r>
              <a:rPr lang="ru-RU" dirty="0" smtClean="0"/>
              <a:t>Салют победе 9 мая</a:t>
            </a:r>
            <a:endParaRPr lang="ru-RU" dirty="0"/>
          </a:p>
        </p:txBody>
      </p:sp>
      <p:pic>
        <p:nvPicPr>
          <p:cNvPr id="9" name="Содержимое 8" descr="img_27588087_5612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260" y="714356"/>
            <a:ext cx="8191525" cy="614364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24cc9e5070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187265" cy="6858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696200" cy="1000108"/>
          </a:xfrm>
        </p:spPr>
        <p:txBody>
          <a:bodyPr/>
          <a:lstStyle/>
          <a:p>
            <a:r>
              <a:rPr lang="ru-RU" dirty="0" smtClean="0"/>
              <a:t>Ребенок на передовой </a:t>
            </a:r>
            <a:endParaRPr lang="ru-RU" dirty="0"/>
          </a:p>
        </p:txBody>
      </p:sp>
      <p:pic>
        <p:nvPicPr>
          <p:cNvPr id="4" name="Содержимое 3" descr="06_warkids_465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1000108"/>
            <a:ext cx="6669685" cy="585789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696200" cy="10715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Беседа школьников с ребенком участником боевых действий</a:t>
            </a:r>
            <a:endParaRPr lang="ru-RU" dirty="0"/>
          </a:p>
        </p:txBody>
      </p:sp>
      <p:pic>
        <p:nvPicPr>
          <p:cNvPr id="4" name="Содержимое 3" descr="11_warkids_502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044555"/>
            <a:ext cx="7058211" cy="5813445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143240" cy="2500306"/>
          </a:xfrm>
        </p:spPr>
        <p:txBody>
          <a:bodyPr/>
          <a:lstStyle/>
          <a:p>
            <a:r>
              <a:rPr lang="ru-RU" dirty="0" smtClean="0"/>
              <a:t>Дети маленькие защитники родины</a:t>
            </a:r>
            <a:endParaRPr lang="ru-RU" dirty="0"/>
          </a:p>
        </p:txBody>
      </p:sp>
      <p:pic>
        <p:nvPicPr>
          <p:cNvPr id="4" name="Содержимое 3" descr="04_warkids_806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71802" y="285728"/>
            <a:ext cx="5022858" cy="657227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Дети лагерей</a:t>
            </a:r>
            <a:endParaRPr lang="ru-RU" dirty="0"/>
          </a:p>
        </p:txBody>
      </p:sp>
      <p:pic>
        <p:nvPicPr>
          <p:cNvPr id="7" name="Содержимое 6" descr="1255800527_0_175a5_92f37167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857364"/>
            <a:ext cx="7566108" cy="478632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929058" cy="1428736"/>
          </a:xfrm>
        </p:spPr>
        <p:txBody>
          <a:bodyPr/>
          <a:lstStyle/>
          <a:p>
            <a:r>
              <a:rPr lang="ru-RU" dirty="0" smtClean="0"/>
              <a:t>Жизнь детей в землянке</a:t>
            </a:r>
            <a:endParaRPr lang="ru-RU" dirty="0"/>
          </a:p>
        </p:txBody>
      </p:sp>
      <p:pic>
        <p:nvPicPr>
          <p:cNvPr id="10" name="Содержимое 9" descr="09_warkids_12445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29058" y="642918"/>
            <a:ext cx="4071966" cy="6027759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01156" cy="1000108"/>
          </a:xfrm>
        </p:spPr>
        <p:txBody>
          <a:bodyPr>
            <a:normAutofit/>
          </a:bodyPr>
          <a:lstStyle/>
          <a:p>
            <a:r>
              <a:rPr lang="ru-RU" dirty="0" smtClean="0"/>
              <a:t>Дети разрушенного </a:t>
            </a:r>
            <a:r>
              <a:rPr lang="ru-RU" dirty="0" err="1" smtClean="0"/>
              <a:t>сталинграда</a:t>
            </a:r>
            <a:endParaRPr lang="ru-RU" dirty="0"/>
          </a:p>
        </p:txBody>
      </p:sp>
      <p:pic>
        <p:nvPicPr>
          <p:cNvPr id="4" name="Содержимое 3" descr="10_warkids_610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258869"/>
            <a:ext cx="6907323" cy="5599131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7144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Дети прячутся в землянке во время </a:t>
            </a:r>
            <a:r>
              <a:rPr lang="ru-RU" dirty="0" err="1" smtClean="0"/>
              <a:t>авианалета.война</a:t>
            </a:r>
            <a:r>
              <a:rPr lang="ru-RU" dirty="0" smtClean="0"/>
              <a:t> глазами детей.</a:t>
            </a:r>
            <a:endParaRPr lang="ru-RU" dirty="0"/>
          </a:p>
        </p:txBody>
      </p:sp>
      <p:pic>
        <p:nvPicPr>
          <p:cNvPr id="4" name="Содержимое 3" descr="x_a51de3c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714488"/>
            <a:ext cx="7479297" cy="4928411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305</TotalTime>
  <Words>195</Words>
  <Application>Microsoft Office PowerPoint</Application>
  <PresentationFormat>Экран (4:3)</PresentationFormat>
  <Paragraphs>47</Paragraphs>
  <Slides>28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Изящная</vt:lpstr>
      <vt:lpstr>Слайд 1</vt:lpstr>
      <vt:lpstr>Сын полка</vt:lpstr>
      <vt:lpstr>Ребенок на передовой </vt:lpstr>
      <vt:lpstr>Беседа школьников с ребенком участником боевых действий</vt:lpstr>
      <vt:lpstr>Дети маленькие защитники родины</vt:lpstr>
      <vt:lpstr>Дети лагерей</vt:lpstr>
      <vt:lpstr>Жизнь детей в землянке</vt:lpstr>
      <vt:lpstr>Дети разрушенного сталинграда</vt:lpstr>
      <vt:lpstr>Дети прячутся в землянке во время авианалета.война глазами детей.</vt:lpstr>
      <vt:lpstr>Семья у разрушенного дома в деревне после авианалета</vt:lpstr>
      <vt:lpstr>Эвакуация детей и женщин в московское метро</vt:lpstr>
      <vt:lpstr>Дети остаются детьми</vt:lpstr>
      <vt:lpstr>Дети шьют кисеты для бойцов красной армии</vt:lpstr>
      <vt:lpstr>Дети снаряжают пулеметные ленты для солдат</vt:lpstr>
      <vt:lpstr>Девочки ухаживают в госпиталях за ранеными</vt:lpstr>
      <vt:lpstr>Сбор грибов и ягод для отправки на фронт</vt:lpstr>
      <vt:lpstr>Детских садов не было.были интернаты и детские дома</vt:lpstr>
      <vt:lpstr>Игры детей города</vt:lpstr>
      <vt:lpstr>Игрушки детей войны</vt:lpstr>
      <vt:lpstr>Самодельные игрушки для детей в годы войны</vt:lpstr>
      <vt:lpstr>Самодельные игрушки для детей в годы войны</vt:lpstr>
      <vt:lpstr>Книги для детей о войне</vt:lpstr>
      <vt:lpstr>Книги для детей о войне</vt:lpstr>
      <vt:lpstr>Встреча родных после победы</vt:lpstr>
      <vt:lpstr>Памятник детям героям в г. варашва</vt:lpstr>
      <vt:lpstr>Памятник погибшим детям войны в московской области</vt:lpstr>
      <vt:lpstr>Салют победе 9 мая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Дети вов войны</dc:title>
  <dc:creator>NOX13</dc:creator>
  <cp:lastModifiedBy>Admin</cp:lastModifiedBy>
  <cp:revision>51</cp:revision>
  <dcterms:created xsi:type="dcterms:W3CDTF">2010-04-27T14:50:14Z</dcterms:created>
  <dcterms:modified xsi:type="dcterms:W3CDTF">2014-04-02T11:33:53Z</dcterms:modified>
</cp:coreProperties>
</file>