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94DA8-56F8-4964-B412-96E870638AF5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B6E05-7363-471B-94CF-19265B853E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82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05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3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29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85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77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20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02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79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1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33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0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1A224-B764-4BD8-9331-4229020D9E1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67C9F-31C9-4D63-8616-239950A7C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2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99592" y="1844824"/>
            <a:ext cx="7715304" cy="1357322"/>
          </a:xfrm>
          <a:prstGeom prst="rect">
            <a:avLst/>
          </a:prstGeom>
        </p:spPr>
        <p:txBody>
          <a:bodyPr wrap="square">
            <a:prstTxWarp prst="textChevron">
              <a:avLst>
                <a:gd name="adj" fmla="val 893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3200" b="1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Приглашаем всех на праздник</a:t>
            </a:r>
          </a:p>
          <a:p>
            <a:pPr algn="ctr">
              <a:buNone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«Веселая Масленица»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3501008"/>
            <a:ext cx="57864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В программе:</a:t>
            </a:r>
          </a:p>
          <a:p>
            <a:pPr algn="ctr">
              <a:buFontTx/>
              <a:buChar char="-"/>
            </a:pP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концерт  с участием творческих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 коллективов районов;</a:t>
            </a:r>
          </a:p>
          <a:p>
            <a:pPr algn="ctr">
              <a:buFontTx/>
              <a:buChar char="-"/>
            </a:pPr>
            <a:r>
              <a:rPr lang="ru-RU" sz="1600" b="1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веселые хороводы, игры, конкурсы, спортивные состязания, сжигание чучела;</a:t>
            </a:r>
          </a:p>
          <a:p>
            <a:pPr algn="ctr">
              <a:buFontTx/>
              <a:buChar char="-"/>
            </a:pP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горячий чай и вкусные блины;</a:t>
            </a:r>
          </a:p>
          <a:p>
            <a:pPr algn="ctr">
              <a:buFontTx/>
              <a:buChar char="-"/>
            </a:pP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катание на пони, лошадях, электромобилях</a:t>
            </a:r>
            <a:r>
              <a:rPr lang="ru-RU" sz="1600" b="1" dirty="0">
                <a:solidFill>
                  <a:srgbClr val="C00000"/>
                </a:solidFill>
                <a:latin typeface="Arial Black" pitchFamily="34" charset="0"/>
              </a:rPr>
              <a:t>.</a:t>
            </a:r>
            <a:endParaRPr lang="ru-RU" sz="16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5980152"/>
            <a:ext cx="4664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Администрация Авиастроительного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и  Ново-Савиновского  районов г.Казани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18875"/>
            <a:ext cx="90730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13 марта 2021 </a:t>
            </a: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года  </a:t>
            </a:r>
            <a:r>
              <a:rPr lang="ru-RU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		</a:t>
            </a: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       11.00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5" name="Picture 4" descr="C:\Users\Gulnaz.Galieva\Desktop\Масленица\17718187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00470"/>
            <a:ext cx="4784603" cy="323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Gulnaz.Galieva\Desktop\Масленица\1428318655general_pages_06_April_2015_i13597_prazdnovanie_maslenichnoi_ned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492896"/>
            <a:ext cx="2565926" cy="34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7834" y="1023334"/>
            <a:ext cx="64588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600" dirty="0">
                <a:latin typeface="Arial Black" pitchFamily="34" charset="0"/>
              </a:rPr>
              <a:t>Парк «Крылья Советов»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7714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63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 Галиева</dc:creator>
  <cp:lastModifiedBy>Гульназ Галиева</cp:lastModifiedBy>
  <cp:revision>30</cp:revision>
  <cp:lastPrinted>2019-03-04T11:39:42Z</cp:lastPrinted>
  <dcterms:created xsi:type="dcterms:W3CDTF">2018-01-31T12:05:04Z</dcterms:created>
  <dcterms:modified xsi:type="dcterms:W3CDTF">2021-03-10T07:33:49Z</dcterms:modified>
</cp:coreProperties>
</file>