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0909300" cy="7993063"/>
  <p:notesSz cx="6858000" cy="9144000"/>
  <p:defaultTextStyle>
    <a:defPPr>
      <a:defRPr lang="ru-RU"/>
    </a:defPPr>
    <a:lvl1pPr marL="0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5493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30986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46479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61972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77465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92958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608451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123944" algn="l" defTabSz="103098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CC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>
        <p:scale>
          <a:sx n="50" d="100"/>
          <a:sy n="50" d="100"/>
        </p:scale>
        <p:origin x="-2364" y="-300"/>
      </p:cViewPr>
      <p:guideLst>
        <p:guide orient="horz" pos="2518"/>
        <p:guide pos="34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659381-2BD9-4C82-972E-2A4A665EBCC1}" type="doc">
      <dgm:prSet loTypeId="urn:microsoft.com/office/officeart/2005/8/layout/hProcess4" loCatId="process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A4630E-1BA5-427F-9040-5343559A9CAE}">
      <dgm:prSet phldrT="[Текст]" custT="1"/>
      <dgm:spPr/>
      <dgm:t>
        <a:bodyPr/>
        <a:lstStyle/>
        <a:p>
          <a:r>
            <a:rPr lang="ru-RU" sz="1800" dirty="0" smtClean="0"/>
            <a:t>201</a:t>
          </a:r>
          <a:r>
            <a:rPr lang="en-US" sz="1800" dirty="0" smtClean="0"/>
            <a:t>7</a:t>
          </a:r>
          <a:r>
            <a:rPr lang="ru-RU" sz="1800" dirty="0" smtClean="0"/>
            <a:t>-201</a:t>
          </a:r>
          <a:r>
            <a:rPr lang="en-US" sz="1800" dirty="0" smtClean="0"/>
            <a:t>8</a:t>
          </a:r>
          <a:endParaRPr lang="ru-RU" sz="1800" dirty="0"/>
        </a:p>
      </dgm:t>
    </dgm:pt>
    <dgm:pt modelId="{1AA7081C-2B62-4D92-838D-41BA7AFEE7C2}" type="parTrans" cxnId="{54FB283F-B98B-472E-A6DB-FFB9C6CD765C}">
      <dgm:prSet/>
      <dgm:spPr/>
      <dgm:t>
        <a:bodyPr/>
        <a:lstStyle/>
        <a:p>
          <a:endParaRPr lang="ru-RU" sz="1600"/>
        </a:p>
      </dgm:t>
    </dgm:pt>
    <dgm:pt modelId="{CF3EAE9B-2B0D-4B82-9F19-88E783DDD316}" type="sibTrans" cxnId="{54FB283F-B98B-472E-A6DB-FFB9C6CD765C}">
      <dgm:prSet/>
      <dgm:spPr>
        <a:solidFill>
          <a:schemeClr val="accent2"/>
        </a:solidFill>
        <a:ln w="76200">
          <a:solidFill>
            <a:srgbClr val="FF0000"/>
          </a:solidFill>
        </a:ln>
      </dgm:spPr>
      <dgm:t>
        <a:bodyPr/>
        <a:lstStyle/>
        <a:p>
          <a:endParaRPr lang="ru-RU" sz="1600"/>
        </a:p>
      </dgm:t>
    </dgm:pt>
    <dgm:pt modelId="{9E83F6B1-33E4-429C-BDCB-36B6973CD202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F0"/>
              </a:solidFill>
            </a:rPr>
            <a:t>31</a:t>
          </a:r>
          <a:r>
            <a:rPr lang="en-US" sz="1100" dirty="0" smtClean="0">
              <a:solidFill>
                <a:srgbClr val="00B0F0"/>
              </a:solidFill>
            </a:rPr>
            <a:t>6</a:t>
          </a:r>
          <a:endParaRPr lang="ru-RU" sz="1100" dirty="0">
            <a:solidFill>
              <a:srgbClr val="00B0F0"/>
            </a:solidFill>
          </a:endParaRPr>
        </a:p>
      </dgm:t>
    </dgm:pt>
    <dgm:pt modelId="{DF5177ED-CEF7-4661-925B-523417E471B1}" type="parTrans" cxnId="{2FE4FF64-301A-4631-A5D1-FEB7AF18DC92}">
      <dgm:prSet/>
      <dgm:spPr/>
      <dgm:t>
        <a:bodyPr/>
        <a:lstStyle/>
        <a:p>
          <a:endParaRPr lang="ru-RU" sz="1600"/>
        </a:p>
      </dgm:t>
    </dgm:pt>
    <dgm:pt modelId="{3147F3D0-9409-48A2-96E9-60BD7C026ED3}" type="sibTrans" cxnId="{2FE4FF64-301A-4631-A5D1-FEB7AF18DC92}">
      <dgm:prSet/>
      <dgm:spPr/>
      <dgm:t>
        <a:bodyPr/>
        <a:lstStyle/>
        <a:p>
          <a:endParaRPr lang="ru-RU" sz="1600"/>
        </a:p>
      </dgm:t>
    </dgm:pt>
    <dgm:pt modelId="{93C8F385-589E-40A0-935D-6152CD5C2C85}">
      <dgm:prSet phldrT="[Текст]" custT="1"/>
      <dgm:spPr/>
      <dgm:t>
        <a:bodyPr/>
        <a:lstStyle/>
        <a:p>
          <a:r>
            <a:rPr lang="en-US" sz="1100" dirty="0" smtClean="0">
              <a:solidFill>
                <a:srgbClr val="FF0000"/>
              </a:solidFill>
            </a:rPr>
            <a:t>25</a:t>
          </a:r>
          <a:endParaRPr lang="ru-RU" sz="1100" dirty="0">
            <a:solidFill>
              <a:srgbClr val="FF0000"/>
            </a:solidFill>
          </a:endParaRPr>
        </a:p>
      </dgm:t>
    </dgm:pt>
    <dgm:pt modelId="{7CFD9A82-CB8C-41EB-B0BF-CA7AA92C251D}" type="parTrans" cxnId="{D437F7E3-5922-45F4-82E9-97F1A6A82EA1}">
      <dgm:prSet/>
      <dgm:spPr/>
      <dgm:t>
        <a:bodyPr/>
        <a:lstStyle/>
        <a:p>
          <a:endParaRPr lang="ru-RU" sz="1600"/>
        </a:p>
      </dgm:t>
    </dgm:pt>
    <dgm:pt modelId="{8B4607BB-4DB7-4CD0-8770-E83BF547AAC2}" type="sibTrans" cxnId="{D437F7E3-5922-45F4-82E9-97F1A6A82EA1}">
      <dgm:prSet/>
      <dgm:spPr/>
      <dgm:t>
        <a:bodyPr/>
        <a:lstStyle/>
        <a:p>
          <a:endParaRPr lang="ru-RU" sz="1600"/>
        </a:p>
      </dgm:t>
    </dgm:pt>
    <dgm:pt modelId="{30CC1B64-DA86-4E5F-94C6-384B5A551FA7}">
      <dgm:prSet phldrT="[Текст]" custT="1"/>
      <dgm:spPr/>
      <dgm:t>
        <a:bodyPr/>
        <a:lstStyle/>
        <a:p>
          <a:r>
            <a:rPr lang="ru-RU" sz="1800" dirty="0" smtClean="0"/>
            <a:t>201</a:t>
          </a:r>
          <a:r>
            <a:rPr lang="en-US" sz="1800" dirty="0" smtClean="0"/>
            <a:t>6</a:t>
          </a:r>
          <a:r>
            <a:rPr lang="ru-RU" sz="1800" dirty="0" smtClean="0"/>
            <a:t>-201</a:t>
          </a:r>
          <a:r>
            <a:rPr lang="en-US" sz="1800" dirty="0" smtClean="0"/>
            <a:t>7</a:t>
          </a:r>
          <a:endParaRPr lang="ru-RU" sz="1800" dirty="0"/>
        </a:p>
      </dgm:t>
    </dgm:pt>
    <dgm:pt modelId="{A633BB3C-504B-4D99-8DD3-7BF02470E151}" type="parTrans" cxnId="{D6DA1F0A-E80F-4D6D-8175-ADBB1BD1E5B0}">
      <dgm:prSet/>
      <dgm:spPr/>
      <dgm:t>
        <a:bodyPr/>
        <a:lstStyle/>
        <a:p>
          <a:endParaRPr lang="ru-RU" sz="1600"/>
        </a:p>
      </dgm:t>
    </dgm:pt>
    <dgm:pt modelId="{3069FDED-293F-4F91-AE44-9255656FD01D}" type="sibTrans" cxnId="{D6DA1F0A-E80F-4D6D-8175-ADBB1BD1E5B0}">
      <dgm:prSet/>
      <dgm:spPr>
        <a:solidFill>
          <a:schemeClr val="accent2"/>
        </a:solidFill>
        <a:ln>
          <a:solidFill>
            <a:srgbClr val="FF0000"/>
          </a:solidFill>
        </a:ln>
      </dgm:spPr>
      <dgm:t>
        <a:bodyPr/>
        <a:lstStyle/>
        <a:p>
          <a:endParaRPr lang="ru-RU" sz="1600"/>
        </a:p>
      </dgm:t>
    </dgm:pt>
    <dgm:pt modelId="{488EBACB-61ED-447C-AD63-0D4CAD6A9375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F0"/>
              </a:solidFill>
            </a:rPr>
            <a:t>320</a:t>
          </a:r>
          <a:endParaRPr lang="ru-RU" sz="1100" dirty="0">
            <a:solidFill>
              <a:srgbClr val="00B0F0"/>
            </a:solidFill>
          </a:endParaRPr>
        </a:p>
      </dgm:t>
    </dgm:pt>
    <dgm:pt modelId="{A51D2C82-6712-43DE-B716-B8BA34D03170}" type="parTrans" cxnId="{56279E69-357A-4B99-94E2-EF5F64AD4CA5}">
      <dgm:prSet/>
      <dgm:spPr/>
      <dgm:t>
        <a:bodyPr/>
        <a:lstStyle/>
        <a:p>
          <a:endParaRPr lang="ru-RU" sz="1600"/>
        </a:p>
      </dgm:t>
    </dgm:pt>
    <dgm:pt modelId="{CFF6A2B1-28A8-4AF5-91B3-88277292E563}" type="sibTrans" cxnId="{56279E69-357A-4B99-94E2-EF5F64AD4CA5}">
      <dgm:prSet/>
      <dgm:spPr/>
      <dgm:t>
        <a:bodyPr/>
        <a:lstStyle/>
        <a:p>
          <a:endParaRPr lang="ru-RU" sz="1600"/>
        </a:p>
      </dgm:t>
    </dgm:pt>
    <dgm:pt modelId="{C814B088-5AE9-4114-B866-89780815B172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FF0000"/>
              </a:solidFill>
            </a:rPr>
            <a:t>14</a:t>
          </a:r>
          <a:endParaRPr lang="ru-RU" sz="1100" dirty="0">
            <a:solidFill>
              <a:srgbClr val="FF0000"/>
            </a:solidFill>
          </a:endParaRPr>
        </a:p>
      </dgm:t>
    </dgm:pt>
    <dgm:pt modelId="{5D5F5E48-6B60-4C7E-AD0E-EDD686934771}" type="parTrans" cxnId="{0964F3CF-5470-4CF5-BFC7-70A2FF001669}">
      <dgm:prSet/>
      <dgm:spPr/>
      <dgm:t>
        <a:bodyPr/>
        <a:lstStyle/>
        <a:p>
          <a:endParaRPr lang="ru-RU" sz="1600"/>
        </a:p>
      </dgm:t>
    </dgm:pt>
    <dgm:pt modelId="{CF09AF63-8239-4EC2-A3C1-AE482809CC71}" type="sibTrans" cxnId="{0964F3CF-5470-4CF5-BFC7-70A2FF001669}">
      <dgm:prSet/>
      <dgm:spPr/>
      <dgm:t>
        <a:bodyPr/>
        <a:lstStyle/>
        <a:p>
          <a:endParaRPr lang="ru-RU" sz="1600"/>
        </a:p>
      </dgm:t>
    </dgm:pt>
    <dgm:pt modelId="{B828365A-E147-4580-916C-527FC82600BF}">
      <dgm:prSet phldrT="[Текст]" custT="1"/>
      <dgm:spPr/>
      <dgm:t>
        <a:bodyPr/>
        <a:lstStyle/>
        <a:p>
          <a:r>
            <a:rPr lang="ru-RU" sz="1800" dirty="0" smtClean="0"/>
            <a:t>201</a:t>
          </a:r>
          <a:r>
            <a:rPr lang="en-US" sz="1800" dirty="0" smtClean="0"/>
            <a:t>5</a:t>
          </a:r>
          <a:r>
            <a:rPr lang="ru-RU" sz="1800" dirty="0" smtClean="0"/>
            <a:t>-201</a:t>
          </a:r>
          <a:r>
            <a:rPr lang="en-US" sz="1800" dirty="0" smtClean="0"/>
            <a:t>6</a:t>
          </a:r>
          <a:endParaRPr lang="ru-RU" sz="1800" dirty="0"/>
        </a:p>
      </dgm:t>
    </dgm:pt>
    <dgm:pt modelId="{61C38EF0-1372-4DD8-93CA-1FC848FE29AE}" type="parTrans" cxnId="{640F23C3-0A59-4758-B828-7A2854CF16A5}">
      <dgm:prSet/>
      <dgm:spPr/>
      <dgm:t>
        <a:bodyPr/>
        <a:lstStyle/>
        <a:p>
          <a:endParaRPr lang="ru-RU" sz="1600"/>
        </a:p>
      </dgm:t>
    </dgm:pt>
    <dgm:pt modelId="{45CEFA02-1E0B-46FB-AD12-76727F780F2D}" type="sibTrans" cxnId="{640F23C3-0A59-4758-B828-7A2854CF16A5}">
      <dgm:prSet/>
      <dgm:spPr>
        <a:solidFill>
          <a:schemeClr val="accent2"/>
        </a:solidFill>
        <a:ln>
          <a:solidFill>
            <a:srgbClr val="FF0000"/>
          </a:solidFill>
        </a:ln>
      </dgm:spPr>
      <dgm:t>
        <a:bodyPr/>
        <a:lstStyle/>
        <a:p>
          <a:endParaRPr lang="ru-RU" sz="1600"/>
        </a:p>
      </dgm:t>
    </dgm:pt>
    <dgm:pt modelId="{27AFDA99-10E6-4758-BCCA-D97235B52F57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F0"/>
              </a:solidFill>
            </a:rPr>
            <a:t>303</a:t>
          </a:r>
          <a:endParaRPr lang="ru-RU" sz="1100" dirty="0">
            <a:solidFill>
              <a:srgbClr val="00B0F0"/>
            </a:solidFill>
          </a:endParaRPr>
        </a:p>
      </dgm:t>
    </dgm:pt>
    <dgm:pt modelId="{6888AAA3-B6F1-4D2D-AEBF-E105F442DE84}" type="parTrans" cxnId="{BB8748C7-131F-465A-AD13-2C2ED9EB3DA0}">
      <dgm:prSet/>
      <dgm:spPr/>
      <dgm:t>
        <a:bodyPr/>
        <a:lstStyle/>
        <a:p>
          <a:endParaRPr lang="ru-RU" sz="1600"/>
        </a:p>
      </dgm:t>
    </dgm:pt>
    <dgm:pt modelId="{323D8ABE-4B97-4976-83E7-191099D0F318}" type="sibTrans" cxnId="{BB8748C7-131F-465A-AD13-2C2ED9EB3DA0}">
      <dgm:prSet/>
      <dgm:spPr/>
      <dgm:t>
        <a:bodyPr/>
        <a:lstStyle/>
        <a:p>
          <a:endParaRPr lang="ru-RU" sz="1600"/>
        </a:p>
      </dgm:t>
    </dgm:pt>
    <dgm:pt modelId="{B9DEECC1-D85E-4515-8E2F-49058543EABF}">
      <dgm:prSet phldrT="[Текст]" custT="1"/>
      <dgm:spPr/>
      <dgm:t>
        <a:bodyPr/>
        <a:lstStyle/>
        <a:p>
          <a:r>
            <a:rPr lang="ru-RU" sz="1100" dirty="0" smtClean="0"/>
            <a:t>14</a:t>
          </a:r>
          <a:endParaRPr lang="ru-RU" sz="1100" dirty="0"/>
        </a:p>
      </dgm:t>
    </dgm:pt>
    <dgm:pt modelId="{D139DB69-A4E3-48E0-A148-B0760B4A1B43}" type="parTrans" cxnId="{5EAF03A8-D420-4DB3-8317-331EDD0E33AE}">
      <dgm:prSet/>
      <dgm:spPr/>
      <dgm:t>
        <a:bodyPr/>
        <a:lstStyle/>
        <a:p>
          <a:endParaRPr lang="ru-RU" sz="1600"/>
        </a:p>
      </dgm:t>
    </dgm:pt>
    <dgm:pt modelId="{133F7D00-E508-4673-81EC-40150E53B900}" type="sibTrans" cxnId="{5EAF03A8-D420-4DB3-8317-331EDD0E33AE}">
      <dgm:prSet/>
      <dgm:spPr/>
      <dgm:t>
        <a:bodyPr/>
        <a:lstStyle/>
        <a:p>
          <a:endParaRPr lang="ru-RU" sz="1600"/>
        </a:p>
      </dgm:t>
    </dgm:pt>
    <dgm:pt modelId="{9A6FD47F-8B92-472D-9B28-444E4FF6000A}">
      <dgm:prSet phldrT="[Текст]" custT="1"/>
      <dgm:spPr/>
      <dgm:t>
        <a:bodyPr/>
        <a:lstStyle/>
        <a:p>
          <a:r>
            <a:rPr lang="ru-RU" sz="1800" dirty="0" smtClean="0"/>
            <a:t>2014-2015</a:t>
          </a:r>
          <a:endParaRPr lang="ru-RU" sz="1800" dirty="0"/>
        </a:p>
      </dgm:t>
    </dgm:pt>
    <dgm:pt modelId="{048A30A4-9286-4BB3-86E6-2FAF7CB18E62}" type="parTrans" cxnId="{F2AC56C5-1E9F-49B3-954D-13212B56BEA4}">
      <dgm:prSet/>
      <dgm:spPr/>
      <dgm:t>
        <a:bodyPr/>
        <a:lstStyle/>
        <a:p>
          <a:endParaRPr lang="ru-RU" sz="1600"/>
        </a:p>
      </dgm:t>
    </dgm:pt>
    <dgm:pt modelId="{143F7244-6BC9-4D91-93A9-4179F0FD96BE}" type="sibTrans" cxnId="{F2AC56C5-1E9F-49B3-954D-13212B56BEA4}">
      <dgm:prSet/>
      <dgm:spPr>
        <a:solidFill>
          <a:schemeClr val="accent2"/>
        </a:solidFill>
        <a:ln>
          <a:solidFill>
            <a:srgbClr val="FF0000"/>
          </a:solidFill>
        </a:ln>
      </dgm:spPr>
      <dgm:t>
        <a:bodyPr/>
        <a:lstStyle/>
        <a:p>
          <a:endParaRPr lang="ru-RU" sz="1600"/>
        </a:p>
      </dgm:t>
    </dgm:pt>
    <dgm:pt modelId="{1B8C7A07-43E8-4B85-95FD-AD7F4BB51887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CC00FF"/>
              </a:solidFill>
            </a:rPr>
            <a:t>22,7%</a:t>
          </a:r>
          <a:endParaRPr lang="ru-RU" sz="1100" dirty="0">
            <a:solidFill>
              <a:srgbClr val="CC00FF"/>
            </a:solidFill>
          </a:endParaRPr>
        </a:p>
      </dgm:t>
    </dgm:pt>
    <dgm:pt modelId="{64A8778E-58E7-436D-B7BD-2F2CF2F50241}" type="parTrans" cxnId="{F8774EDC-DD65-43CE-9F5E-98D1DA14C260}">
      <dgm:prSet/>
      <dgm:spPr/>
      <dgm:t>
        <a:bodyPr/>
        <a:lstStyle/>
        <a:p>
          <a:endParaRPr lang="ru-RU" sz="1600"/>
        </a:p>
      </dgm:t>
    </dgm:pt>
    <dgm:pt modelId="{B04A77A5-A165-4CFD-94E1-9C7B8DE3F090}" type="sibTrans" cxnId="{F8774EDC-DD65-43CE-9F5E-98D1DA14C260}">
      <dgm:prSet/>
      <dgm:spPr/>
      <dgm:t>
        <a:bodyPr/>
        <a:lstStyle/>
        <a:p>
          <a:endParaRPr lang="ru-RU" sz="1600"/>
        </a:p>
      </dgm:t>
    </dgm:pt>
    <dgm:pt modelId="{3DF642C9-0FD7-43D9-82DA-E3E5754A04C4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accent6"/>
              </a:solidFill>
            </a:rPr>
            <a:t>59,8%</a:t>
          </a:r>
          <a:endParaRPr lang="ru-RU" sz="1100" dirty="0">
            <a:solidFill>
              <a:schemeClr val="accent6"/>
            </a:solidFill>
          </a:endParaRPr>
        </a:p>
      </dgm:t>
    </dgm:pt>
    <dgm:pt modelId="{52E55E36-2325-4D92-81AC-EA56B36FC162}" type="parTrans" cxnId="{041CD6B7-C2D8-41C0-9763-FCAD5DE17DDA}">
      <dgm:prSet/>
      <dgm:spPr/>
      <dgm:t>
        <a:bodyPr/>
        <a:lstStyle/>
        <a:p>
          <a:endParaRPr lang="ru-RU" sz="1600"/>
        </a:p>
      </dgm:t>
    </dgm:pt>
    <dgm:pt modelId="{9971B274-CB74-4115-A870-9A13A7D6FB0B}" type="sibTrans" cxnId="{041CD6B7-C2D8-41C0-9763-FCAD5DE17DDA}">
      <dgm:prSet/>
      <dgm:spPr/>
      <dgm:t>
        <a:bodyPr/>
        <a:lstStyle/>
        <a:p>
          <a:endParaRPr lang="ru-RU" sz="1600"/>
        </a:p>
      </dgm:t>
    </dgm:pt>
    <dgm:pt modelId="{447DEB01-11D7-4099-A97D-88F08C0D908C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FF66FF"/>
              </a:solidFill>
            </a:rPr>
            <a:t>17,4%</a:t>
          </a:r>
          <a:endParaRPr lang="ru-RU" sz="1100" dirty="0">
            <a:solidFill>
              <a:srgbClr val="FF66FF"/>
            </a:solidFill>
          </a:endParaRPr>
        </a:p>
      </dgm:t>
    </dgm:pt>
    <dgm:pt modelId="{7DAE9A81-D7C5-4F47-8937-E070F586EC9B}" type="parTrans" cxnId="{A799BE22-9265-4B48-A74C-FEDA6A5A9984}">
      <dgm:prSet/>
      <dgm:spPr/>
      <dgm:t>
        <a:bodyPr/>
        <a:lstStyle/>
        <a:p>
          <a:endParaRPr lang="ru-RU" sz="1600"/>
        </a:p>
      </dgm:t>
    </dgm:pt>
    <dgm:pt modelId="{31638137-413C-4280-AB31-B9F3DDCF24EE}" type="sibTrans" cxnId="{A799BE22-9265-4B48-A74C-FEDA6A5A9984}">
      <dgm:prSet/>
      <dgm:spPr/>
      <dgm:t>
        <a:bodyPr/>
        <a:lstStyle/>
        <a:p>
          <a:endParaRPr lang="ru-RU" sz="1600"/>
        </a:p>
      </dgm:t>
    </dgm:pt>
    <dgm:pt modelId="{305572EE-538A-46CF-8360-BB1114FD19F6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CC00FF"/>
              </a:solidFill>
            </a:rPr>
            <a:t>22,2%</a:t>
          </a:r>
          <a:endParaRPr lang="ru-RU" sz="1100" dirty="0">
            <a:solidFill>
              <a:srgbClr val="CC00FF"/>
            </a:solidFill>
          </a:endParaRPr>
        </a:p>
      </dgm:t>
    </dgm:pt>
    <dgm:pt modelId="{5B710D1C-C46E-4EC1-8920-991BF50FF0CF}" type="parTrans" cxnId="{92CFBCEA-14B9-44F6-9F79-DDA6CCACCBB9}">
      <dgm:prSet/>
      <dgm:spPr/>
      <dgm:t>
        <a:bodyPr/>
        <a:lstStyle/>
        <a:p>
          <a:endParaRPr lang="ru-RU" sz="1600"/>
        </a:p>
      </dgm:t>
    </dgm:pt>
    <dgm:pt modelId="{17DDC8DD-F6CD-4D9E-A2DA-64B92A55E034}" type="sibTrans" cxnId="{92CFBCEA-14B9-44F6-9F79-DDA6CCACCBB9}">
      <dgm:prSet/>
      <dgm:spPr/>
      <dgm:t>
        <a:bodyPr/>
        <a:lstStyle/>
        <a:p>
          <a:endParaRPr lang="ru-RU" sz="1600"/>
        </a:p>
      </dgm:t>
    </dgm:pt>
    <dgm:pt modelId="{7EC645BB-3935-49FA-9DD7-9198FA32242B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accent6"/>
              </a:solidFill>
            </a:rPr>
            <a:t>57%</a:t>
          </a:r>
          <a:endParaRPr lang="ru-RU" sz="1100" dirty="0">
            <a:solidFill>
              <a:schemeClr val="accent6"/>
            </a:solidFill>
          </a:endParaRPr>
        </a:p>
      </dgm:t>
    </dgm:pt>
    <dgm:pt modelId="{52ABE16D-A617-4D4B-B1F4-5A1B79E32989}" type="parTrans" cxnId="{EB72BB8B-A534-42A6-9CFC-3B68EA6CA41C}">
      <dgm:prSet/>
      <dgm:spPr/>
      <dgm:t>
        <a:bodyPr/>
        <a:lstStyle/>
        <a:p>
          <a:endParaRPr lang="ru-RU" sz="1600"/>
        </a:p>
      </dgm:t>
    </dgm:pt>
    <dgm:pt modelId="{48C9CC8E-02A2-497F-9BEB-F70D2F2ED2A9}" type="sibTrans" cxnId="{EB72BB8B-A534-42A6-9CFC-3B68EA6CA41C}">
      <dgm:prSet/>
      <dgm:spPr/>
      <dgm:t>
        <a:bodyPr/>
        <a:lstStyle/>
        <a:p>
          <a:endParaRPr lang="ru-RU" sz="1600"/>
        </a:p>
      </dgm:t>
    </dgm:pt>
    <dgm:pt modelId="{51DFD184-CFF4-4EE2-8E08-3A9EF5A7D1C1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FF66FF"/>
              </a:solidFill>
            </a:rPr>
            <a:t>20,5%</a:t>
          </a:r>
          <a:endParaRPr lang="ru-RU" sz="1100" dirty="0">
            <a:solidFill>
              <a:srgbClr val="FF66FF"/>
            </a:solidFill>
          </a:endParaRPr>
        </a:p>
      </dgm:t>
    </dgm:pt>
    <dgm:pt modelId="{0D391AE9-DD03-4326-9E44-B3FAEA4E6C1A}" type="parTrans" cxnId="{9E760D72-BF31-4701-A892-20D79340D3A5}">
      <dgm:prSet/>
      <dgm:spPr/>
      <dgm:t>
        <a:bodyPr/>
        <a:lstStyle/>
        <a:p>
          <a:endParaRPr lang="ru-RU" sz="1600"/>
        </a:p>
      </dgm:t>
    </dgm:pt>
    <dgm:pt modelId="{E5415BC8-1807-4860-A42A-949E000DFEA4}" type="sibTrans" cxnId="{9E760D72-BF31-4701-A892-20D79340D3A5}">
      <dgm:prSet/>
      <dgm:spPr/>
      <dgm:t>
        <a:bodyPr/>
        <a:lstStyle/>
        <a:p>
          <a:endParaRPr lang="ru-RU" sz="1600"/>
        </a:p>
      </dgm:t>
    </dgm:pt>
    <dgm:pt modelId="{1999D739-2BFB-445C-A761-A343A1FD5B9B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70C0"/>
              </a:solidFill>
            </a:rPr>
            <a:t>103</a:t>
          </a:r>
          <a:endParaRPr lang="ru-RU" sz="1100" dirty="0">
            <a:solidFill>
              <a:srgbClr val="0070C0"/>
            </a:solidFill>
          </a:endParaRPr>
        </a:p>
      </dgm:t>
    </dgm:pt>
    <dgm:pt modelId="{2154D124-27FE-47A6-BBE5-2E415CDC6285}" type="parTrans" cxnId="{33869265-3941-41DE-813E-BB6D05DF05BD}">
      <dgm:prSet/>
      <dgm:spPr/>
      <dgm:t>
        <a:bodyPr/>
        <a:lstStyle/>
        <a:p>
          <a:endParaRPr lang="ru-RU" sz="1600"/>
        </a:p>
      </dgm:t>
    </dgm:pt>
    <dgm:pt modelId="{EB5011C8-940A-44C9-A49F-94486A424099}" type="sibTrans" cxnId="{33869265-3941-41DE-813E-BB6D05DF05BD}">
      <dgm:prSet/>
      <dgm:spPr/>
      <dgm:t>
        <a:bodyPr/>
        <a:lstStyle/>
        <a:p>
          <a:endParaRPr lang="ru-RU" sz="1600"/>
        </a:p>
      </dgm:t>
    </dgm:pt>
    <dgm:pt modelId="{2CC207B7-08C3-4493-9E0B-6282BD347122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50"/>
              </a:solidFill>
            </a:rPr>
            <a:t>2</a:t>
          </a:r>
          <a:r>
            <a:rPr lang="en-US" sz="1100" dirty="0" smtClean="0">
              <a:solidFill>
                <a:srgbClr val="00B050"/>
              </a:solidFill>
            </a:rPr>
            <a:t>7</a:t>
          </a:r>
          <a:r>
            <a:rPr lang="ru-RU" sz="1100" dirty="0" smtClean="0">
              <a:solidFill>
                <a:srgbClr val="00B050"/>
              </a:solidFill>
            </a:rPr>
            <a:t>9</a:t>
          </a:r>
          <a:endParaRPr lang="ru-RU" sz="1100" dirty="0">
            <a:solidFill>
              <a:srgbClr val="00B050"/>
            </a:solidFill>
          </a:endParaRPr>
        </a:p>
      </dgm:t>
    </dgm:pt>
    <dgm:pt modelId="{A6023ABC-22F4-42F0-A5A8-FF6916CC29EF}" type="parTrans" cxnId="{24454808-58CC-4C9A-8D65-451F528D951C}">
      <dgm:prSet/>
      <dgm:spPr/>
      <dgm:t>
        <a:bodyPr/>
        <a:lstStyle/>
        <a:p>
          <a:endParaRPr lang="ru-RU" sz="1600"/>
        </a:p>
      </dgm:t>
    </dgm:pt>
    <dgm:pt modelId="{A830EFE4-9504-4220-899B-1E83F414DA08}" type="sibTrans" cxnId="{24454808-58CC-4C9A-8D65-451F528D951C}">
      <dgm:prSet/>
      <dgm:spPr/>
      <dgm:t>
        <a:bodyPr/>
        <a:lstStyle/>
        <a:p>
          <a:endParaRPr lang="ru-RU" sz="1600"/>
        </a:p>
      </dgm:t>
    </dgm:pt>
    <dgm:pt modelId="{8930B4A9-8C68-45B7-B9ED-899DE2967038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70C0"/>
              </a:solidFill>
            </a:rPr>
            <a:t>100</a:t>
          </a:r>
          <a:endParaRPr lang="ru-RU" sz="1100" dirty="0">
            <a:solidFill>
              <a:srgbClr val="0070C0"/>
            </a:solidFill>
          </a:endParaRPr>
        </a:p>
      </dgm:t>
    </dgm:pt>
    <dgm:pt modelId="{A6D492F8-074D-45D3-8650-07F96CB2C33A}" type="parTrans" cxnId="{4641892A-9436-4F77-9134-FB855DE78925}">
      <dgm:prSet/>
      <dgm:spPr/>
      <dgm:t>
        <a:bodyPr/>
        <a:lstStyle/>
        <a:p>
          <a:endParaRPr lang="ru-RU" sz="1600"/>
        </a:p>
      </dgm:t>
    </dgm:pt>
    <dgm:pt modelId="{A48ABEBD-D59E-4795-92B3-F0DB4D924189}" type="sibTrans" cxnId="{4641892A-9436-4F77-9134-FB855DE78925}">
      <dgm:prSet/>
      <dgm:spPr/>
      <dgm:t>
        <a:bodyPr/>
        <a:lstStyle/>
        <a:p>
          <a:endParaRPr lang="ru-RU" sz="1600"/>
        </a:p>
      </dgm:t>
    </dgm:pt>
    <dgm:pt modelId="{7C272C00-B9BE-4459-B553-24CF97327C0E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50"/>
              </a:solidFill>
            </a:rPr>
            <a:t>292</a:t>
          </a:r>
          <a:endParaRPr lang="ru-RU" sz="1100" dirty="0">
            <a:solidFill>
              <a:srgbClr val="00B050"/>
            </a:solidFill>
          </a:endParaRPr>
        </a:p>
      </dgm:t>
    </dgm:pt>
    <dgm:pt modelId="{F77E935A-0841-4D7E-ABF7-A453812ABE0F}" type="parTrans" cxnId="{3B90973D-67C3-401C-8027-BEADA2F8A72C}">
      <dgm:prSet/>
      <dgm:spPr/>
      <dgm:t>
        <a:bodyPr/>
        <a:lstStyle/>
        <a:p>
          <a:endParaRPr lang="ru-RU" sz="1600"/>
        </a:p>
      </dgm:t>
    </dgm:pt>
    <dgm:pt modelId="{0D2B5347-048C-4500-B557-72C693D74D7F}" type="sibTrans" cxnId="{3B90973D-67C3-401C-8027-BEADA2F8A72C}">
      <dgm:prSet/>
      <dgm:spPr/>
      <dgm:t>
        <a:bodyPr/>
        <a:lstStyle/>
        <a:p>
          <a:endParaRPr lang="ru-RU" sz="1600"/>
        </a:p>
      </dgm:t>
    </dgm:pt>
    <dgm:pt modelId="{F9EF447D-387C-4F49-A719-AEB4B4182F09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50"/>
              </a:solidFill>
            </a:rPr>
            <a:t>273</a:t>
          </a:r>
          <a:endParaRPr lang="ru-RU" sz="1100" dirty="0">
            <a:solidFill>
              <a:srgbClr val="00B050"/>
            </a:solidFill>
          </a:endParaRPr>
        </a:p>
      </dgm:t>
    </dgm:pt>
    <dgm:pt modelId="{D8B0AD29-86BD-4051-A78B-03357FB674D7}" type="parTrans" cxnId="{F34AD333-7799-4810-8E40-27CCF2606FA0}">
      <dgm:prSet/>
      <dgm:spPr/>
      <dgm:t>
        <a:bodyPr/>
        <a:lstStyle/>
        <a:p>
          <a:endParaRPr lang="ru-RU" sz="1600"/>
        </a:p>
      </dgm:t>
    </dgm:pt>
    <dgm:pt modelId="{2519210D-E726-4296-B180-9638159A4678}" type="sibTrans" cxnId="{F34AD333-7799-4810-8E40-27CCF2606FA0}">
      <dgm:prSet/>
      <dgm:spPr/>
      <dgm:t>
        <a:bodyPr/>
        <a:lstStyle/>
        <a:p>
          <a:endParaRPr lang="ru-RU" sz="1600"/>
        </a:p>
      </dgm:t>
    </dgm:pt>
    <dgm:pt modelId="{A0BCAE07-774D-40D4-8192-DCA58656DB7B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CC00FF"/>
              </a:solidFill>
            </a:rPr>
            <a:t>26 %</a:t>
          </a:r>
          <a:endParaRPr lang="ru-RU" sz="1100" dirty="0">
            <a:solidFill>
              <a:srgbClr val="CC00FF"/>
            </a:solidFill>
          </a:endParaRPr>
        </a:p>
      </dgm:t>
    </dgm:pt>
    <dgm:pt modelId="{4EE57942-59A6-47AB-B13A-141C0B98E826}" type="parTrans" cxnId="{6816E572-151B-47E4-9929-06B71C604FE2}">
      <dgm:prSet/>
      <dgm:spPr/>
      <dgm:t>
        <a:bodyPr/>
        <a:lstStyle/>
        <a:p>
          <a:endParaRPr lang="ru-RU" sz="1600"/>
        </a:p>
      </dgm:t>
    </dgm:pt>
    <dgm:pt modelId="{98E45BFC-E079-4444-B91A-D5301E740CCA}" type="sibTrans" cxnId="{6816E572-151B-47E4-9929-06B71C604FE2}">
      <dgm:prSet/>
      <dgm:spPr/>
      <dgm:t>
        <a:bodyPr/>
        <a:lstStyle/>
        <a:p>
          <a:endParaRPr lang="ru-RU" sz="1600"/>
        </a:p>
      </dgm:t>
    </dgm:pt>
    <dgm:pt modelId="{7B6D463F-336D-460A-9B3F-378609B7E92D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accent6"/>
              </a:solidFill>
            </a:rPr>
            <a:t>56,4 %</a:t>
          </a:r>
          <a:endParaRPr lang="ru-RU" sz="1100" dirty="0">
            <a:solidFill>
              <a:schemeClr val="accent6"/>
            </a:solidFill>
          </a:endParaRPr>
        </a:p>
      </dgm:t>
    </dgm:pt>
    <dgm:pt modelId="{8805AB19-AE72-40E0-8555-6CF07A9C36C7}" type="parTrans" cxnId="{70B4D459-56BF-41B1-A784-128CE0C3CB69}">
      <dgm:prSet/>
      <dgm:spPr/>
      <dgm:t>
        <a:bodyPr/>
        <a:lstStyle/>
        <a:p>
          <a:endParaRPr lang="ru-RU" sz="1600"/>
        </a:p>
      </dgm:t>
    </dgm:pt>
    <dgm:pt modelId="{14115E95-1948-494A-9E7F-04899D515911}" type="sibTrans" cxnId="{70B4D459-56BF-41B1-A784-128CE0C3CB69}">
      <dgm:prSet/>
      <dgm:spPr/>
      <dgm:t>
        <a:bodyPr/>
        <a:lstStyle/>
        <a:p>
          <a:endParaRPr lang="ru-RU" sz="1600"/>
        </a:p>
      </dgm:t>
    </dgm:pt>
    <dgm:pt modelId="{288FF741-D0F7-4912-BF78-0CAC6800CC26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FF66FF"/>
              </a:solidFill>
            </a:rPr>
            <a:t>17,6 %</a:t>
          </a:r>
          <a:endParaRPr lang="ru-RU" sz="1100" dirty="0">
            <a:solidFill>
              <a:srgbClr val="FF66FF"/>
            </a:solidFill>
          </a:endParaRPr>
        </a:p>
      </dgm:t>
    </dgm:pt>
    <dgm:pt modelId="{4BA003F8-76DE-47D9-9D55-D252CEF2DCB0}" type="parTrans" cxnId="{BC304E2E-FF9A-4EE4-B6DB-20AA46C30BB1}">
      <dgm:prSet/>
      <dgm:spPr/>
      <dgm:t>
        <a:bodyPr/>
        <a:lstStyle/>
        <a:p>
          <a:endParaRPr lang="ru-RU" sz="1600"/>
        </a:p>
      </dgm:t>
    </dgm:pt>
    <dgm:pt modelId="{ED54B8B5-56BE-44C3-BE13-8032B341399D}" type="sibTrans" cxnId="{BC304E2E-FF9A-4EE4-B6DB-20AA46C30BB1}">
      <dgm:prSet/>
      <dgm:spPr/>
      <dgm:t>
        <a:bodyPr/>
        <a:lstStyle/>
        <a:p>
          <a:endParaRPr lang="ru-RU" sz="1600"/>
        </a:p>
      </dgm:t>
    </dgm:pt>
    <dgm:pt modelId="{01F24E41-C34E-4F38-9EFD-AC8FF6A36C29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70C0"/>
              </a:solidFill>
            </a:rPr>
            <a:t>97</a:t>
          </a:r>
          <a:endParaRPr lang="ru-RU" sz="1100" dirty="0">
            <a:solidFill>
              <a:srgbClr val="0070C0"/>
            </a:solidFill>
          </a:endParaRPr>
        </a:p>
      </dgm:t>
    </dgm:pt>
    <dgm:pt modelId="{08163D97-8AC7-414C-85CC-5C58EB46996A}" type="parTrans" cxnId="{EEB28D9A-E717-4A80-87AF-21482B1D9E7E}">
      <dgm:prSet/>
      <dgm:spPr/>
      <dgm:t>
        <a:bodyPr/>
        <a:lstStyle/>
        <a:p>
          <a:endParaRPr lang="ru-RU" sz="1600"/>
        </a:p>
      </dgm:t>
    </dgm:pt>
    <dgm:pt modelId="{E27B500C-7615-4128-B791-8682BE1B308E}" type="sibTrans" cxnId="{EEB28D9A-E717-4A80-87AF-21482B1D9E7E}">
      <dgm:prSet/>
      <dgm:spPr/>
      <dgm:t>
        <a:bodyPr/>
        <a:lstStyle/>
        <a:p>
          <a:endParaRPr lang="ru-RU" sz="1600"/>
        </a:p>
      </dgm:t>
    </dgm:pt>
    <dgm:pt modelId="{BAA34AAD-5913-40F0-98CF-2778333C03C4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F0"/>
              </a:solidFill>
            </a:rPr>
            <a:t>314</a:t>
          </a:r>
          <a:endParaRPr lang="ru-RU" sz="1100" dirty="0">
            <a:solidFill>
              <a:srgbClr val="00B0F0"/>
            </a:solidFill>
          </a:endParaRPr>
        </a:p>
      </dgm:t>
    </dgm:pt>
    <dgm:pt modelId="{37BDCB6A-9DEB-4BBE-B92D-656800427E92}" type="parTrans" cxnId="{52A7488A-2DE8-4504-99F9-097A55F080FE}">
      <dgm:prSet/>
      <dgm:spPr/>
      <dgm:t>
        <a:bodyPr/>
        <a:lstStyle/>
        <a:p>
          <a:endParaRPr lang="ru-RU" sz="1600"/>
        </a:p>
      </dgm:t>
    </dgm:pt>
    <dgm:pt modelId="{235AA98E-C900-4967-8F12-FC4CFFC788E8}" type="sibTrans" cxnId="{52A7488A-2DE8-4504-99F9-097A55F080FE}">
      <dgm:prSet/>
      <dgm:spPr/>
      <dgm:t>
        <a:bodyPr/>
        <a:lstStyle/>
        <a:p>
          <a:endParaRPr lang="ru-RU" sz="1600"/>
        </a:p>
      </dgm:t>
    </dgm:pt>
    <dgm:pt modelId="{1FC30151-37EC-4E04-BB09-E8E9A4DA2372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B050"/>
              </a:solidFill>
            </a:rPr>
            <a:t>278</a:t>
          </a:r>
          <a:endParaRPr lang="ru-RU" sz="1100" dirty="0">
            <a:solidFill>
              <a:srgbClr val="00B050"/>
            </a:solidFill>
          </a:endParaRPr>
        </a:p>
      </dgm:t>
    </dgm:pt>
    <dgm:pt modelId="{08B17366-4A07-433D-9E77-E4E18661A708}" type="parTrans" cxnId="{7F024562-441C-41CF-8136-CED4357F6F87}">
      <dgm:prSet/>
      <dgm:spPr/>
      <dgm:t>
        <a:bodyPr/>
        <a:lstStyle/>
        <a:p>
          <a:endParaRPr lang="ru-RU" sz="1600"/>
        </a:p>
      </dgm:t>
    </dgm:pt>
    <dgm:pt modelId="{D49F184A-2675-46B7-BE2C-10D53C74B94E}" type="sibTrans" cxnId="{7F024562-441C-41CF-8136-CED4357F6F87}">
      <dgm:prSet/>
      <dgm:spPr/>
      <dgm:t>
        <a:bodyPr/>
        <a:lstStyle/>
        <a:p>
          <a:endParaRPr lang="ru-RU" sz="1600"/>
        </a:p>
      </dgm:t>
    </dgm:pt>
    <dgm:pt modelId="{AA97AFB3-E31D-41B7-8B2D-1244E6C31D7D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FF0000"/>
              </a:solidFill>
            </a:rPr>
            <a:t>14</a:t>
          </a:r>
          <a:endParaRPr lang="ru-RU" sz="1100" dirty="0">
            <a:solidFill>
              <a:srgbClr val="FF0000"/>
            </a:solidFill>
          </a:endParaRPr>
        </a:p>
      </dgm:t>
    </dgm:pt>
    <dgm:pt modelId="{F937800B-255D-4E22-AD31-028573A5DEA9}" type="parTrans" cxnId="{4EC405BC-E796-450E-A7AE-F251273C64BF}">
      <dgm:prSet/>
      <dgm:spPr/>
      <dgm:t>
        <a:bodyPr/>
        <a:lstStyle/>
        <a:p>
          <a:endParaRPr lang="ru-RU" sz="1600"/>
        </a:p>
      </dgm:t>
    </dgm:pt>
    <dgm:pt modelId="{B27F307C-0D41-4374-8EFC-5C148EC2A752}" type="sibTrans" cxnId="{4EC405BC-E796-450E-A7AE-F251273C64BF}">
      <dgm:prSet/>
      <dgm:spPr/>
      <dgm:t>
        <a:bodyPr/>
        <a:lstStyle/>
        <a:p>
          <a:endParaRPr lang="ru-RU" sz="1600"/>
        </a:p>
      </dgm:t>
    </dgm:pt>
    <dgm:pt modelId="{23AB652E-C79B-42A5-BE5D-87D92687C90E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CC00FF"/>
              </a:solidFill>
            </a:rPr>
            <a:t>29 %</a:t>
          </a:r>
          <a:endParaRPr lang="ru-RU" sz="1100" dirty="0">
            <a:solidFill>
              <a:srgbClr val="CC00FF"/>
            </a:solidFill>
          </a:endParaRPr>
        </a:p>
      </dgm:t>
    </dgm:pt>
    <dgm:pt modelId="{B606501A-A84C-4B20-A9D3-D210317EFCC2}" type="parTrans" cxnId="{B75175D4-0316-46C6-989B-924429ACBA52}">
      <dgm:prSet/>
      <dgm:spPr/>
      <dgm:t>
        <a:bodyPr/>
        <a:lstStyle/>
        <a:p>
          <a:endParaRPr lang="ru-RU" sz="1600"/>
        </a:p>
      </dgm:t>
    </dgm:pt>
    <dgm:pt modelId="{51A575E7-7AD2-4410-ADEF-27680E0EE47E}" type="sibTrans" cxnId="{B75175D4-0316-46C6-989B-924429ACBA52}">
      <dgm:prSet/>
      <dgm:spPr/>
      <dgm:t>
        <a:bodyPr/>
        <a:lstStyle/>
        <a:p>
          <a:endParaRPr lang="ru-RU" sz="1600"/>
        </a:p>
      </dgm:t>
    </dgm:pt>
    <dgm:pt modelId="{1201A059-81E9-4675-8BF5-B98C75C4DF54}">
      <dgm:prSet phldrT="[Текст]" custT="1"/>
      <dgm:spPr/>
      <dgm:t>
        <a:bodyPr/>
        <a:lstStyle/>
        <a:p>
          <a:r>
            <a:rPr lang="ru-RU" sz="1100" dirty="0" smtClean="0">
              <a:solidFill>
                <a:schemeClr val="accent6"/>
              </a:solidFill>
            </a:rPr>
            <a:t>57,9 %</a:t>
          </a:r>
          <a:endParaRPr lang="ru-RU" sz="1100" dirty="0">
            <a:solidFill>
              <a:schemeClr val="accent6"/>
            </a:solidFill>
          </a:endParaRPr>
        </a:p>
      </dgm:t>
    </dgm:pt>
    <dgm:pt modelId="{D7175CF1-FC1D-4332-BF34-6AB10B0B865E}" type="parTrans" cxnId="{BCC26D1F-B5B6-440B-A77B-EFC9461A6998}">
      <dgm:prSet/>
      <dgm:spPr/>
      <dgm:t>
        <a:bodyPr/>
        <a:lstStyle/>
        <a:p>
          <a:endParaRPr lang="ru-RU" sz="1600"/>
        </a:p>
      </dgm:t>
    </dgm:pt>
    <dgm:pt modelId="{358FA43B-84B5-41DA-8304-937BC916FF10}" type="sibTrans" cxnId="{BCC26D1F-B5B6-440B-A77B-EFC9461A6998}">
      <dgm:prSet/>
      <dgm:spPr/>
      <dgm:t>
        <a:bodyPr/>
        <a:lstStyle/>
        <a:p>
          <a:endParaRPr lang="ru-RU" sz="1600"/>
        </a:p>
      </dgm:t>
    </dgm:pt>
    <dgm:pt modelId="{05A6B9B7-7C7E-4F7F-874C-58096795C0EA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FF66FF"/>
              </a:solidFill>
            </a:rPr>
            <a:t>12,6 %</a:t>
          </a:r>
          <a:endParaRPr lang="ru-RU" sz="1100" dirty="0">
            <a:solidFill>
              <a:srgbClr val="FF66FF"/>
            </a:solidFill>
          </a:endParaRPr>
        </a:p>
      </dgm:t>
    </dgm:pt>
    <dgm:pt modelId="{37060AAF-E0A7-40B0-996E-7B777AEBA3C9}" type="parTrans" cxnId="{8C701654-5BA0-4564-AAE6-B1225BCA9738}">
      <dgm:prSet/>
      <dgm:spPr/>
      <dgm:t>
        <a:bodyPr/>
        <a:lstStyle/>
        <a:p>
          <a:endParaRPr lang="ru-RU" sz="1600"/>
        </a:p>
      </dgm:t>
    </dgm:pt>
    <dgm:pt modelId="{0BC74153-CBD4-4C4A-8936-F7FF03A271D6}" type="sibTrans" cxnId="{8C701654-5BA0-4564-AAE6-B1225BCA9738}">
      <dgm:prSet/>
      <dgm:spPr/>
      <dgm:t>
        <a:bodyPr/>
        <a:lstStyle/>
        <a:p>
          <a:endParaRPr lang="ru-RU" sz="1600"/>
        </a:p>
      </dgm:t>
    </dgm:pt>
    <dgm:pt modelId="{7CC2F236-A6CC-4AE2-9B02-A0AAD3D32143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0070C0"/>
              </a:solidFill>
            </a:rPr>
            <a:t>110</a:t>
          </a:r>
          <a:endParaRPr lang="ru-RU" sz="1100" dirty="0">
            <a:solidFill>
              <a:srgbClr val="0070C0"/>
            </a:solidFill>
          </a:endParaRPr>
        </a:p>
      </dgm:t>
    </dgm:pt>
    <dgm:pt modelId="{C6BC180E-710D-47DB-BD44-883195052420}" type="parTrans" cxnId="{8A527CBE-9525-4C3C-91E7-4E176F30ACAB}">
      <dgm:prSet/>
      <dgm:spPr/>
      <dgm:t>
        <a:bodyPr/>
        <a:lstStyle/>
        <a:p>
          <a:endParaRPr lang="ru-RU" sz="1600"/>
        </a:p>
      </dgm:t>
    </dgm:pt>
    <dgm:pt modelId="{034DD1EE-1EB5-4566-A761-37DA6064B760}" type="sibTrans" cxnId="{8A527CBE-9525-4C3C-91E7-4E176F30ACAB}">
      <dgm:prSet/>
      <dgm:spPr/>
      <dgm:t>
        <a:bodyPr/>
        <a:lstStyle/>
        <a:p>
          <a:endParaRPr lang="ru-RU" sz="1600"/>
        </a:p>
      </dgm:t>
    </dgm:pt>
    <dgm:pt modelId="{1DD47D97-5AF7-4FDD-BBEA-071EBE622A78}" type="pres">
      <dgm:prSet presAssocID="{C8659381-2BD9-4C82-972E-2A4A665EBCC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9B77FFF-320E-4C4A-9C8C-EA7412674952}" type="pres">
      <dgm:prSet presAssocID="{C8659381-2BD9-4C82-972E-2A4A665EBCC1}" presName="tSp" presStyleCnt="0"/>
      <dgm:spPr/>
    </dgm:pt>
    <dgm:pt modelId="{3FC48423-CB8D-4079-95D4-79D88D4BE913}" type="pres">
      <dgm:prSet presAssocID="{C8659381-2BD9-4C82-972E-2A4A665EBCC1}" presName="bSp" presStyleCnt="0"/>
      <dgm:spPr/>
    </dgm:pt>
    <dgm:pt modelId="{A96B0F94-A4FE-425B-8E71-28523A0EF4DC}" type="pres">
      <dgm:prSet presAssocID="{C8659381-2BD9-4C82-972E-2A4A665EBCC1}" presName="process" presStyleCnt="0"/>
      <dgm:spPr/>
    </dgm:pt>
    <dgm:pt modelId="{F610975A-42DB-479F-8707-F98154B9ACB6}" type="pres">
      <dgm:prSet presAssocID="{89A4630E-1BA5-427F-9040-5343559A9CAE}" presName="composite1" presStyleCnt="0"/>
      <dgm:spPr/>
    </dgm:pt>
    <dgm:pt modelId="{F1C85B2A-F0C7-4435-93BA-53703BEE35C2}" type="pres">
      <dgm:prSet presAssocID="{89A4630E-1BA5-427F-9040-5343559A9CAE}" presName="dummyNode1" presStyleLbl="node1" presStyleIdx="0" presStyleCnt="4"/>
      <dgm:spPr/>
    </dgm:pt>
    <dgm:pt modelId="{B2C048AC-D4F7-43D8-A643-E7E7FFFE388F}" type="pres">
      <dgm:prSet presAssocID="{89A4630E-1BA5-427F-9040-5343559A9CAE}" presName="childNode1" presStyleLbl="bgAcc1" presStyleIdx="0" presStyleCnt="4" custScaleY="151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5EBDBE-43DD-4EA2-8DCB-FEEB60CE1EC7}" type="pres">
      <dgm:prSet presAssocID="{89A4630E-1BA5-427F-9040-5343559A9CAE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B5E820-36AB-421E-8FC6-776573E7906D}" type="pres">
      <dgm:prSet presAssocID="{89A4630E-1BA5-427F-9040-5343559A9CAE}" presName="parentNode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9BF96C-1A06-4FC2-9F50-4BFF821505CD}" type="pres">
      <dgm:prSet presAssocID="{89A4630E-1BA5-427F-9040-5343559A9CAE}" presName="connSite1" presStyleCnt="0"/>
      <dgm:spPr/>
    </dgm:pt>
    <dgm:pt modelId="{5FEB37C3-95E8-4476-B0B8-0B3347BFDEFB}" type="pres">
      <dgm:prSet presAssocID="{CF3EAE9B-2B0D-4B82-9F19-88E783DDD316}" presName="Name9" presStyleLbl="sibTrans2D1" presStyleIdx="0" presStyleCnt="3" custAng="0"/>
      <dgm:spPr/>
      <dgm:t>
        <a:bodyPr/>
        <a:lstStyle/>
        <a:p>
          <a:endParaRPr lang="ru-RU"/>
        </a:p>
      </dgm:t>
    </dgm:pt>
    <dgm:pt modelId="{A8CBB13C-75E8-4BBD-BD5E-465C6B72A930}" type="pres">
      <dgm:prSet presAssocID="{30CC1B64-DA86-4E5F-94C6-384B5A551FA7}" presName="composite2" presStyleCnt="0"/>
      <dgm:spPr/>
    </dgm:pt>
    <dgm:pt modelId="{D3E3A7E6-A031-467B-8941-16B5DF768829}" type="pres">
      <dgm:prSet presAssocID="{30CC1B64-DA86-4E5F-94C6-384B5A551FA7}" presName="dummyNode2" presStyleLbl="node1" presStyleIdx="0" presStyleCnt="4"/>
      <dgm:spPr/>
    </dgm:pt>
    <dgm:pt modelId="{458AC2F3-F53E-4633-BA1A-B5BEB7C85A28}" type="pres">
      <dgm:prSet presAssocID="{30CC1B64-DA86-4E5F-94C6-384B5A551FA7}" presName="childNode2" presStyleLbl="bgAcc1" presStyleIdx="1" presStyleCnt="4" custScaleY="132748" custLinFactNeighborX="989" custLinFactNeighborY="158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BBBF3-AF35-4F64-8E02-B9886A25A207}" type="pres">
      <dgm:prSet presAssocID="{30CC1B64-DA86-4E5F-94C6-384B5A551FA7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18FD0E-31DE-4F8A-8435-914944B9B0F0}" type="pres">
      <dgm:prSet presAssocID="{30CC1B64-DA86-4E5F-94C6-384B5A551FA7}" presName="parentNode2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E26605-7B81-4A93-91CA-5B107AA141B1}" type="pres">
      <dgm:prSet presAssocID="{30CC1B64-DA86-4E5F-94C6-384B5A551FA7}" presName="connSite2" presStyleCnt="0"/>
      <dgm:spPr/>
    </dgm:pt>
    <dgm:pt modelId="{D8690AD2-CC3F-4454-A030-D6CE9E6F7951}" type="pres">
      <dgm:prSet presAssocID="{3069FDED-293F-4F91-AE44-9255656FD01D}" presName="Name18" presStyleLbl="sibTrans2D1" presStyleIdx="1" presStyleCnt="3"/>
      <dgm:spPr/>
      <dgm:t>
        <a:bodyPr/>
        <a:lstStyle/>
        <a:p>
          <a:endParaRPr lang="ru-RU"/>
        </a:p>
      </dgm:t>
    </dgm:pt>
    <dgm:pt modelId="{8FAFA313-031C-4640-B7B5-8C1B18080D41}" type="pres">
      <dgm:prSet presAssocID="{B828365A-E147-4580-916C-527FC82600BF}" presName="composite1" presStyleCnt="0"/>
      <dgm:spPr/>
    </dgm:pt>
    <dgm:pt modelId="{616921D6-25B3-4B75-8BF2-FA21DE4754BE}" type="pres">
      <dgm:prSet presAssocID="{B828365A-E147-4580-916C-527FC82600BF}" presName="dummyNode1" presStyleLbl="node1" presStyleIdx="1" presStyleCnt="4"/>
      <dgm:spPr/>
    </dgm:pt>
    <dgm:pt modelId="{2ECEED42-E3A6-49AE-9528-EF610CD3203D}" type="pres">
      <dgm:prSet presAssocID="{B828365A-E147-4580-916C-527FC82600BF}" presName="childNode1" presStyleLbl="bgAcc1" presStyleIdx="2" presStyleCnt="4" custScaleY="131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860A9-AD99-43FB-8391-81A04F9DBE57}" type="pres">
      <dgm:prSet presAssocID="{B828365A-E147-4580-916C-527FC82600BF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A4601-C4B7-4D5D-BEE1-7D95A9385015}" type="pres">
      <dgm:prSet presAssocID="{B828365A-E147-4580-916C-527FC82600BF}" presName="parentNode1" presStyleLbl="node1" presStyleIdx="2" presStyleCnt="4" custLinFactNeighborX="-531" custLinFactNeighborY="107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61CB2-1DD5-4636-ADCA-277D9C812EAE}" type="pres">
      <dgm:prSet presAssocID="{B828365A-E147-4580-916C-527FC82600BF}" presName="connSite1" presStyleCnt="0"/>
      <dgm:spPr/>
    </dgm:pt>
    <dgm:pt modelId="{588D84D4-F48C-426B-A470-2B04DBC64B64}" type="pres">
      <dgm:prSet presAssocID="{45CEFA02-1E0B-46FB-AD12-76727F780F2D}" presName="Name9" presStyleLbl="sibTrans2D1" presStyleIdx="2" presStyleCnt="3"/>
      <dgm:spPr/>
      <dgm:t>
        <a:bodyPr/>
        <a:lstStyle/>
        <a:p>
          <a:endParaRPr lang="ru-RU"/>
        </a:p>
      </dgm:t>
    </dgm:pt>
    <dgm:pt modelId="{3D7CF46A-D4F3-4E2B-854B-D9A5372B6F57}" type="pres">
      <dgm:prSet presAssocID="{9A6FD47F-8B92-472D-9B28-444E4FF6000A}" presName="composite2" presStyleCnt="0"/>
      <dgm:spPr/>
    </dgm:pt>
    <dgm:pt modelId="{0088ADFF-DA87-41EA-A700-2F072DEF3C63}" type="pres">
      <dgm:prSet presAssocID="{9A6FD47F-8B92-472D-9B28-444E4FF6000A}" presName="dummyNode2" presStyleLbl="node1" presStyleIdx="2" presStyleCnt="4"/>
      <dgm:spPr/>
    </dgm:pt>
    <dgm:pt modelId="{4BA9F5DA-46AE-420E-B36A-4BEA4983CF67}" type="pres">
      <dgm:prSet presAssocID="{9A6FD47F-8B92-472D-9B28-444E4FF6000A}" presName="childNode2" presStyleLbl="bgAcc1" presStyleIdx="3" presStyleCnt="4" custScaleY="137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340EF-417E-4D6A-9966-8BE2BFBB345B}" type="pres">
      <dgm:prSet presAssocID="{9A6FD47F-8B92-472D-9B28-444E4FF6000A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384B9-0890-4278-A164-2225BDC10F47}" type="pres">
      <dgm:prSet presAssocID="{9A6FD47F-8B92-472D-9B28-444E4FF6000A}" presName="parentNode2" presStyleLbl="node1" presStyleIdx="3" presStyleCnt="4" custLinFactNeighborX="-6058" custLinFactNeighborY="-21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ECA5F-C90F-4A95-9185-F5C476F8E016}" type="pres">
      <dgm:prSet presAssocID="{9A6FD47F-8B92-472D-9B28-444E4FF6000A}" presName="connSite2" presStyleCnt="0"/>
      <dgm:spPr/>
    </dgm:pt>
  </dgm:ptLst>
  <dgm:cxnLst>
    <dgm:cxn modelId="{B1BA8672-8C61-44B7-BBF3-525D5B969CC5}" type="presOf" srcId="{305572EE-538A-46CF-8360-BB1114FD19F6}" destId="{458AC2F3-F53E-4633-BA1A-B5BEB7C85A28}" srcOrd="0" destOrd="3" presId="urn:microsoft.com/office/officeart/2005/8/layout/hProcess4"/>
    <dgm:cxn modelId="{EEB28D9A-E717-4A80-87AF-21482B1D9E7E}" srcId="{B828365A-E147-4580-916C-527FC82600BF}" destId="{01F24E41-C34E-4F38-9EFD-AC8FF6A36C29}" srcOrd="6" destOrd="0" parTransId="{08163D97-8AC7-414C-85CC-5C58EB46996A}" sibTransId="{E27B500C-7615-4128-B791-8682BE1B308E}"/>
    <dgm:cxn modelId="{327850EC-2C20-4E4E-909B-960C5B245385}" type="presOf" srcId="{1FC30151-37EC-4E04-BB09-E8E9A4DA2372}" destId="{420340EF-417E-4D6A-9966-8BE2BFBB345B}" srcOrd="1" destOrd="1" presId="urn:microsoft.com/office/officeart/2005/8/layout/hProcess4"/>
    <dgm:cxn modelId="{689AEDF5-226F-411E-81D2-88671580302E}" type="presOf" srcId="{B828365A-E147-4580-916C-527FC82600BF}" destId="{D2BA4601-C4B7-4D5D-BEE1-7D95A9385015}" srcOrd="0" destOrd="0" presId="urn:microsoft.com/office/officeart/2005/8/layout/hProcess4"/>
    <dgm:cxn modelId="{C467CC22-89C7-4AA5-9FC6-FDBDEF08A4D3}" type="presOf" srcId="{51DFD184-CFF4-4EE2-8E08-3A9EF5A7D1C1}" destId="{458AC2F3-F53E-4633-BA1A-B5BEB7C85A28}" srcOrd="0" destOrd="5" presId="urn:microsoft.com/office/officeart/2005/8/layout/hProcess4"/>
    <dgm:cxn modelId="{491CEAF6-A689-4715-98F2-1068F0798B16}" type="presOf" srcId="{30CC1B64-DA86-4E5F-94C6-384B5A551FA7}" destId="{FD18FD0E-31DE-4F8A-8435-914944B9B0F0}" srcOrd="0" destOrd="0" presId="urn:microsoft.com/office/officeart/2005/8/layout/hProcess4"/>
    <dgm:cxn modelId="{3B90973D-67C3-401C-8027-BEADA2F8A72C}" srcId="{30CC1B64-DA86-4E5F-94C6-384B5A551FA7}" destId="{7C272C00-B9BE-4459-B553-24CF97327C0E}" srcOrd="1" destOrd="0" parTransId="{F77E935A-0841-4D7E-ABF7-A453812ABE0F}" sibTransId="{0D2B5347-048C-4500-B557-72C693D74D7F}"/>
    <dgm:cxn modelId="{6F77900E-4DA8-4892-9A93-5A14DE0A887F}" type="presOf" srcId="{F9EF447D-387C-4F49-A719-AEB4B4182F09}" destId="{2ECEED42-E3A6-49AE-9528-EF610CD3203D}" srcOrd="0" destOrd="1" presId="urn:microsoft.com/office/officeart/2005/8/layout/hProcess4"/>
    <dgm:cxn modelId="{397DAD71-0D82-4747-BFC0-46FCE9850350}" type="presOf" srcId="{01F24E41-C34E-4F38-9EFD-AC8FF6A36C29}" destId="{2ECEED42-E3A6-49AE-9528-EF610CD3203D}" srcOrd="0" destOrd="6" presId="urn:microsoft.com/office/officeart/2005/8/layout/hProcess4"/>
    <dgm:cxn modelId="{ECD6823E-3E94-4242-B0A0-25A2B2797007}" type="presOf" srcId="{288FF741-D0F7-4912-BF78-0CAC6800CC26}" destId="{529860A9-AD99-43FB-8391-81A04F9DBE57}" srcOrd="1" destOrd="5" presId="urn:microsoft.com/office/officeart/2005/8/layout/hProcess4"/>
    <dgm:cxn modelId="{5B7F47A7-273E-4548-B3AD-247A2ED8EF62}" type="presOf" srcId="{AA97AFB3-E31D-41B7-8B2D-1244E6C31D7D}" destId="{420340EF-417E-4D6A-9966-8BE2BFBB345B}" srcOrd="1" destOrd="2" presId="urn:microsoft.com/office/officeart/2005/8/layout/hProcess4"/>
    <dgm:cxn modelId="{00BF24C9-FECF-48DC-935B-21B6808170E1}" type="presOf" srcId="{1201A059-81E9-4675-8BF5-B98C75C4DF54}" destId="{4BA9F5DA-46AE-420E-B36A-4BEA4983CF67}" srcOrd="0" destOrd="4" presId="urn:microsoft.com/office/officeart/2005/8/layout/hProcess4"/>
    <dgm:cxn modelId="{0964F3CF-5470-4CF5-BFC7-70A2FF001669}" srcId="{30CC1B64-DA86-4E5F-94C6-384B5A551FA7}" destId="{C814B088-5AE9-4114-B866-89780815B172}" srcOrd="2" destOrd="0" parTransId="{5D5F5E48-6B60-4C7E-AD0E-EDD686934771}" sibTransId="{CF09AF63-8239-4EC2-A3C1-AE482809CC71}"/>
    <dgm:cxn modelId="{E6DAD53D-4E2B-45F3-9674-8BFEED914096}" type="presOf" srcId="{7B6D463F-336D-460A-9B3F-378609B7E92D}" destId="{529860A9-AD99-43FB-8391-81A04F9DBE57}" srcOrd="1" destOrd="4" presId="urn:microsoft.com/office/officeart/2005/8/layout/hProcess4"/>
    <dgm:cxn modelId="{D0C56A20-52AE-418D-BA0D-0905C1F4BC7E}" type="presOf" srcId="{1999D739-2BFB-445C-A761-A343A1FD5B9B}" destId="{6D1BBBF3-AF35-4F64-8E02-B9886A25A207}" srcOrd="1" destOrd="6" presId="urn:microsoft.com/office/officeart/2005/8/layout/hProcess4"/>
    <dgm:cxn modelId="{DA958D4B-823B-4DAD-8F3A-2555B756D047}" type="presOf" srcId="{27AFDA99-10E6-4758-BCCA-D97235B52F57}" destId="{2ECEED42-E3A6-49AE-9528-EF610CD3203D}" srcOrd="0" destOrd="0" presId="urn:microsoft.com/office/officeart/2005/8/layout/hProcess4"/>
    <dgm:cxn modelId="{6EBB9686-7060-4D09-B730-DD3EBE0C37A6}" type="presOf" srcId="{BAA34AAD-5913-40F0-98CF-2778333C03C4}" destId="{420340EF-417E-4D6A-9966-8BE2BFBB345B}" srcOrd="1" destOrd="0" presId="urn:microsoft.com/office/officeart/2005/8/layout/hProcess4"/>
    <dgm:cxn modelId="{46B2E1D7-01AF-43F6-8988-3FAA1DC9B0DF}" type="presOf" srcId="{05A6B9B7-7C7E-4F7F-874C-58096795C0EA}" destId="{420340EF-417E-4D6A-9966-8BE2BFBB345B}" srcOrd="1" destOrd="5" presId="urn:microsoft.com/office/officeart/2005/8/layout/hProcess4"/>
    <dgm:cxn modelId="{90456EA2-D197-4E93-B9DA-CB9ECB65C190}" type="presOf" srcId="{3DF642C9-0FD7-43D9-82DA-E3E5754A04C4}" destId="{B2C048AC-D4F7-43D8-A643-E7E7FFFE388F}" srcOrd="0" destOrd="4" presId="urn:microsoft.com/office/officeart/2005/8/layout/hProcess4"/>
    <dgm:cxn modelId="{5B8BCCF8-0525-4FB7-9BD2-A1EE752500EB}" type="presOf" srcId="{3DF642C9-0FD7-43D9-82DA-E3E5754A04C4}" destId="{F65EBDBE-43DD-4EA2-8DCB-FEEB60CE1EC7}" srcOrd="1" destOrd="4" presId="urn:microsoft.com/office/officeart/2005/8/layout/hProcess4"/>
    <dgm:cxn modelId="{54FB283F-B98B-472E-A6DB-FFB9C6CD765C}" srcId="{C8659381-2BD9-4C82-972E-2A4A665EBCC1}" destId="{89A4630E-1BA5-427F-9040-5343559A9CAE}" srcOrd="0" destOrd="0" parTransId="{1AA7081C-2B62-4D92-838D-41BA7AFEE7C2}" sibTransId="{CF3EAE9B-2B0D-4B82-9F19-88E783DDD316}"/>
    <dgm:cxn modelId="{F8774EDC-DD65-43CE-9F5E-98D1DA14C260}" srcId="{89A4630E-1BA5-427F-9040-5343559A9CAE}" destId="{1B8C7A07-43E8-4B85-95FD-AD7F4BB51887}" srcOrd="3" destOrd="0" parTransId="{64A8778E-58E7-436D-B7BD-2F2CF2F50241}" sibTransId="{B04A77A5-A165-4CFD-94E1-9C7B8DE3F090}"/>
    <dgm:cxn modelId="{2E2CC8F3-5A8C-4738-84F4-6E10430A6900}" type="presOf" srcId="{2CC207B7-08C3-4493-9E0B-6282BD347122}" destId="{F65EBDBE-43DD-4EA2-8DCB-FEEB60CE1EC7}" srcOrd="1" destOrd="1" presId="urn:microsoft.com/office/officeart/2005/8/layout/hProcess4"/>
    <dgm:cxn modelId="{0C4717FE-4E3B-477E-BA6E-8B1315A1BE36}" type="presOf" srcId="{447DEB01-11D7-4099-A97D-88F08C0D908C}" destId="{F65EBDBE-43DD-4EA2-8DCB-FEEB60CE1EC7}" srcOrd="1" destOrd="5" presId="urn:microsoft.com/office/officeart/2005/8/layout/hProcess4"/>
    <dgm:cxn modelId="{8C701654-5BA0-4564-AAE6-B1225BCA9738}" srcId="{9A6FD47F-8B92-472D-9B28-444E4FF6000A}" destId="{05A6B9B7-7C7E-4F7F-874C-58096795C0EA}" srcOrd="5" destOrd="0" parTransId="{37060AAF-E0A7-40B0-996E-7B777AEBA3C9}" sibTransId="{0BC74153-CBD4-4C4A-8936-F7FF03A271D6}"/>
    <dgm:cxn modelId="{F34AD333-7799-4810-8E40-27CCF2606FA0}" srcId="{B828365A-E147-4580-916C-527FC82600BF}" destId="{F9EF447D-387C-4F49-A719-AEB4B4182F09}" srcOrd="1" destOrd="0" parTransId="{D8B0AD29-86BD-4051-A78B-03357FB674D7}" sibTransId="{2519210D-E726-4296-B180-9638159A4678}"/>
    <dgm:cxn modelId="{110EF801-84D7-4F29-9AF0-B74B4B345683}" type="presOf" srcId="{BAA34AAD-5913-40F0-98CF-2778333C03C4}" destId="{4BA9F5DA-46AE-420E-B36A-4BEA4983CF67}" srcOrd="0" destOrd="0" presId="urn:microsoft.com/office/officeart/2005/8/layout/hProcess4"/>
    <dgm:cxn modelId="{EB72BB8B-A534-42A6-9CFC-3B68EA6CA41C}" srcId="{30CC1B64-DA86-4E5F-94C6-384B5A551FA7}" destId="{7EC645BB-3935-49FA-9DD7-9198FA32242B}" srcOrd="4" destOrd="0" parTransId="{52ABE16D-A617-4D4B-B1F4-5A1B79E32989}" sibTransId="{48C9CC8E-02A2-497F-9BEB-F70D2F2ED2A9}"/>
    <dgm:cxn modelId="{9835840E-73B4-4A78-A62B-553592462041}" type="presOf" srcId="{89A4630E-1BA5-427F-9040-5343559A9CAE}" destId="{B8B5E820-36AB-421E-8FC6-776573E7906D}" srcOrd="0" destOrd="0" presId="urn:microsoft.com/office/officeart/2005/8/layout/hProcess4"/>
    <dgm:cxn modelId="{9BB82E14-67A7-4A86-BB13-03EC43EF6DB1}" type="presOf" srcId="{7EC645BB-3935-49FA-9DD7-9198FA32242B}" destId="{6D1BBBF3-AF35-4F64-8E02-B9886A25A207}" srcOrd="1" destOrd="4" presId="urn:microsoft.com/office/officeart/2005/8/layout/hProcess4"/>
    <dgm:cxn modelId="{E6AEA374-9127-4F68-B678-D21E3187FFFF}" type="presOf" srcId="{9A6FD47F-8B92-472D-9B28-444E4FF6000A}" destId="{F58384B9-0890-4278-A164-2225BDC10F47}" srcOrd="0" destOrd="0" presId="urn:microsoft.com/office/officeart/2005/8/layout/hProcess4"/>
    <dgm:cxn modelId="{8D571641-E5A2-4876-BADD-E623015CD61D}" type="presOf" srcId="{7C272C00-B9BE-4459-B553-24CF97327C0E}" destId="{458AC2F3-F53E-4633-BA1A-B5BEB7C85A28}" srcOrd="0" destOrd="1" presId="urn:microsoft.com/office/officeart/2005/8/layout/hProcess4"/>
    <dgm:cxn modelId="{574B6DF5-EBE1-446C-8589-09262AA76627}" type="presOf" srcId="{F9EF447D-387C-4F49-A719-AEB4B4182F09}" destId="{529860A9-AD99-43FB-8391-81A04F9DBE57}" srcOrd="1" destOrd="1" presId="urn:microsoft.com/office/officeart/2005/8/layout/hProcess4"/>
    <dgm:cxn modelId="{B7C5DC29-6E19-456B-8707-34667FE76BE7}" type="presOf" srcId="{23AB652E-C79B-42A5-BE5D-87D92687C90E}" destId="{4BA9F5DA-46AE-420E-B36A-4BEA4983CF67}" srcOrd="0" destOrd="3" presId="urn:microsoft.com/office/officeart/2005/8/layout/hProcess4"/>
    <dgm:cxn modelId="{92CFBCEA-14B9-44F6-9F79-DDA6CCACCBB9}" srcId="{30CC1B64-DA86-4E5F-94C6-384B5A551FA7}" destId="{305572EE-538A-46CF-8360-BB1114FD19F6}" srcOrd="3" destOrd="0" parTransId="{5B710D1C-C46E-4EC1-8920-991BF50FF0CF}" sibTransId="{17DDC8DD-F6CD-4D9E-A2DA-64B92A55E034}"/>
    <dgm:cxn modelId="{33869265-3941-41DE-813E-BB6D05DF05BD}" srcId="{30CC1B64-DA86-4E5F-94C6-384B5A551FA7}" destId="{1999D739-2BFB-445C-A761-A343A1FD5B9B}" srcOrd="6" destOrd="0" parTransId="{2154D124-27FE-47A6-BBE5-2E415CDC6285}" sibTransId="{EB5011C8-940A-44C9-A49F-94486A424099}"/>
    <dgm:cxn modelId="{FAB98FDD-F431-40DD-AAEC-4455124A2850}" type="presOf" srcId="{01F24E41-C34E-4F38-9EFD-AC8FF6A36C29}" destId="{529860A9-AD99-43FB-8391-81A04F9DBE57}" srcOrd="1" destOrd="6" presId="urn:microsoft.com/office/officeart/2005/8/layout/hProcess4"/>
    <dgm:cxn modelId="{F2AC56C5-1E9F-49B3-954D-13212B56BEA4}" srcId="{C8659381-2BD9-4C82-972E-2A4A665EBCC1}" destId="{9A6FD47F-8B92-472D-9B28-444E4FF6000A}" srcOrd="3" destOrd="0" parTransId="{048A30A4-9286-4BB3-86E6-2FAF7CB18E62}" sibTransId="{143F7244-6BC9-4D91-93A9-4179F0FD96BE}"/>
    <dgm:cxn modelId="{3E3C52BC-A230-4E2D-B708-6445CAE7AF3B}" type="presOf" srcId="{AA97AFB3-E31D-41B7-8B2D-1244E6C31D7D}" destId="{4BA9F5DA-46AE-420E-B36A-4BEA4983CF67}" srcOrd="0" destOrd="2" presId="urn:microsoft.com/office/officeart/2005/8/layout/hProcess4"/>
    <dgm:cxn modelId="{D69686A0-D887-4DD3-B039-4C26F332DDA2}" type="presOf" srcId="{7CC2F236-A6CC-4AE2-9B02-A0AAD3D32143}" destId="{420340EF-417E-4D6A-9966-8BE2BFBB345B}" srcOrd="1" destOrd="6" presId="urn:microsoft.com/office/officeart/2005/8/layout/hProcess4"/>
    <dgm:cxn modelId="{B75175D4-0316-46C6-989B-924429ACBA52}" srcId="{9A6FD47F-8B92-472D-9B28-444E4FF6000A}" destId="{23AB652E-C79B-42A5-BE5D-87D92687C90E}" srcOrd="3" destOrd="0" parTransId="{B606501A-A84C-4B20-A9D3-D210317EFCC2}" sibTransId="{51A575E7-7AD2-4410-ADEF-27680E0EE47E}"/>
    <dgm:cxn modelId="{4A9DEE1E-67B8-460B-90BA-21D2BF772D2A}" type="presOf" srcId="{1B8C7A07-43E8-4B85-95FD-AD7F4BB51887}" destId="{B2C048AC-D4F7-43D8-A643-E7E7FFFE388F}" srcOrd="0" destOrd="3" presId="urn:microsoft.com/office/officeart/2005/8/layout/hProcess4"/>
    <dgm:cxn modelId="{A799BE22-9265-4B48-A74C-FEDA6A5A9984}" srcId="{89A4630E-1BA5-427F-9040-5343559A9CAE}" destId="{447DEB01-11D7-4099-A97D-88F08C0D908C}" srcOrd="5" destOrd="0" parTransId="{7DAE9A81-D7C5-4F47-8937-E070F586EC9B}" sibTransId="{31638137-413C-4280-AB31-B9F3DDCF24EE}"/>
    <dgm:cxn modelId="{3752EBEC-521A-424B-9AA6-944148AB7736}" type="presOf" srcId="{C814B088-5AE9-4114-B866-89780815B172}" destId="{458AC2F3-F53E-4633-BA1A-B5BEB7C85A28}" srcOrd="0" destOrd="2" presId="urn:microsoft.com/office/officeart/2005/8/layout/hProcess4"/>
    <dgm:cxn modelId="{F480E351-63FD-4DFE-AC7B-9B19AD9A1B12}" type="presOf" srcId="{8930B4A9-8C68-45B7-B9ED-899DE2967038}" destId="{F65EBDBE-43DD-4EA2-8DCB-FEEB60CE1EC7}" srcOrd="1" destOrd="6" presId="urn:microsoft.com/office/officeart/2005/8/layout/hProcess4"/>
    <dgm:cxn modelId="{DD963219-4A3F-4FAB-A9F8-BAA7A64FAA6A}" type="presOf" srcId="{288FF741-D0F7-4912-BF78-0CAC6800CC26}" destId="{2ECEED42-E3A6-49AE-9528-EF610CD3203D}" srcOrd="0" destOrd="5" presId="urn:microsoft.com/office/officeart/2005/8/layout/hProcess4"/>
    <dgm:cxn modelId="{1FBC1E24-6A0A-4C79-B24C-35B2D9778ED8}" type="presOf" srcId="{488EBACB-61ED-447C-AD63-0D4CAD6A9375}" destId="{6D1BBBF3-AF35-4F64-8E02-B9886A25A207}" srcOrd="1" destOrd="0" presId="urn:microsoft.com/office/officeart/2005/8/layout/hProcess4"/>
    <dgm:cxn modelId="{7AD21978-5FCD-4E80-A906-F31B417A5265}" type="presOf" srcId="{8930B4A9-8C68-45B7-B9ED-899DE2967038}" destId="{B2C048AC-D4F7-43D8-A643-E7E7FFFE388F}" srcOrd="0" destOrd="6" presId="urn:microsoft.com/office/officeart/2005/8/layout/hProcess4"/>
    <dgm:cxn modelId="{24454808-58CC-4C9A-8D65-451F528D951C}" srcId="{89A4630E-1BA5-427F-9040-5343559A9CAE}" destId="{2CC207B7-08C3-4493-9E0B-6282BD347122}" srcOrd="1" destOrd="0" parTransId="{A6023ABC-22F4-42F0-A5A8-FF6916CC29EF}" sibTransId="{A830EFE4-9504-4220-899B-1E83F414DA08}"/>
    <dgm:cxn modelId="{4EC405BC-E796-450E-A7AE-F251273C64BF}" srcId="{9A6FD47F-8B92-472D-9B28-444E4FF6000A}" destId="{AA97AFB3-E31D-41B7-8B2D-1244E6C31D7D}" srcOrd="2" destOrd="0" parTransId="{F937800B-255D-4E22-AD31-028573A5DEA9}" sibTransId="{B27F307C-0D41-4374-8EFC-5C148EC2A752}"/>
    <dgm:cxn modelId="{C9DDB88F-BBE4-4BF7-9366-629CA392EAB2}" type="presOf" srcId="{9E83F6B1-33E4-429C-BDCB-36B6973CD202}" destId="{F65EBDBE-43DD-4EA2-8DCB-FEEB60CE1EC7}" srcOrd="1" destOrd="0" presId="urn:microsoft.com/office/officeart/2005/8/layout/hProcess4"/>
    <dgm:cxn modelId="{52A7488A-2DE8-4504-99F9-097A55F080FE}" srcId="{9A6FD47F-8B92-472D-9B28-444E4FF6000A}" destId="{BAA34AAD-5913-40F0-98CF-2778333C03C4}" srcOrd="0" destOrd="0" parTransId="{37BDCB6A-9DEB-4BBE-B92D-656800427E92}" sibTransId="{235AA98E-C900-4967-8F12-FC4CFFC788E8}"/>
    <dgm:cxn modelId="{DA215B3C-16FA-4F45-8493-6C2957F2EE15}" type="presOf" srcId="{1FC30151-37EC-4E04-BB09-E8E9A4DA2372}" destId="{4BA9F5DA-46AE-420E-B36A-4BEA4983CF67}" srcOrd="0" destOrd="1" presId="urn:microsoft.com/office/officeart/2005/8/layout/hProcess4"/>
    <dgm:cxn modelId="{C859029E-968E-434A-950D-130C9139D336}" type="presOf" srcId="{51DFD184-CFF4-4EE2-8E08-3A9EF5A7D1C1}" destId="{6D1BBBF3-AF35-4F64-8E02-B9886A25A207}" srcOrd="1" destOrd="5" presId="urn:microsoft.com/office/officeart/2005/8/layout/hProcess4"/>
    <dgm:cxn modelId="{6E960EE6-D830-49A8-BA80-3A86B845D627}" type="presOf" srcId="{9E83F6B1-33E4-429C-BDCB-36B6973CD202}" destId="{B2C048AC-D4F7-43D8-A643-E7E7FFFE388F}" srcOrd="0" destOrd="0" presId="urn:microsoft.com/office/officeart/2005/8/layout/hProcess4"/>
    <dgm:cxn modelId="{D4CE9544-23BA-455F-B0E0-EDA55F18F418}" type="presOf" srcId="{05A6B9B7-7C7E-4F7F-874C-58096795C0EA}" destId="{4BA9F5DA-46AE-420E-B36A-4BEA4983CF67}" srcOrd="0" destOrd="5" presId="urn:microsoft.com/office/officeart/2005/8/layout/hProcess4"/>
    <dgm:cxn modelId="{8A527CBE-9525-4C3C-91E7-4E176F30ACAB}" srcId="{9A6FD47F-8B92-472D-9B28-444E4FF6000A}" destId="{7CC2F236-A6CC-4AE2-9B02-A0AAD3D32143}" srcOrd="6" destOrd="0" parTransId="{C6BC180E-710D-47DB-BD44-883195052420}" sibTransId="{034DD1EE-1EB5-4566-A761-37DA6064B760}"/>
    <dgm:cxn modelId="{BB8748C7-131F-465A-AD13-2C2ED9EB3DA0}" srcId="{B828365A-E147-4580-916C-527FC82600BF}" destId="{27AFDA99-10E6-4758-BCCA-D97235B52F57}" srcOrd="0" destOrd="0" parTransId="{6888AAA3-B6F1-4D2D-AEBF-E105F442DE84}" sibTransId="{323D8ABE-4B97-4976-83E7-191099D0F318}"/>
    <dgm:cxn modelId="{8BC83173-E5C1-4778-9E1D-BD5D9B9D0C31}" type="presOf" srcId="{1B8C7A07-43E8-4B85-95FD-AD7F4BB51887}" destId="{F65EBDBE-43DD-4EA2-8DCB-FEEB60CE1EC7}" srcOrd="1" destOrd="3" presId="urn:microsoft.com/office/officeart/2005/8/layout/hProcess4"/>
    <dgm:cxn modelId="{211FD7A6-525A-4D71-A708-9C156CEA3ACC}" type="presOf" srcId="{CF3EAE9B-2B0D-4B82-9F19-88E783DDD316}" destId="{5FEB37C3-95E8-4476-B0B8-0B3347BFDEFB}" srcOrd="0" destOrd="0" presId="urn:microsoft.com/office/officeart/2005/8/layout/hProcess4"/>
    <dgm:cxn modelId="{6816E572-151B-47E4-9929-06B71C604FE2}" srcId="{B828365A-E147-4580-916C-527FC82600BF}" destId="{A0BCAE07-774D-40D4-8192-DCA58656DB7B}" srcOrd="3" destOrd="0" parTransId="{4EE57942-59A6-47AB-B13A-141C0B98E826}" sibTransId="{98E45BFC-E079-4444-B91A-D5301E740CCA}"/>
    <dgm:cxn modelId="{E072CFE5-DA53-404A-8E4F-ADDEE5434632}" type="presOf" srcId="{93C8F385-589E-40A0-935D-6152CD5C2C85}" destId="{B2C048AC-D4F7-43D8-A643-E7E7FFFE388F}" srcOrd="0" destOrd="2" presId="urn:microsoft.com/office/officeart/2005/8/layout/hProcess4"/>
    <dgm:cxn modelId="{D437F7E3-5922-45F4-82E9-97F1A6A82EA1}" srcId="{89A4630E-1BA5-427F-9040-5343559A9CAE}" destId="{93C8F385-589E-40A0-935D-6152CD5C2C85}" srcOrd="2" destOrd="0" parTransId="{7CFD9A82-CB8C-41EB-B0BF-CA7AA92C251D}" sibTransId="{8B4607BB-4DB7-4CD0-8770-E83BF547AAC2}"/>
    <dgm:cxn modelId="{70B4D459-56BF-41B1-A784-128CE0C3CB69}" srcId="{B828365A-E147-4580-916C-527FC82600BF}" destId="{7B6D463F-336D-460A-9B3F-378609B7E92D}" srcOrd="4" destOrd="0" parTransId="{8805AB19-AE72-40E0-8555-6CF07A9C36C7}" sibTransId="{14115E95-1948-494A-9E7F-04899D515911}"/>
    <dgm:cxn modelId="{9E760D72-BF31-4701-A892-20D79340D3A5}" srcId="{30CC1B64-DA86-4E5F-94C6-384B5A551FA7}" destId="{51DFD184-CFF4-4EE2-8E08-3A9EF5A7D1C1}" srcOrd="5" destOrd="0" parTransId="{0D391AE9-DD03-4326-9E44-B3FAEA4E6C1A}" sibTransId="{E5415BC8-1807-4860-A42A-949E000DFEA4}"/>
    <dgm:cxn modelId="{49956671-1D56-495B-8F49-42519C0DC9F1}" type="presOf" srcId="{27AFDA99-10E6-4758-BCCA-D97235B52F57}" destId="{529860A9-AD99-43FB-8391-81A04F9DBE57}" srcOrd="1" destOrd="0" presId="urn:microsoft.com/office/officeart/2005/8/layout/hProcess4"/>
    <dgm:cxn modelId="{C1046C67-D523-4EBB-A381-93E283132296}" type="presOf" srcId="{7C272C00-B9BE-4459-B553-24CF97327C0E}" destId="{6D1BBBF3-AF35-4F64-8E02-B9886A25A207}" srcOrd="1" destOrd="1" presId="urn:microsoft.com/office/officeart/2005/8/layout/hProcess4"/>
    <dgm:cxn modelId="{A9F0FCCF-97CD-4CC7-A91F-50083A6F6162}" type="presOf" srcId="{3069FDED-293F-4F91-AE44-9255656FD01D}" destId="{D8690AD2-CC3F-4454-A030-D6CE9E6F7951}" srcOrd="0" destOrd="0" presId="urn:microsoft.com/office/officeart/2005/8/layout/hProcess4"/>
    <dgm:cxn modelId="{5EAF03A8-D420-4DB3-8317-331EDD0E33AE}" srcId="{B828365A-E147-4580-916C-527FC82600BF}" destId="{B9DEECC1-D85E-4515-8E2F-49058543EABF}" srcOrd="2" destOrd="0" parTransId="{D139DB69-A4E3-48E0-A148-B0760B4A1B43}" sibTransId="{133F7D00-E508-4673-81EC-40150E53B900}"/>
    <dgm:cxn modelId="{002175F6-B412-4420-8C47-CD4A16ECBD09}" type="presOf" srcId="{A0BCAE07-774D-40D4-8192-DCA58656DB7B}" destId="{2ECEED42-E3A6-49AE-9528-EF610CD3203D}" srcOrd="0" destOrd="3" presId="urn:microsoft.com/office/officeart/2005/8/layout/hProcess4"/>
    <dgm:cxn modelId="{A422DB7B-C811-454C-9364-618022301A92}" type="presOf" srcId="{1201A059-81E9-4675-8BF5-B98C75C4DF54}" destId="{420340EF-417E-4D6A-9966-8BE2BFBB345B}" srcOrd="1" destOrd="4" presId="urn:microsoft.com/office/officeart/2005/8/layout/hProcess4"/>
    <dgm:cxn modelId="{256B126B-D6A7-4881-8D04-B534C936D44D}" type="presOf" srcId="{7CC2F236-A6CC-4AE2-9B02-A0AAD3D32143}" destId="{4BA9F5DA-46AE-420E-B36A-4BEA4983CF67}" srcOrd="0" destOrd="6" presId="urn:microsoft.com/office/officeart/2005/8/layout/hProcess4"/>
    <dgm:cxn modelId="{AF8294B2-63CE-4237-BA0B-7605A12ACA84}" type="presOf" srcId="{488EBACB-61ED-447C-AD63-0D4CAD6A9375}" destId="{458AC2F3-F53E-4633-BA1A-B5BEB7C85A28}" srcOrd="0" destOrd="0" presId="urn:microsoft.com/office/officeart/2005/8/layout/hProcess4"/>
    <dgm:cxn modelId="{640F23C3-0A59-4758-B828-7A2854CF16A5}" srcId="{C8659381-2BD9-4C82-972E-2A4A665EBCC1}" destId="{B828365A-E147-4580-916C-527FC82600BF}" srcOrd="2" destOrd="0" parTransId="{61C38EF0-1372-4DD8-93CA-1FC848FE29AE}" sibTransId="{45CEFA02-1E0B-46FB-AD12-76727F780F2D}"/>
    <dgm:cxn modelId="{581446CB-DB9C-4037-A49A-B3EEE36F8AF6}" type="presOf" srcId="{2CC207B7-08C3-4493-9E0B-6282BD347122}" destId="{B2C048AC-D4F7-43D8-A643-E7E7FFFE388F}" srcOrd="0" destOrd="1" presId="urn:microsoft.com/office/officeart/2005/8/layout/hProcess4"/>
    <dgm:cxn modelId="{102E36C9-E9B8-4AEB-B259-B4626A7422EF}" type="presOf" srcId="{B9DEECC1-D85E-4515-8E2F-49058543EABF}" destId="{529860A9-AD99-43FB-8391-81A04F9DBE57}" srcOrd="1" destOrd="2" presId="urn:microsoft.com/office/officeart/2005/8/layout/hProcess4"/>
    <dgm:cxn modelId="{AE36EEBD-6335-47CF-8A31-82A6D05C8382}" type="presOf" srcId="{C814B088-5AE9-4114-B866-89780815B172}" destId="{6D1BBBF3-AF35-4F64-8E02-B9886A25A207}" srcOrd="1" destOrd="2" presId="urn:microsoft.com/office/officeart/2005/8/layout/hProcess4"/>
    <dgm:cxn modelId="{E33BAD81-84B7-4A87-87A1-9BC978076A67}" type="presOf" srcId="{B9DEECC1-D85E-4515-8E2F-49058543EABF}" destId="{2ECEED42-E3A6-49AE-9528-EF610CD3203D}" srcOrd="0" destOrd="2" presId="urn:microsoft.com/office/officeart/2005/8/layout/hProcess4"/>
    <dgm:cxn modelId="{4FED71D5-B89C-40DE-9620-57EAD4A4DC6B}" type="presOf" srcId="{305572EE-538A-46CF-8360-BB1114FD19F6}" destId="{6D1BBBF3-AF35-4F64-8E02-B9886A25A207}" srcOrd="1" destOrd="3" presId="urn:microsoft.com/office/officeart/2005/8/layout/hProcess4"/>
    <dgm:cxn modelId="{A73CECE2-1520-42C3-95BB-CDCEF98576E6}" type="presOf" srcId="{93C8F385-589E-40A0-935D-6152CD5C2C85}" destId="{F65EBDBE-43DD-4EA2-8DCB-FEEB60CE1EC7}" srcOrd="1" destOrd="2" presId="urn:microsoft.com/office/officeart/2005/8/layout/hProcess4"/>
    <dgm:cxn modelId="{BCC26D1F-B5B6-440B-A77B-EFC9461A6998}" srcId="{9A6FD47F-8B92-472D-9B28-444E4FF6000A}" destId="{1201A059-81E9-4675-8BF5-B98C75C4DF54}" srcOrd="4" destOrd="0" parTransId="{D7175CF1-FC1D-4332-BF34-6AB10B0B865E}" sibTransId="{358FA43B-84B5-41DA-8304-937BC916FF10}"/>
    <dgm:cxn modelId="{D6DA1F0A-E80F-4D6D-8175-ADBB1BD1E5B0}" srcId="{C8659381-2BD9-4C82-972E-2A4A665EBCC1}" destId="{30CC1B64-DA86-4E5F-94C6-384B5A551FA7}" srcOrd="1" destOrd="0" parTransId="{A633BB3C-504B-4D99-8DD3-7BF02470E151}" sibTransId="{3069FDED-293F-4F91-AE44-9255656FD01D}"/>
    <dgm:cxn modelId="{44235022-EDE5-4CFE-B739-BB3BC9C57179}" type="presOf" srcId="{23AB652E-C79B-42A5-BE5D-87D92687C90E}" destId="{420340EF-417E-4D6A-9966-8BE2BFBB345B}" srcOrd="1" destOrd="3" presId="urn:microsoft.com/office/officeart/2005/8/layout/hProcess4"/>
    <dgm:cxn modelId="{829BBE6C-832B-4BC2-BCAB-638C4F70880D}" type="presOf" srcId="{C8659381-2BD9-4C82-972E-2A4A665EBCC1}" destId="{1DD47D97-5AF7-4FDD-BBEA-071EBE622A78}" srcOrd="0" destOrd="0" presId="urn:microsoft.com/office/officeart/2005/8/layout/hProcess4"/>
    <dgm:cxn modelId="{7F024562-441C-41CF-8136-CED4357F6F87}" srcId="{9A6FD47F-8B92-472D-9B28-444E4FF6000A}" destId="{1FC30151-37EC-4E04-BB09-E8E9A4DA2372}" srcOrd="1" destOrd="0" parTransId="{08B17366-4A07-433D-9E77-E4E18661A708}" sibTransId="{D49F184A-2675-46B7-BE2C-10D53C74B94E}"/>
    <dgm:cxn modelId="{4641892A-9436-4F77-9134-FB855DE78925}" srcId="{89A4630E-1BA5-427F-9040-5343559A9CAE}" destId="{8930B4A9-8C68-45B7-B9ED-899DE2967038}" srcOrd="6" destOrd="0" parTransId="{A6D492F8-074D-45D3-8650-07F96CB2C33A}" sibTransId="{A48ABEBD-D59E-4795-92B3-F0DB4D924189}"/>
    <dgm:cxn modelId="{2FE4FF64-301A-4631-A5D1-FEB7AF18DC92}" srcId="{89A4630E-1BA5-427F-9040-5343559A9CAE}" destId="{9E83F6B1-33E4-429C-BDCB-36B6973CD202}" srcOrd="0" destOrd="0" parTransId="{DF5177ED-CEF7-4661-925B-523417E471B1}" sibTransId="{3147F3D0-9409-48A2-96E9-60BD7C026ED3}"/>
    <dgm:cxn modelId="{BC304E2E-FF9A-4EE4-B6DB-20AA46C30BB1}" srcId="{B828365A-E147-4580-916C-527FC82600BF}" destId="{288FF741-D0F7-4912-BF78-0CAC6800CC26}" srcOrd="5" destOrd="0" parTransId="{4BA003F8-76DE-47D9-9D55-D252CEF2DCB0}" sibTransId="{ED54B8B5-56BE-44C3-BE13-8032B341399D}"/>
    <dgm:cxn modelId="{041CD6B7-C2D8-41C0-9763-FCAD5DE17DDA}" srcId="{89A4630E-1BA5-427F-9040-5343559A9CAE}" destId="{3DF642C9-0FD7-43D9-82DA-E3E5754A04C4}" srcOrd="4" destOrd="0" parTransId="{52E55E36-2325-4D92-81AC-EA56B36FC162}" sibTransId="{9971B274-CB74-4115-A870-9A13A7D6FB0B}"/>
    <dgm:cxn modelId="{107CB598-69BB-4A57-A772-503BE9EEB096}" type="presOf" srcId="{1999D739-2BFB-445C-A761-A343A1FD5B9B}" destId="{458AC2F3-F53E-4633-BA1A-B5BEB7C85A28}" srcOrd="0" destOrd="6" presId="urn:microsoft.com/office/officeart/2005/8/layout/hProcess4"/>
    <dgm:cxn modelId="{56279E69-357A-4B99-94E2-EF5F64AD4CA5}" srcId="{30CC1B64-DA86-4E5F-94C6-384B5A551FA7}" destId="{488EBACB-61ED-447C-AD63-0D4CAD6A9375}" srcOrd="0" destOrd="0" parTransId="{A51D2C82-6712-43DE-B716-B8BA34D03170}" sibTransId="{CFF6A2B1-28A8-4AF5-91B3-88277292E563}"/>
    <dgm:cxn modelId="{8C38B0CC-7D23-4CAC-9287-871D2689E8CA}" type="presOf" srcId="{7B6D463F-336D-460A-9B3F-378609B7E92D}" destId="{2ECEED42-E3A6-49AE-9528-EF610CD3203D}" srcOrd="0" destOrd="4" presId="urn:microsoft.com/office/officeart/2005/8/layout/hProcess4"/>
    <dgm:cxn modelId="{CC3CA158-E9FB-47C6-851F-53AFB37A4868}" type="presOf" srcId="{7EC645BB-3935-49FA-9DD7-9198FA32242B}" destId="{458AC2F3-F53E-4633-BA1A-B5BEB7C85A28}" srcOrd="0" destOrd="4" presId="urn:microsoft.com/office/officeart/2005/8/layout/hProcess4"/>
    <dgm:cxn modelId="{05543C89-9856-4E8A-A0F7-179BDFD8556A}" type="presOf" srcId="{447DEB01-11D7-4099-A97D-88F08C0D908C}" destId="{B2C048AC-D4F7-43D8-A643-E7E7FFFE388F}" srcOrd="0" destOrd="5" presId="urn:microsoft.com/office/officeart/2005/8/layout/hProcess4"/>
    <dgm:cxn modelId="{77F32B93-9481-40B3-A475-CF20B71857D6}" type="presOf" srcId="{45CEFA02-1E0B-46FB-AD12-76727F780F2D}" destId="{588D84D4-F48C-426B-A470-2B04DBC64B64}" srcOrd="0" destOrd="0" presId="urn:microsoft.com/office/officeart/2005/8/layout/hProcess4"/>
    <dgm:cxn modelId="{B1225B2B-881A-47B7-8CC1-6B60391D5A62}" type="presOf" srcId="{A0BCAE07-774D-40D4-8192-DCA58656DB7B}" destId="{529860A9-AD99-43FB-8391-81A04F9DBE57}" srcOrd="1" destOrd="3" presId="urn:microsoft.com/office/officeart/2005/8/layout/hProcess4"/>
    <dgm:cxn modelId="{7010FF79-6756-40B3-B8ED-7C0A9CCA202B}" type="presParOf" srcId="{1DD47D97-5AF7-4FDD-BBEA-071EBE622A78}" destId="{39B77FFF-320E-4C4A-9C8C-EA7412674952}" srcOrd="0" destOrd="0" presId="urn:microsoft.com/office/officeart/2005/8/layout/hProcess4"/>
    <dgm:cxn modelId="{6AC8E2BB-879C-4806-A0D4-6B50CC486319}" type="presParOf" srcId="{1DD47D97-5AF7-4FDD-BBEA-071EBE622A78}" destId="{3FC48423-CB8D-4079-95D4-79D88D4BE913}" srcOrd="1" destOrd="0" presId="urn:microsoft.com/office/officeart/2005/8/layout/hProcess4"/>
    <dgm:cxn modelId="{EC9A4185-AE9D-4696-9663-FE38487F3407}" type="presParOf" srcId="{1DD47D97-5AF7-4FDD-BBEA-071EBE622A78}" destId="{A96B0F94-A4FE-425B-8E71-28523A0EF4DC}" srcOrd="2" destOrd="0" presId="urn:microsoft.com/office/officeart/2005/8/layout/hProcess4"/>
    <dgm:cxn modelId="{33C9E742-A5F0-484A-960E-271065DCCB00}" type="presParOf" srcId="{A96B0F94-A4FE-425B-8E71-28523A0EF4DC}" destId="{F610975A-42DB-479F-8707-F98154B9ACB6}" srcOrd="0" destOrd="0" presId="urn:microsoft.com/office/officeart/2005/8/layout/hProcess4"/>
    <dgm:cxn modelId="{8DF459E4-841C-4E41-A7FF-183381DD7CBC}" type="presParOf" srcId="{F610975A-42DB-479F-8707-F98154B9ACB6}" destId="{F1C85B2A-F0C7-4435-93BA-53703BEE35C2}" srcOrd="0" destOrd="0" presId="urn:microsoft.com/office/officeart/2005/8/layout/hProcess4"/>
    <dgm:cxn modelId="{F2190F1F-ADF0-4AE5-9213-01F868041D3D}" type="presParOf" srcId="{F610975A-42DB-479F-8707-F98154B9ACB6}" destId="{B2C048AC-D4F7-43D8-A643-E7E7FFFE388F}" srcOrd="1" destOrd="0" presId="urn:microsoft.com/office/officeart/2005/8/layout/hProcess4"/>
    <dgm:cxn modelId="{3A7B1755-0949-48D6-9993-93C00C5605CF}" type="presParOf" srcId="{F610975A-42DB-479F-8707-F98154B9ACB6}" destId="{F65EBDBE-43DD-4EA2-8DCB-FEEB60CE1EC7}" srcOrd="2" destOrd="0" presId="urn:microsoft.com/office/officeart/2005/8/layout/hProcess4"/>
    <dgm:cxn modelId="{2BC7E984-2BF7-438B-9B79-FE5421D24281}" type="presParOf" srcId="{F610975A-42DB-479F-8707-F98154B9ACB6}" destId="{B8B5E820-36AB-421E-8FC6-776573E7906D}" srcOrd="3" destOrd="0" presId="urn:microsoft.com/office/officeart/2005/8/layout/hProcess4"/>
    <dgm:cxn modelId="{FBBDA043-B34A-4E39-A8E4-7E83979F7392}" type="presParOf" srcId="{F610975A-42DB-479F-8707-F98154B9ACB6}" destId="{CC9BF96C-1A06-4FC2-9F50-4BFF821505CD}" srcOrd="4" destOrd="0" presId="urn:microsoft.com/office/officeart/2005/8/layout/hProcess4"/>
    <dgm:cxn modelId="{0A1072B3-5E9A-468E-BBD6-4FD97BFF8282}" type="presParOf" srcId="{A96B0F94-A4FE-425B-8E71-28523A0EF4DC}" destId="{5FEB37C3-95E8-4476-B0B8-0B3347BFDEFB}" srcOrd="1" destOrd="0" presId="urn:microsoft.com/office/officeart/2005/8/layout/hProcess4"/>
    <dgm:cxn modelId="{2674D0FF-6823-456C-820E-07CC202E8F73}" type="presParOf" srcId="{A96B0F94-A4FE-425B-8E71-28523A0EF4DC}" destId="{A8CBB13C-75E8-4BBD-BD5E-465C6B72A930}" srcOrd="2" destOrd="0" presId="urn:microsoft.com/office/officeart/2005/8/layout/hProcess4"/>
    <dgm:cxn modelId="{94E4AE84-FC74-4341-99A6-5BD40729E283}" type="presParOf" srcId="{A8CBB13C-75E8-4BBD-BD5E-465C6B72A930}" destId="{D3E3A7E6-A031-467B-8941-16B5DF768829}" srcOrd="0" destOrd="0" presId="urn:microsoft.com/office/officeart/2005/8/layout/hProcess4"/>
    <dgm:cxn modelId="{BB9CA831-A3C1-4596-AB46-E11000471890}" type="presParOf" srcId="{A8CBB13C-75E8-4BBD-BD5E-465C6B72A930}" destId="{458AC2F3-F53E-4633-BA1A-B5BEB7C85A28}" srcOrd="1" destOrd="0" presId="urn:microsoft.com/office/officeart/2005/8/layout/hProcess4"/>
    <dgm:cxn modelId="{D7C56604-5E79-4E58-87FB-FC45C043E2F0}" type="presParOf" srcId="{A8CBB13C-75E8-4BBD-BD5E-465C6B72A930}" destId="{6D1BBBF3-AF35-4F64-8E02-B9886A25A207}" srcOrd="2" destOrd="0" presId="urn:microsoft.com/office/officeart/2005/8/layout/hProcess4"/>
    <dgm:cxn modelId="{8CD27EDF-C7B7-40F1-AAD8-C48BAD5F7393}" type="presParOf" srcId="{A8CBB13C-75E8-4BBD-BD5E-465C6B72A930}" destId="{FD18FD0E-31DE-4F8A-8435-914944B9B0F0}" srcOrd="3" destOrd="0" presId="urn:microsoft.com/office/officeart/2005/8/layout/hProcess4"/>
    <dgm:cxn modelId="{DC98727A-6DFE-43B2-A688-210F71504B6C}" type="presParOf" srcId="{A8CBB13C-75E8-4BBD-BD5E-465C6B72A930}" destId="{C5E26605-7B81-4A93-91CA-5B107AA141B1}" srcOrd="4" destOrd="0" presId="urn:microsoft.com/office/officeart/2005/8/layout/hProcess4"/>
    <dgm:cxn modelId="{B3777F20-E42A-42D0-B208-2A471FCE9893}" type="presParOf" srcId="{A96B0F94-A4FE-425B-8E71-28523A0EF4DC}" destId="{D8690AD2-CC3F-4454-A030-D6CE9E6F7951}" srcOrd="3" destOrd="0" presId="urn:microsoft.com/office/officeart/2005/8/layout/hProcess4"/>
    <dgm:cxn modelId="{23A6623D-5F72-4FDF-8EEF-52F39201F0F1}" type="presParOf" srcId="{A96B0F94-A4FE-425B-8E71-28523A0EF4DC}" destId="{8FAFA313-031C-4640-B7B5-8C1B18080D41}" srcOrd="4" destOrd="0" presId="urn:microsoft.com/office/officeart/2005/8/layout/hProcess4"/>
    <dgm:cxn modelId="{FD95DF97-C09F-4D83-8A77-1A7A59451FDF}" type="presParOf" srcId="{8FAFA313-031C-4640-B7B5-8C1B18080D41}" destId="{616921D6-25B3-4B75-8BF2-FA21DE4754BE}" srcOrd="0" destOrd="0" presId="urn:microsoft.com/office/officeart/2005/8/layout/hProcess4"/>
    <dgm:cxn modelId="{ADD87590-0CFD-4954-81F2-FF6661F73935}" type="presParOf" srcId="{8FAFA313-031C-4640-B7B5-8C1B18080D41}" destId="{2ECEED42-E3A6-49AE-9528-EF610CD3203D}" srcOrd="1" destOrd="0" presId="urn:microsoft.com/office/officeart/2005/8/layout/hProcess4"/>
    <dgm:cxn modelId="{CEBECFE2-268B-40EC-A994-78C2A3C306C1}" type="presParOf" srcId="{8FAFA313-031C-4640-B7B5-8C1B18080D41}" destId="{529860A9-AD99-43FB-8391-81A04F9DBE57}" srcOrd="2" destOrd="0" presId="urn:microsoft.com/office/officeart/2005/8/layout/hProcess4"/>
    <dgm:cxn modelId="{A31AD7D5-A8C7-4B4A-9ED0-0B406F37F4B5}" type="presParOf" srcId="{8FAFA313-031C-4640-B7B5-8C1B18080D41}" destId="{D2BA4601-C4B7-4D5D-BEE1-7D95A9385015}" srcOrd="3" destOrd="0" presId="urn:microsoft.com/office/officeart/2005/8/layout/hProcess4"/>
    <dgm:cxn modelId="{3972C677-E214-4243-AF0D-DE1C06346807}" type="presParOf" srcId="{8FAFA313-031C-4640-B7B5-8C1B18080D41}" destId="{66961CB2-1DD5-4636-ADCA-277D9C812EAE}" srcOrd="4" destOrd="0" presId="urn:microsoft.com/office/officeart/2005/8/layout/hProcess4"/>
    <dgm:cxn modelId="{D2E92134-6F4F-4442-87F0-46217587DB66}" type="presParOf" srcId="{A96B0F94-A4FE-425B-8E71-28523A0EF4DC}" destId="{588D84D4-F48C-426B-A470-2B04DBC64B64}" srcOrd="5" destOrd="0" presId="urn:microsoft.com/office/officeart/2005/8/layout/hProcess4"/>
    <dgm:cxn modelId="{4BD6B7C9-4A76-4177-8911-648062ECEA23}" type="presParOf" srcId="{A96B0F94-A4FE-425B-8E71-28523A0EF4DC}" destId="{3D7CF46A-D4F3-4E2B-854B-D9A5372B6F57}" srcOrd="6" destOrd="0" presId="urn:microsoft.com/office/officeart/2005/8/layout/hProcess4"/>
    <dgm:cxn modelId="{A579ACE8-F093-415B-BBDD-88548EED8F3B}" type="presParOf" srcId="{3D7CF46A-D4F3-4E2B-854B-D9A5372B6F57}" destId="{0088ADFF-DA87-41EA-A700-2F072DEF3C63}" srcOrd="0" destOrd="0" presId="urn:microsoft.com/office/officeart/2005/8/layout/hProcess4"/>
    <dgm:cxn modelId="{134CC14D-A240-4FF7-B507-D42C2D6AC975}" type="presParOf" srcId="{3D7CF46A-D4F3-4E2B-854B-D9A5372B6F57}" destId="{4BA9F5DA-46AE-420E-B36A-4BEA4983CF67}" srcOrd="1" destOrd="0" presId="urn:microsoft.com/office/officeart/2005/8/layout/hProcess4"/>
    <dgm:cxn modelId="{5E8C5109-F6BF-45BA-9042-CC66580207C1}" type="presParOf" srcId="{3D7CF46A-D4F3-4E2B-854B-D9A5372B6F57}" destId="{420340EF-417E-4D6A-9966-8BE2BFBB345B}" srcOrd="2" destOrd="0" presId="urn:microsoft.com/office/officeart/2005/8/layout/hProcess4"/>
    <dgm:cxn modelId="{5C59B5ED-0718-4486-B916-40A39E494242}" type="presParOf" srcId="{3D7CF46A-D4F3-4E2B-854B-D9A5372B6F57}" destId="{F58384B9-0890-4278-A164-2225BDC10F47}" srcOrd="3" destOrd="0" presId="urn:microsoft.com/office/officeart/2005/8/layout/hProcess4"/>
    <dgm:cxn modelId="{B91A095C-3E16-447A-BF72-194BD1056A3F}" type="presParOf" srcId="{3D7CF46A-D4F3-4E2B-854B-D9A5372B6F57}" destId="{8A6ECA5F-C90F-4A95-9185-F5C476F8E01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20D31F-E53F-414A-8D44-28A33A207CC0}" type="doc">
      <dgm:prSet loTypeId="urn:microsoft.com/office/officeart/2005/8/layout/radial4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821E009-0DF7-4D87-BE6A-87019266FF57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sz="1100" b="1" dirty="0" smtClean="0"/>
            <a:t> </a:t>
          </a:r>
          <a:endParaRPr lang="ru-RU" sz="1100" b="1" dirty="0"/>
        </a:p>
      </dgm:t>
    </dgm:pt>
    <dgm:pt modelId="{2E84086D-D294-4F69-B19E-096833C7B259}" type="parTrans" cxnId="{0E610E74-C4C9-4DD9-81C0-F17F210485D4}">
      <dgm:prSet/>
      <dgm:spPr/>
      <dgm:t>
        <a:bodyPr/>
        <a:lstStyle/>
        <a:p>
          <a:endParaRPr lang="ru-RU" sz="1100" b="1"/>
        </a:p>
      </dgm:t>
    </dgm:pt>
    <dgm:pt modelId="{1841E8BF-BE02-4786-B0AC-19A751D1EB63}" type="sibTrans" cxnId="{0E610E74-C4C9-4DD9-81C0-F17F210485D4}">
      <dgm:prSet/>
      <dgm:spPr/>
      <dgm:t>
        <a:bodyPr/>
        <a:lstStyle/>
        <a:p>
          <a:endParaRPr lang="ru-RU" sz="1100" b="1"/>
        </a:p>
      </dgm:t>
    </dgm:pt>
    <dgm:pt modelId="{3886A141-8F1B-41C8-9DCA-8796A60F51A3}">
      <dgm:prSet phldrT="[Текст]" custT="1"/>
      <dgm:spPr/>
      <dgm:t>
        <a:bodyPr/>
        <a:lstStyle/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Сделать школьную жизнь </a:t>
          </a:r>
        </a:p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интересной и насыщенной</a:t>
          </a:r>
          <a:endParaRPr lang="ru-RU" sz="1100" b="1" dirty="0"/>
        </a:p>
      </dgm:t>
    </dgm:pt>
    <dgm:pt modelId="{B6A9E9B4-90CB-471C-8C80-065ACB2F29AC}" type="parTrans" cxnId="{6AE52816-8CE1-4341-AB86-73E1AAE1FB25}">
      <dgm:prSet/>
      <dgm:spPr/>
      <dgm:t>
        <a:bodyPr/>
        <a:lstStyle/>
        <a:p>
          <a:endParaRPr lang="ru-RU" sz="1100" b="1"/>
        </a:p>
      </dgm:t>
    </dgm:pt>
    <dgm:pt modelId="{A3C80C01-215F-4F57-8040-EE1D6CBE4BF6}" type="sibTrans" cxnId="{6AE52816-8CE1-4341-AB86-73E1AAE1FB25}">
      <dgm:prSet/>
      <dgm:spPr/>
      <dgm:t>
        <a:bodyPr/>
        <a:lstStyle/>
        <a:p>
          <a:endParaRPr lang="ru-RU" sz="1100" b="1"/>
        </a:p>
      </dgm:t>
    </dgm:pt>
    <dgm:pt modelId="{E34B6FED-6412-436C-895E-502692BDE2CC}">
      <dgm:prSet phldrT="[Текст]" custT="1"/>
      <dgm:spPr/>
      <dgm:t>
        <a:bodyPr/>
        <a:lstStyle/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Выявлять и развивать </a:t>
          </a:r>
        </a:p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творчески способных </a:t>
          </a:r>
        </a:p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ребят  </a:t>
          </a:r>
          <a:endParaRPr lang="ru-RU" sz="1100" b="1" dirty="0"/>
        </a:p>
      </dgm:t>
    </dgm:pt>
    <dgm:pt modelId="{FED2A69F-0AEB-48BF-BA90-BF12DE931B83}" type="parTrans" cxnId="{8530476E-9619-44B9-8BD4-0AC45921A460}">
      <dgm:prSet/>
      <dgm:spPr/>
      <dgm:t>
        <a:bodyPr/>
        <a:lstStyle/>
        <a:p>
          <a:endParaRPr lang="ru-RU" sz="1100" b="1"/>
        </a:p>
      </dgm:t>
    </dgm:pt>
    <dgm:pt modelId="{E4AB0D1F-C15C-4854-8248-F0A6BAF3E6E4}" type="sibTrans" cxnId="{8530476E-9619-44B9-8BD4-0AC45921A460}">
      <dgm:prSet/>
      <dgm:spPr/>
      <dgm:t>
        <a:bodyPr/>
        <a:lstStyle/>
        <a:p>
          <a:endParaRPr lang="ru-RU" sz="1100" b="1"/>
        </a:p>
      </dgm:t>
    </dgm:pt>
    <dgm:pt modelId="{7AE98554-0DB6-4BB5-954C-38DDF8F598A5}">
      <dgm:prSet phldrT="[Текст]" custT="1"/>
      <dgm:spPr/>
      <dgm:t>
        <a:bodyPr/>
        <a:lstStyle/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Объединить учеников </a:t>
          </a:r>
        </a:p>
        <a:p>
          <a:r>
            <a:rPr lang="ru-RU" sz="1100" b="1" dirty="0" smtClean="0">
              <a:latin typeface="Times New Roman" pitchFamily="18" charset="0"/>
              <a:cs typeface="Times New Roman" pitchFamily="18" charset="0"/>
            </a:rPr>
            <a:t>на основе общих дел </a:t>
          </a:r>
          <a:endParaRPr lang="ru-RU" sz="1100" b="1" dirty="0"/>
        </a:p>
      </dgm:t>
    </dgm:pt>
    <dgm:pt modelId="{D1BF2D9A-525E-4F5A-9E94-592542D01174}" type="parTrans" cxnId="{C27268CF-2800-4533-BF8E-8524C68CDB0F}">
      <dgm:prSet/>
      <dgm:spPr/>
      <dgm:t>
        <a:bodyPr/>
        <a:lstStyle/>
        <a:p>
          <a:endParaRPr lang="ru-RU" sz="1100" b="1"/>
        </a:p>
      </dgm:t>
    </dgm:pt>
    <dgm:pt modelId="{33107500-B816-4B9C-BF91-26C985BE4AA7}" type="sibTrans" cxnId="{C27268CF-2800-4533-BF8E-8524C68CDB0F}">
      <dgm:prSet/>
      <dgm:spPr/>
      <dgm:t>
        <a:bodyPr/>
        <a:lstStyle/>
        <a:p>
          <a:endParaRPr lang="ru-RU" sz="1100" b="1"/>
        </a:p>
      </dgm:t>
    </dgm:pt>
    <dgm:pt modelId="{8B111D90-7163-4BB4-9B8A-A43872E9B8EF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Развивать инициативу и самостоятельность учеников</a:t>
          </a:r>
          <a:endParaRPr lang="ru-RU" sz="1100" b="1" dirty="0"/>
        </a:p>
      </dgm:t>
    </dgm:pt>
    <dgm:pt modelId="{28760F37-4257-430C-926A-5CDAA31D9957}" type="parTrans" cxnId="{F0AEAB4E-BFF8-4E50-B1FF-91696C0C5EE2}">
      <dgm:prSet/>
      <dgm:spPr/>
      <dgm:t>
        <a:bodyPr/>
        <a:lstStyle/>
        <a:p>
          <a:endParaRPr lang="ru-RU" sz="1100" b="1"/>
        </a:p>
      </dgm:t>
    </dgm:pt>
    <dgm:pt modelId="{22DF76BD-B1EB-4A69-A48C-CEB339297D5B}" type="sibTrans" cxnId="{F0AEAB4E-BFF8-4E50-B1FF-91696C0C5EE2}">
      <dgm:prSet/>
      <dgm:spPr/>
      <dgm:t>
        <a:bodyPr/>
        <a:lstStyle/>
        <a:p>
          <a:endParaRPr lang="ru-RU" sz="1100" b="1"/>
        </a:p>
      </dgm:t>
    </dgm:pt>
    <dgm:pt modelId="{B924A6EF-756A-487F-89DF-C229E127DDA1}">
      <dgm:prSet phldrT="[Текст]"/>
      <dgm:spPr/>
      <dgm:t>
        <a:bodyPr/>
        <a:lstStyle/>
        <a:p>
          <a:endParaRPr lang="ru-RU" sz="1100" b="1" dirty="0"/>
        </a:p>
      </dgm:t>
    </dgm:pt>
    <dgm:pt modelId="{85A6651F-1674-4E61-A520-61D4E6917D50}" type="parTrans" cxnId="{CE7DBFC8-FC54-42CF-B337-ADFA2B8A279C}">
      <dgm:prSet/>
      <dgm:spPr/>
      <dgm:t>
        <a:bodyPr/>
        <a:lstStyle/>
        <a:p>
          <a:endParaRPr lang="ru-RU" sz="1100" b="1"/>
        </a:p>
      </dgm:t>
    </dgm:pt>
    <dgm:pt modelId="{BEB603D8-0CC7-42C4-AEB8-F17F0F84C2C6}" type="sibTrans" cxnId="{CE7DBFC8-FC54-42CF-B337-ADFA2B8A279C}">
      <dgm:prSet/>
      <dgm:spPr/>
      <dgm:t>
        <a:bodyPr/>
        <a:lstStyle/>
        <a:p>
          <a:endParaRPr lang="ru-RU" sz="1100" b="1"/>
        </a:p>
      </dgm:t>
    </dgm:pt>
    <dgm:pt modelId="{059C16D1-63AB-4BB0-8711-5B9823A73394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Воспитывать </a:t>
          </a:r>
          <a:endParaRPr lang="en-US" sz="1100" b="1" dirty="0" smtClean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11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всесторонне развитого </a:t>
          </a:r>
        </a:p>
        <a:p>
          <a:r>
            <a:rPr lang="ru-RU" sz="11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культурного человека</a:t>
          </a:r>
          <a:endParaRPr lang="ru-RU" sz="1100" b="1" dirty="0"/>
        </a:p>
      </dgm:t>
    </dgm:pt>
    <dgm:pt modelId="{F3175630-80B7-4595-A65D-284D1C1B923C}" type="parTrans" cxnId="{8A364DB6-33F7-4618-A687-F7984401E27E}">
      <dgm:prSet/>
      <dgm:spPr/>
      <dgm:t>
        <a:bodyPr/>
        <a:lstStyle/>
        <a:p>
          <a:endParaRPr lang="ru-RU" sz="1100" b="1"/>
        </a:p>
      </dgm:t>
    </dgm:pt>
    <dgm:pt modelId="{07EEC64C-C694-491B-A6C2-352EE3ABD1B3}" type="sibTrans" cxnId="{8A364DB6-33F7-4618-A687-F7984401E27E}">
      <dgm:prSet/>
      <dgm:spPr/>
      <dgm:t>
        <a:bodyPr/>
        <a:lstStyle/>
        <a:p>
          <a:endParaRPr lang="ru-RU" sz="1100" b="1"/>
        </a:p>
      </dgm:t>
    </dgm:pt>
    <dgm:pt modelId="{3C1AF3F1-C93B-4BA4-9681-9DE7DDD32EE9}">
      <dgm:prSet phldrT="[Текст]" custT="1"/>
      <dgm:spPr/>
      <dgm:t>
        <a:bodyPr/>
        <a:lstStyle/>
        <a:p>
          <a:r>
            <a:rPr lang="ru-RU" sz="1100" b="1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rPr>
            <a:t>Развивать навыки </a:t>
          </a:r>
        </a:p>
        <a:p>
          <a:r>
            <a:rPr lang="ru-RU" sz="1100" b="1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rPr>
            <a:t>делового </a:t>
          </a:r>
        </a:p>
        <a:p>
          <a:r>
            <a:rPr lang="ru-RU" sz="1100" b="1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rPr>
            <a:t>общения</a:t>
          </a:r>
          <a:endParaRPr lang="ru-RU" sz="1100" b="1" dirty="0"/>
        </a:p>
      </dgm:t>
    </dgm:pt>
    <dgm:pt modelId="{1BB1847F-0DF6-4293-A3D6-56C76246543B}" type="parTrans" cxnId="{A110938D-A515-4CE6-8F87-34FE04332FFF}">
      <dgm:prSet/>
      <dgm:spPr/>
      <dgm:t>
        <a:bodyPr/>
        <a:lstStyle/>
        <a:p>
          <a:endParaRPr lang="ru-RU" sz="1100" b="1"/>
        </a:p>
      </dgm:t>
    </dgm:pt>
    <dgm:pt modelId="{9315E224-AD17-499A-A676-B12C1ED2415C}" type="sibTrans" cxnId="{A110938D-A515-4CE6-8F87-34FE04332FFF}">
      <dgm:prSet/>
      <dgm:spPr/>
      <dgm:t>
        <a:bodyPr/>
        <a:lstStyle/>
        <a:p>
          <a:endParaRPr lang="ru-RU" sz="1100" b="1"/>
        </a:p>
      </dgm:t>
    </dgm:pt>
    <dgm:pt modelId="{9DBC55DB-7E26-49B1-9DFA-A7FC5D4F4FC3}" type="pres">
      <dgm:prSet presAssocID="{AA20D31F-E53F-414A-8D44-28A33A207CC0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220E1B-569D-4E95-AFF9-54682BCAE605}" type="pres">
      <dgm:prSet presAssocID="{6821E009-0DF7-4D87-BE6A-87019266FF57}" presName="centerShape" presStyleLbl="node0" presStyleIdx="0" presStyleCnt="1"/>
      <dgm:spPr/>
      <dgm:t>
        <a:bodyPr/>
        <a:lstStyle/>
        <a:p>
          <a:endParaRPr lang="ru-RU"/>
        </a:p>
      </dgm:t>
    </dgm:pt>
    <dgm:pt modelId="{DD80BDDA-0857-4355-85E0-434600395A90}" type="pres">
      <dgm:prSet presAssocID="{B6A9E9B4-90CB-471C-8C80-065ACB2F29AC}" presName="parTrans" presStyleLbl="bgSibTrans2D1" presStyleIdx="0" presStyleCnt="6"/>
      <dgm:spPr/>
      <dgm:t>
        <a:bodyPr/>
        <a:lstStyle/>
        <a:p>
          <a:endParaRPr lang="ru-RU"/>
        </a:p>
      </dgm:t>
    </dgm:pt>
    <dgm:pt modelId="{86648136-20FF-4364-B0DE-27A089A5FF61}" type="pres">
      <dgm:prSet presAssocID="{3886A141-8F1B-41C8-9DCA-8796A60F51A3}" presName="node" presStyleLbl="node1" presStyleIdx="0" presStyleCnt="6" custScaleX="139258" custRadScaleRad="100634" custRadScaleInc="311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B917A3-3A61-4A55-8C60-AEA26BA676F8}" type="pres">
      <dgm:prSet presAssocID="{FED2A69F-0AEB-48BF-BA90-BF12DE931B83}" presName="parTrans" presStyleLbl="bgSibTrans2D1" presStyleIdx="1" presStyleCnt="6"/>
      <dgm:spPr/>
      <dgm:t>
        <a:bodyPr/>
        <a:lstStyle/>
        <a:p>
          <a:endParaRPr lang="ru-RU"/>
        </a:p>
      </dgm:t>
    </dgm:pt>
    <dgm:pt modelId="{4B50DCA3-D68C-4385-AA38-85D4BEC5287A}" type="pres">
      <dgm:prSet presAssocID="{E34B6FED-6412-436C-895E-502692BDE2CC}" presName="node" presStyleLbl="node1" presStyleIdx="1" presStyleCnt="6" custScaleX="160213" custRadScaleRad="106386" custRadScaleInc="249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7B147-AA9A-4DEE-8571-2CF309CFEC70}" type="pres">
      <dgm:prSet presAssocID="{D1BF2D9A-525E-4F5A-9E94-592542D01174}" presName="parTrans" presStyleLbl="bgSibTrans2D1" presStyleIdx="2" presStyleCnt="6"/>
      <dgm:spPr/>
      <dgm:t>
        <a:bodyPr/>
        <a:lstStyle/>
        <a:p>
          <a:endParaRPr lang="ru-RU"/>
        </a:p>
      </dgm:t>
    </dgm:pt>
    <dgm:pt modelId="{87A6B210-FE21-45A6-A316-557D18703968}" type="pres">
      <dgm:prSet presAssocID="{7AE98554-0DB6-4BB5-954C-38DDF8F598A5}" presName="node" presStyleLbl="node1" presStyleIdx="2" presStyleCnt="6" custScaleX="138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DB7216-07AD-4313-BD53-FBBC5F98E1D7}" type="pres">
      <dgm:prSet presAssocID="{28760F37-4257-430C-926A-5CDAA31D9957}" presName="parTrans" presStyleLbl="bgSibTrans2D1" presStyleIdx="3" presStyleCnt="6"/>
      <dgm:spPr/>
      <dgm:t>
        <a:bodyPr/>
        <a:lstStyle/>
        <a:p>
          <a:endParaRPr lang="ru-RU"/>
        </a:p>
      </dgm:t>
    </dgm:pt>
    <dgm:pt modelId="{8198E3B3-8263-4514-BACB-38CD23BCC1DC}" type="pres">
      <dgm:prSet presAssocID="{8B111D90-7163-4BB4-9B8A-A43872E9B8EF}" presName="node" presStyleLbl="node1" presStyleIdx="3" presStyleCnt="6" custScaleX="160340" custRadScaleRad="103937" custRadScaleInc="-28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B7E031-2881-43E1-B34E-51022941EB50}" type="pres">
      <dgm:prSet presAssocID="{F3175630-80B7-4595-A65D-284D1C1B923C}" presName="parTrans" presStyleLbl="bgSibTrans2D1" presStyleIdx="4" presStyleCnt="6"/>
      <dgm:spPr/>
      <dgm:t>
        <a:bodyPr/>
        <a:lstStyle/>
        <a:p>
          <a:endParaRPr lang="ru-RU"/>
        </a:p>
      </dgm:t>
    </dgm:pt>
    <dgm:pt modelId="{A1FDB394-FBC1-4AB2-AD5A-CA45E47CFDDD}" type="pres">
      <dgm:prSet presAssocID="{059C16D1-63AB-4BB0-8711-5B9823A73394}" presName="node" presStyleLbl="node1" presStyleIdx="4" presStyleCnt="6" custScaleX="148171" custRadScaleRad="106485" custRadScaleInc="-327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B38B2-7DE1-48AC-8617-61565A3865F2}" type="pres">
      <dgm:prSet presAssocID="{1BB1847F-0DF6-4293-A3D6-56C76246543B}" presName="parTrans" presStyleLbl="bgSibTrans2D1" presStyleIdx="5" presStyleCnt="6"/>
      <dgm:spPr/>
      <dgm:t>
        <a:bodyPr/>
        <a:lstStyle/>
        <a:p>
          <a:endParaRPr lang="ru-RU"/>
        </a:p>
      </dgm:t>
    </dgm:pt>
    <dgm:pt modelId="{BFC0AD08-E07F-4741-95ED-8D42D4DDFAE5}" type="pres">
      <dgm:prSet presAssocID="{3C1AF3F1-C93B-4BA4-9681-9DE7DDD32EE9}" presName="node" presStyleLbl="node1" presStyleIdx="5" presStyleCnt="6" custScaleX="150588" custRadScaleRad="94556" custRadScaleInc="-33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10938D-A515-4CE6-8F87-34FE04332FFF}" srcId="{6821E009-0DF7-4D87-BE6A-87019266FF57}" destId="{3C1AF3F1-C93B-4BA4-9681-9DE7DDD32EE9}" srcOrd="5" destOrd="0" parTransId="{1BB1847F-0DF6-4293-A3D6-56C76246543B}" sibTransId="{9315E224-AD17-499A-A676-B12C1ED2415C}"/>
    <dgm:cxn modelId="{C27268CF-2800-4533-BF8E-8524C68CDB0F}" srcId="{6821E009-0DF7-4D87-BE6A-87019266FF57}" destId="{7AE98554-0DB6-4BB5-954C-38DDF8F598A5}" srcOrd="2" destOrd="0" parTransId="{D1BF2D9A-525E-4F5A-9E94-592542D01174}" sibTransId="{33107500-B816-4B9C-BF91-26C985BE4AA7}"/>
    <dgm:cxn modelId="{6AE52816-8CE1-4341-AB86-73E1AAE1FB25}" srcId="{6821E009-0DF7-4D87-BE6A-87019266FF57}" destId="{3886A141-8F1B-41C8-9DCA-8796A60F51A3}" srcOrd="0" destOrd="0" parTransId="{B6A9E9B4-90CB-471C-8C80-065ACB2F29AC}" sibTransId="{A3C80C01-215F-4F57-8040-EE1D6CBE4BF6}"/>
    <dgm:cxn modelId="{DC37026F-882B-438D-A452-AE9CD4F85A24}" type="presOf" srcId="{3886A141-8F1B-41C8-9DCA-8796A60F51A3}" destId="{86648136-20FF-4364-B0DE-27A089A5FF61}" srcOrd="0" destOrd="0" presId="urn:microsoft.com/office/officeart/2005/8/layout/radial4"/>
    <dgm:cxn modelId="{F9094440-3C2F-4748-A5F7-8FF88420ADA7}" type="presOf" srcId="{3C1AF3F1-C93B-4BA4-9681-9DE7DDD32EE9}" destId="{BFC0AD08-E07F-4741-95ED-8D42D4DDFAE5}" srcOrd="0" destOrd="0" presId="urn:microsoft.com/office/officeart/2005/8/layout/radial4"/>
    <dgm:cxn modelId="{DA81C753-2C4B-4431-B773-3CB3D52813E1}" type="presOf" srcId="{059C16D1-63AB-4BB0-8711-5B9823A73394}" destId="{A1FDB394-FBC1-4AB2-AD5A-CA45E47CFDDD}" srcOrd="0" destOrd="0" presId="urn:microsoft.com/office/officeart/2005/8/layout/radial4"/>
    <dgm:cxn modelId="{C8D925A1-EA0E-4689-B73B-FB2C502E0A42}" type="presOf" srcId="{6821E009-0DF7-4D87-BE6A-87019266FF57}" destId="{EA220E1B-569D-4E95-AFF9-54682BCAE605}" srcOrd="0" destOrd="0" presId="urn:microsoft.com/office/officeart/2005/8/layout/radial4"/>
    <dgm:cxn modelId="{0E610E74-C4C9-4DD9-81C0-F17F210485D4}" srcId="{AA20D31F-E53F-414A-8D44-28A33A207CC0}" destId="{6821E009-0DF7-4D87-BE6A-87019266FF57}" srcOrd="0" destOrd="0" parTransId="{2E84086D-D294-4F69-B19E-096833C7B259}" sibTransId="{1841E8BF-BE02-4786-B0AC-19A751D1EB63}"/>
    <dgm:cxn modelId="{0D3A8D39-99B2-4855-8F22-74CF1C81AEE6}" type="presOf" srcId="{AA20D31F-E53F-414A-8D44-28A33A207CC0}" destId="{9DBC55DB-7E26-49B1-9DFA-A7FC5D4F4FC3}" srcOrd="0" destOrd="0" presId="urn:microsoft.com/office/officeart/2005/8/layout/radial4"/>
    <dgm:cxn modelId="{1EA77241-E9A1-46F6-8CE5-5A347CF7B078}" type="presOf" srcId="{28760F37-4257-430C-926A-5CDAA31D9957}" destId="{C5DB7216-07AD-4313-BD53-FBBC5F98E1D7}" srcOrd="0" destOrd="0" presId="urn:microsoft.com/office/officeart/2005/8/layout/radial4"/>
    <dgm:cxn modelId="{977E94D4-F15D-4361-A56E-20631DAC1F49}" type="presOf" srcId="{8B111D90-7163-4BB4-9B8A-A43872E9B8EF}" destId="{8198E3B3-8263-4514-BACB-38CD23BCC1DC}" srcOrd="0" destOrd="0" presId="urn:microsoft.com/office/officeart/2005/8/layout/radial4"/>
    <dgm:cxn modelId="{13F64DB2-D008-4E0E-990E-5B4F766C265A}" type="presOf" srcId="{FED2A69F-0AEB-48BF-BA90-BF12DE931B83}" destId="{ADB917A3-3A61-4A55-8C60-AEA26BA676F8}" srcOrd="0" destOrd="0" presId="urn:microsoft.com/office/officeart/2005/8/layout/radial4"/>
    <dgm:cxn modelId="{52AD5805-4E89-4306-84A3-74A60ABBC244}" type="presOf" srcId="{1BB1847F-0DF6-4293-A3D6-56C76246543B}" destId="{5ADB38B2-7DE1-48AC-8617-61565A3865F2}" srcOrd="0" destOrd="0" presId="urn:microsoft.com/office/officeart/2005/8/layout/radial4"/>
    <dgm:cxn modelId="{2715EAA9-CC16-47AF-A9E6-6B8C824396E2}" type="presOf" srcId="{7AE98554-0DB6-4BB5-954C-38DDF8F598A5}" destId="{87A6B210-FE21-45A6-A316-557D18703968}" srcOrd="0" destOrd="0" presId="urn:microsoft.com/office/officeart/2005/8/layout/radial4"/>
    <dgm:cxn modelId="{F0AEAB4E-BFF8-4E50-B1FF-91696C0C5EE2}" srcId="{6821E009-0DF7-4D87-BE6A-87019266FF57}" destId="{8B111D90-7163-4BB4-9B8A-A43872E9B8EF}" srcOrd="3" destOrd="0" parTransId="{28760F37-4257-430C-926A-5CDAA31D9957}" sibTransId="{22DF76BD-B1EB-4A69-A48C-CEB339297D5B}"/>
    <dgm:cxn modelId="{E4AF2F39-D56D-4B52-A13A-275CB4F54543}" type="presOf" srcId="{F3175630-80B7-4595-A65D-284D1C1B923C}" destId="{D9B7E031-2881-43E1-B34E-51022941EB50}" srcOrd="0" destOrd="0" presId="urn:microsoft.com/office/officeart/2005/8/layout/radial4"/>
    <dgm:cxn modelId="{F54C91B2-3446-41A6-B5C8-721B8B241674}" type="presOf" srcId="{E34B6FED-6412-436C-895E-502692BDE2CC}" destId="{4B50DCA3-D68C-4385-AA38-85D4BEC5287A}" srcOrd="0" destOrd="0" presId="urn:microsoft.com/office/officeart/2005/8/layout/radial4"/>
    <dgm:cxn modelId="{CE7DBFC8-FC54-42CF-B337-ADFA2B8A279C}" srcId="{AA20D31F-E53F-414A-8D44-28A33A207CC0}" destId="{B924A6EF-756A-487F-89DF-C229E127DDA1}" srcOrd="1" destOrd="0" parTransId="{85A6651F-1674-4E61-A520-61D4E6917D50}" sibTransId="{BEB603D8-0CC7-42C4-AEB8-F17F0F84C2C6}"/>
    <dgm:cxn modelId="{8A364DB6-33F7-4618-A687-F7984401E27E}" srcId="{6821E009-0DF7-4D87-BE6A-87019266FF57}" destId="{059C16D1-63AB-4BB0-8711-5B9823A73394}" srcOrd="4" destOrd="0" parTransId="{F3175630-80B7-4595-A65D-284D1C1B923C}" sibTransId="{07EEC64C-C694-491B-A6C2-352EE3ABD1B3}"/>
    <dgm:cxn modelId="{B8304932-62C7-4917-A006-1572732E8597}" type="presOf" srcId="{B6A9E9B4-90CB-471C-8C80-065ACB2F29AC}" destId="{DD80BDDA-0857-4355-85E0-434600395A90}" srcOrd="0" destOrd="0" presId="urn:microsoft.com/office/officeart/2005/8/layout/radial4"/>
    <dgm:cxn modelId="{4919C18B-D60A-40B0-8F48-F9290F144069}" type="presOf" srcId="{D1BF2D9A-525E-4F5A-9E94-592542D01174}" destId="{2447B147-AA9A-4DEE-8571-2CF309CFEC70}" srcOrd="0" destOrd="0" presId="urn:microsoft.com/office/officeart/2005/8/layout/radial4"/>
    <dgm:cxn modelId="{8530476E-9619-44B9-8BD4-0AC45921A460}" srcId="{6821E009-0DF7-4D87-BE6A-87019266FF57}" destId="{E34B6FED-6412-436C-895E-502692BDE2CC}" srcOrd="1" destOrd="0" parTransId="{FED2A69F-0AEB-48BF-BA90-BF12DE931B83}" sibTransId="{E4AB0D1F-C15C-4854-8248-F0A6BAF3E6E4}"/>
    <dgm:cxn modelId="{07579018-D7A5-42EC-AE70-E22915642694}" type="presParOf" srcId="{9DBC55DB-7E26-49B1-9DFA-A7FC5D4F4FC3}" destId="{EA220E1B-569D-4E95-AFF9-54682BCAE605}" srcOrd="0" destOrd="0" presId="urn:microsoft.com/office/officeart/2005/8/layout/radial4"/>
    <dgm:cxn modelId="{A59A6CF8-5579-4931-B34A-4922F28EA74A}" type="presParOf" srcId="{9DBC55DB-7E26-49B1-9DFA-A7FC5D4F4FC3}" destId="{DD80BDDA-0857-4355-85E0-434600395A90}" srcOrd="1" destOrd="0" presId="urn:microsoft.com/office/officeart/2005/8/layout/radial4"/>
    <dgm:cxn modelId="{397BCD1C-D2E2-43C0-A1AF-9584745A7BA7}" type="presParOf" srcId="{9DBC55DB-7E26-49B1-9DFA-A7FC5D4F4FC3}" destId="{86648136-20FF-4364-B0DE-27A089A5FF61}" srcOrd="2" destOrd="0" presId="urn:microsoft.com/office/officeart/2005/8/layout/radial4"/>
    <dgm:cxn modelId="{6582E505-E2EB-4DA0-84AA-A37E4A63962D}" type="presParOf" srcId="{9DBC55DB-7E26-49B1-9DFA-A7FC5D4F4FC3}" destId="{ADB917A3-3A61-4A55-8C60-AEA26BA676F8}" srcOrd="3" destOrd="0" presId="urn:microsoft.com/office/officeart/2005/8/layout/radial4"/>
    <dgm:cxn modelId="{FA50A0AF-D852-4BF7-869F-DFCE79A6740A}" type="presParOf" srcId="{9DBC55DB-7E26-49B1-9DFA-A7FC5D4F4FC3}" destId="{4B50DCA3-D68C-4385-AA38-85D4BEC5287A}" srcOrd="4" destOrd="0" presId="urn:microsoft.com/office/officeart/2005/8/layout/radial4"/>
    <dgm:cxn modelId="{A26AF62C-AA87-405D-9056-AE3312AE9550}" type="presParOf" srcId="{9DBC55DB-7E26-49B1-9DFA-A7FC5D4F4FC3}" destId="{2447B147-AA9A-4DEE-8571-2CF309CFEC70}" srcOrd="5" destOrd="0" presId="urn:microsoft.com/office/officeart/2005/8/layout/radial4"/>
    <dgm:cxn modelId="{A679B717-4544-46F9-96D3-C523FA7A074A}" type="presParOf" srcId="{9DBC55DB-7E26-49B1-9DFA-A7FC5D4F4FC3}" destId="{87A6B210-FE21-45A6-A316-557D18703968}" srcOrd="6" destOrd="0" presId="urn:microsoft.com/office/officeart/2005/8/layout/radial4"/>
    <dgm:cxn modelId="{0290ADFE-276B-4438-8DAC-BC043C1B8FFB}" type="presParOf" srcId="{9DBC55DB-7E26-49B1-9DFA-A7FC5D4F4FC3}" destId="{C5DB7216-07AD-4313-BD53-FBBC5F98E1D7}" srcOrd="7" destOrd="0" presId="urn:microsoft.com/office/officeart/2005/8/layout/radial4"/>
    <dgm:cxn modelId="{9284344E-8099-41CC-9BAD-DD1254F9ECFA}" type="presParOf" srcId="{9DBC55DB-7E26-49B1-9DFA-A7FC5D4F4FC3}" destId="{8198E3B3-8263-4514-BACB-38CD23BCC1DC}" srcOrd="8" destOrd="0" presId="urn:microsoft.com/office/officeart/2005/8/layout/radial4"/>
    <dgm:cxn modelId="{5150FF72-D556-4D81-B9BA-FA92D41608E3}" type="presParOf" srcId="{9DBC55DB-7E26-49B1-9DFA-A7FC5D4F4FC3}" destId="{D9B7E031-2881-43E1-B34E-51022941EB50}" srcOrd="9" destOrd="0" presId="urn:microsoft.com/office/officeart/2005/8/layout/radial4"/>
    <dgm:cxn modelId="{BB676448-F013-4D70-83E9-2B145537D357}" type="presParOf" srcId="{9DBC55DB-7E26-49B1-9DFA-A7FC5D4F4FC3}" destId="{A1FDB394-FBC1-4AB2-AD5A-CA45E47CFDDD}" srcOrd="10" destOrd="0" presId="urn:microsoft.com/office/officeart/2005/8/layout/radial4"/>
    <dgm:cxn modelId="{725AE23D-B977-4438-B273-A368B6EF4C00}" type="presParOf" srcId="{9DBC55DB-7E26-49B1-9DFA-A7FC5D4F4FC3}" destId="{5ADB38B2-7DE1-48AC-8617-61565A3865F2}" srcOrd="11" destOrd="0" presId="urn:microsoft.com/office/officeart/2005/8/layout/radial4"/>
    <dgm:cxn modelId="{858F76AA-7B0E-4E48-8E71-EB522D9B2524}" type="presParOf" srcId="{9DBC55DB-7E26-49B1-9DFA-A7FC5D4F4FC3}" destId="{BFC0AD08-E07F-4741-95ED-8D42D4DDFAE5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E81A94-712B-4E2B-873B-CF36281E5644}" type="doc">
      <dgm:prSet loTypeId="urn:microsoft.com/office/officeart/2005/8/layout/radial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698D425-18C4-4613-B171-47B1DA445123}">
      <dgm:prSet phldrT="[Текст]" custT="1"/>
      <dgm:spPr/>
      <dgm:t>
        <a:bodyPr/>
        <a:lstStyle/>
        <a:p>
          <a:r>
            <a:rPr lang="tt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Президент</a:t>
          </a:r>
          <a:endParaRPr lang="ru-RU" sz="1600" dirty="0">
            <a:solidFill>
              <a:schemeClr val="bg1"/>
            </a:solidFill>
          </a:endParaRPr>
        </a:p>
      </dgm:t>
    </dgm:pt>
    <dgm:pt modelId="{4B67EA48-573A-43F6-9C28-B7B299725D69}" type="parTrans" cxnId="{B3E8E253-DAD1-47E7-9E48-CF3D42FF47A7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1A32DDE5-AF86-42AA-8B5D-917574F6864A}" type="sibTrans" cxnId="{B3E8E253-DAD1-47E7-9E48-CF3D42FF47A7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371FE9DC-088A-4E48-9837-5713F600C352}">
      <dgm:prSet phldrT="[Текст]" custT="1"/>
      <dgm:spPr/>
      <dgm:t>
        <a:bodyPr/>
        <a:lstStyle/>
        <a:p>
          <a:r>
            <a:rPr lang="tt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Вице-президент</a:t>
          </a:r>
          <a:endParaRPr lang="ru-RU" sz="1600" dirty="0">
            <a:solidFill>
              <a:schemeClr val="bg1"/>
            </a:solidFill>
          </a:endParaRPr>
        </a:p>
      </dgm:t>
    </dgm:pt>
    <dgm:pt modelId="{68B25CE5-3DEC-4315-86E8-E1473DDFD9C6}" type="parTrans" cxnId="{B2F79B0D-F88A-449B-B005-60099AF1DE0B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DFBBEED2-E6CB-4A24-B956-C41118E203D3}" type="sibTrans" cxnId="{B2F79B0D-F88A-449B-B005-60099AF1DE0B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82AE4DF4-A7DC-45E1-B481-BDAB976BDB8D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образования </a:t>
          </a:r>
          <a:endParaRPr lang="ru-RU" sz="1600" dirty="0">
            <a:solidFill>
              <a:schemeClr val="bg1"/>
            </a:solidFill>
          </a:endParaRPr>
        </a:p>
      </dgm:t>
    </dgm:pt>
    <dgm:pt modelId="{3C721BB4-3839-4B84-9B13-3A58EBD046C5}" type="parTrans" cxnId="{042ED595-6A00-41B6-A899-6EAB645A8EA9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47CE3D8A-444B-4C09-BFCD-4B5D2760BD4B}" type="sibTrans" cxnId="{042ED595-6A00-41B6-A899-6EAB645A8EA9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3E0D296A-0FE3-4C69-B4C2-FF6CFFF7DE8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милосердия </a:t>
          </a:r>
          <a:endParaRPr lang="ru-RU" sz="1600" dirty="0">
            <a:solidFill>
              <a:schemeClr val="bg1"/>
            </a:solidFill>
          </a:endParaRPr>
        </a:p>
      </dgm:t>
    </dgm:pt>
    <dgm:pt modelId="{A1A65EDE-911C-4A6B-BCA2-3B945BCF4A52}" type="parTrans" cxnId="{7C1A692D-F74A-4AF0-80AE-8EC558CD0862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4BC25D3C-DE86-4B76-A107-D804BB05E14F}" type="sibTrans" cxnId="{7C1A692D-F74A-4AF0-80AE-8EC558CD0862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62117076-E057-4107-AA73-AE6E3C0C751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правопорядка </a:t>
          </a:r>
          <a:endParaRPr lang="ru-RU" sz="1400" dirty="0">
            <a:solidFill>
              <a:schemeClr val="bg1"/>
            </a:solidFill>
          </a:endParaRPr>
        </a:p>
      </dgm:t>
    </dgm:pt>
    <dgm:pt modelId="{19FE9767-A654-4BE6-8540-F8AD3D2D5038}" type="parTrans" cxnId="{1F49AF09-A85C-45EF-8F7E-206B2572A680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62ADEA05-F3C9-4A54-98FB-72C5C7CF6357}" type="sibTrans" cxnId="{1F49AF09-A85C-45EF-8F7E-206B2572A680}">
      <dgm:prSet/>
      <dgm:spPr/>
      <dgm:t>
        <a:bodyPr/>
        <a:lstStyle/>
        <a:p>
          <a:endParaRPr lang="ru-RU" sz="5400">
            <a:solidFill>
              <a:schemeClr val="bg1"/>
            </a:solidFill>
          </a:endParaRPr>
        </a:p>
      </dgm:t>
    </dgm:pt>
    <dgm:pt modelId="{29EDC1DF-6354-4C46-96FD-7356CC3C52B1}">
      <dgm:prSet phldrT="[Текст]" custT="1"/>
      <dgm:spPr/>
      <dgm:t>
        <a:bodyPr/>
        <a:lstStyle/>
        <a:p>
          <a:r>
            <a:rPr lang="ru-RU" sz="1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культуры </a:t>
          </a:r>
          <a:endParaRPr lang="ru-RU" sz="1200" dirty="0">
            <a:solidFill>
              <a:schemeClr val="bg1"/>
            </a:solidFill>
          </a:endParaRPr>
        </a:p>
      </dgm:t>
    </dgm:pt>
    <dgm:pt modelId="{EF611761-782C-4DBF-93AE-CEF2D9F7A30C}" type="parTrans" cxnId="{531B6EAB-15EA-4CFC-A6F0-D1347E7415FC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D7391354-C7A3-442D-8A36-1C7D8A77F3C3}" type="sibTrans" cxnId="{531B6EAB-15EA-4CFC-A6F0-D1347E7415FC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267B9FEE-0A33-4E2F-94B6-DE1D88E82ECC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экологии </a:t>
          </a:r>
          <a:endParaRPr lang="ru-RU" sz="1400" dirty="0">
            <a:solidFill>
              <a:schemeClr val="bg1"/>
            </a:solidFill>
          </a:endParaRPr>
        </a:p>
      </dgm:t>
    </dgm:pt>
    <dgm:pt modelId="{88AF6C68-D4AC-4C40-AA6D-5308C4E0D087}" type="parTrans" cxnId="{D9CA8DE9-B413-42EC-9D54-F2B7AFEB09D3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C256C793-556D-4F51-86DF-01D2600620DF}" type="sibTrans" cxnId="{D9CA8DE9-B413-42EC-9D54-F2B7AFEB09D3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3D9E8D28-4752-4015-8D5A-96ED562E5F91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спорта и здоровья </a:t>
          </a:r>
          <a:endParaRPr lang="ru-RU" sz="1400" dirty="0">
            <a:solidFill>
              <a:schemeClr val="bg1"/>
            </a:solidFill>
          </a:endParaRPr>
        </a:p>
      </dgm:t>
    </dgm:pt>
    <dgm:pt modelId="{42B09B4D-0F2B-48FC-9BB7-9162684D4542}" type="parTrans" cxnId="{388A4FD5-C57D-4DF6-BBE2-E8A2BA2110B9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58FFD149-B0B4-430A-ABC3-FB567E64C90E}" type="sibTrans" cxnId="{388A4FD5-C57D-4DF6-BBE2-E8A2BA2110B9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A3EEE095-37A8-4F79-850C-D1D63092F11F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Редколлегия</a:t>
          </a:r>
          <a:endParaRPr lang="ru-RU" sz="1400" dirty="0">
            <a:solidFill>
              <a:schemeClr val="bg1"/>
            </a:solidFill>
          </a:endParaRPr>
        </a:p>
      </dgm:t>
    </dgm:pt>
    <dgm:pt modelId="{9D8A1F63-8BD7-4191-B96B-DC48B815685D}" type="parTrans" cxnId="{CA37234C-9D51-4280-B406-9B763FB621A7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310FDCB7-4F5D-48F7-9EB7-E19C7F6569F4}" type="sibTrans" cxnId="{CA37234C-9D51-4280-B406-9B763FB621A7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77A9A7DB-C2EA-4C79-8F60-AA03B5C9D9CA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информатизации</a:t>
          </a:r>
          <a:endParaRPr lang="ru-RU" sz="1100" dirty="0">
            <a:solidFill>
              <a:schemeClr val="bg1"/>
            </a:solidFill>
          </a:endParaRPr>
        </a:p>
      </dgm:t>
    </dgm:pt>
    <dgm:pt modelId="{3B33DEEC-E62B-43FB-9D90-4490AF3D775E}" type="parTrans" cxnId="{2D9436CC-2F5E-4494-A6AF-71A52B005565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356978BE-C831-4DE9-8085-A2752D25B08D}" type="sibTrans" cxnId="{2D9436CC-2F5E-4494-A6AF-71A52B005565}">
      <dgm:prSet/>
      <dgm:spPr/>
      <dgm:t>
        <a:bodyPr/>
        <a:lstStyle/>
        <a:p>
          <a:endParaRPr lang="ru-RU" sz="1600">
            <a:solidFill>
              <a:schemeClr val="bg1"/>
            </a:solidFill>
          </a:endParaRPr>
        </a:p>
      </dgm:t>
    </dgm:pt>
    <dgm:pt modelId="{097C7481-56D5-47AE-BC03-C4FCC969B25A}" type="pres">
      <dgm:prSet presAssocID="{78E81A94-712B-4E2B-873B-CF36281E5644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360CA8-7498-41CF-8BE3-1EB41EC43CE1}" type="pres">
      <dgm:prSet presAssocID="{78E81A94-712B-4E2B-873B-CF36281E5644}" presName="cycle" presStyleCnt="0"/>
      <dgm:spPr/>
    </dgm:pt>
    <dgm:pt modelId="{4160DE2C-77D2-4CA0-BBEA-8A7C9270EB31}" type="pres">
      <dgm:prSet presAssocID="{78E81A94-712B-4E2B-873B-CF36281E5644}" presName="centerShape" presStyleCnt="0"/>
      <dgm:spPr/>
    </dgm:pt>
    <dgm:pt modelId="{31E3FA68-E2FF-49ED-8246-19BFE602CB5F}" type="pres">
      <dgm:prSet presAssocID="{78E81A94-712B-4E2B-873B-CF36281E5644}" presName="connSite" presStyleLbl="node1" presStyleIdx="0" presStyleCnt="11"/>
      <dgm:spPr/>
    </dgm:pt>
    <dgm:pt modelId="{EB0D1755-B16D-4409-8090-986A91A018C0}" type="pres">
      <dgm:prSet presAssocID="{78E81A94-712B-4E2B-873B-CF36281E5644}" presName="visible" presStyleLbl="node1" presStyleIdx="0" presStyleCnt="11" custScaleX="314907" custScaleY="306332" custLinFactNeighborX="32253" custLinFactNeighborY="-2646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1F1126A-7538-4F4A-AE8B-DD86F4A1D065}" type="pres">
      <dgm:prSet presAssocID="{4B67EA48-573A-43F6-9C28-B7B299725D69}" presName="Name25" presStyleLbl="parChTrans1D1" presStyleIdx="0" presStyleCnt="10"/>
      <dgm:spPr/>
      <dgm:t>
        <a:bodyPr/>
        <a:lstStyle/>
        <a:p>
          <a:endParaRPr lang="ru-RU"/>
        </a:p>
      </dgm:t>
    </dgm:pt>
    <dgm:pt modelId="{FF99E326-A30F-4287-8B45-77EEB3B47774}" type="pres">
      <dgm:prSet presAssocID="{7698D425-18C4-4613-B171-47B1DA445123}" presName="node" presStyleCnt="0"/>
      <dgm:spPr/>
    </dgm:pt>
    <dgm:pt modelId="{9C2DBBC8-2504-4930-B18A-94537B11BDE4}" type="pres">
      <dgm:prSet presAssocID="{7698D425-18C4-4613-B171-47B1DA445123}" presName="parentNode" presStyleLbl="node1" presStyleIdx="1" presStyleCnt="11" custScaleX="482069" custScaleY="189173" custLinFactX="-473422" custLinFactY="185009" custLinFactNeighborX="-500000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69E0BC-A1AD-49D4-957E-1E6E24C55B59}" type="pres">
      <dgm:prSet presAssocID="{7698D425-18C4-4613-B171-47B1DA44512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882E4-E8A7-4F1D-95BC-CB0091BA2926}" type="pres">
      <dgm:prSet presAssocID="{68B25CE5-3DEC-4315-86E8-E1473DDFD9C6}" presName="Name25" presStyleLbl="parChTrans1D1" presStyleIdx="1" presStyleCnt="10"/>
      <dgm:spPr/>
      <dgm:t>
        <a:bodyPr/>
        <a:lstStyle/>
        <a:p>
          <a:endParaRPr lang="ru-RU"/>
        </a:p>
      </dgm:t>
    </dgm:pt>
    <dgm:pt modelId="{ED219CFE-79E1-4E28-AB51-6E0D471034C3}" type="pres">
      <dgm:prSet presAssocID="{371FE9DC-088A-4E48-9837-5713F600C352}" presName="node" presStyleCnt="0"/>
      <dgm:spPr/>
    </dgm:pt>
    <dgm:pt modelId="{238E7843-649A-4BB2-A1D7-499356BBCE59}" type="pres">
      <dgm:prSet presAssocID="{371FE9DC-088A-4E48-9837-5713F600C352}" presName="parentNode" presStyleLbl="node1" presStyleIdx="2" presStyleCnt="11" custScaleX="531645" custScaleY="227007" custLinFactX="-400000" custLinFactNeighborX="-497191" custLinFactNeighborY="325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57D6F9-2907-4B70-97E2-BB2111477511}" type="pres">
      <dgm:prSet presAssocID="{371FE9DC-088A-4E48-9837-5713F600C352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FA115-D856-4AD2-9947-770287035CBC}" type="pres">
      <dgm:prSet presAssocID="{3C721BB4-3839-4B84-9B13-3A58EBD046C5}" presName="Name25" presStyleLbl="parChTrans1D1" presStyleIdx="2" presStyleCnt="10"/>
      <dgm:spPr/>
      <dgm:t>
        <a:bodyPr/>
        <a:lstStyle/>
        <a:p>
          <a:endParaRPr lang="ru-RU"/>
        </a:p>
      </dgm:t>
    </dgm:pt>
    <dgm:pt modelId="{AFD477C9-91BF-4E8C-A88F-F58DB978B53A}" type="pres">
      <dgm:prSet presAssocID="{82AE4DF4-A7DC-45E1-B481-BDAB976BDB8D}" presName="node" presStyleCnt="0"/>
      <dgm:spPr/>
    </dgm:pt>
    <dgm:pt modelId="{6C70076C-064E-4A81-BF8C-EF2394B77C5D}" type="pres">
      <dgm:prSet presAssocID="{82AE4DF4-A7DC-45E1-B481-BDAB976BDB8D}" presName="parentNode" presStyleLbl="node1" presStyleIdx="3" presStyleCnt="11" custScaleX="592036" custScaleY="179660" custLinFactX="-198389" custLinFactY="-38070" custLinFactNeighborX="-2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471DA9-5621-4850-9225-C50C06424299}" type="pres">
      <dgm:prSet presAssocID="{82AE4DF4-A7DC-45E1-B481-BDAB976BDB8D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A7C76-8558-43D1-B73F-79F379129FD7}" type="pres">
      <dgm:prSet presAssocID="{A1A65EDE-911C-4A6B-BCA2-3B945BCF4A52}" presName="Name25" presStyleLbl="parChTrans1D1" presStyleIdx="3" presStyleCnt="10"/>
      <dgm:spPr/>
      <dgm:t>
        <a:bodyPr/>
        <a:lstStyle/>
        <a:p>
          <a:endParaRPr lang="ru-RU"/>
        </a:p>
      </dgm:t>
    </dgm:pt>
    <dgm:pt modelId="{0916C954-B0F8-4EE1-8EC5-7B188ADC75C4}" type="pres">
      <dgm:prSet presAssocID="{3E0D296A-0FE3-4C69-B4C2-FF6CFFF7DE81}" presName="node" presStyleCnt="0"/>
      <dgm:spPr/>
    </dgm:pt>
    <dgm:pt modelId="{703E4BA5-5C34-4AF7-A108-D127C8060AF1}" type="pres">
      <dgm:prSet presAssocID="{3E0D296A-0FE3-4C69-B4C2-FF6CFFF7DE81}" presName="parentNode" presStyleLbl="node1" presStyleIdx="4" presStyleCnt="11" custScaleX="599419" custScaleY="184584" custLinFactX="-23994" custLinFactY="300000" custLinFactNeighborX="-100000" custLinFactNeighborY="3164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9553F-3571-4371-A9E2-D5BB3D093F85}" type="pres">
      <dgm:prSet presAssocID="{3E0D296A-0FE3-4C69-B4C2-FF6CFFF7DE81}" presName="childNode" presStyleLbl="revTx" presStyleIdx="0" presStyleCnt="0">
        <dgm:presLayoutVars>
          <dgm:bulletEnabled val="1"/>
        </dgm:presLayoutVars>
      </dgm:prSet>
      <dgm:spPr/>
    </dgm:pt>
    <dgm:pt modelId="{BBDE2E92-C898-43FD-8FEB-E460FD464DBC}" type="pres">
      <dgm:prSet presAssocID="{19FE9767-A654-4BE6-8540-F8AD3D2D5038}" presName="Name25" presStyleLbl="parChTrans1D1" presStyleIdx="4" presStyleCnt="10"/>
      <dgm:spPr/>
      <dgm:t>
        <a:bodyPr/>
        <a:lstStyle/>
        <a:p>
          <a:endParaRPr lang="ru-RU"/>
        </a:p>
      </dgm:t>
    </dgm:pt>
    <dgm:pt modelId="{E7D1630E-A70D-4C17-81DB-0BBEAF35E87F}" type="pres">
      <dgm:prSet presAssocID="{62117076-E057-4107-AA73-AE6E3C0C7515}" presName="node" presStyleCnt="0"/>
      <dgm:spPr/>
    </dgm:pt>
    <dgm:pt modelId="{E0F965C0-81D7-4EB4-8C09-095B3BBA919A}" type="pres">
      <dgm:prSet presAssocID="{62117076-E057-4107-AA73-AE6E3C0C7515}" presName="parentNode" presStyleLbl="node1" presStyleIdx="5" presStyleCnt="11" custScaleX="587639" custScaleY="194670" custLinFactNeighborX="37083" custLinFactNeighborY="-170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D8929-1905-4565-8926-A48D3B53C563}" type="pres">
      <dgm:prSet presAssocID="{62117076-E057-4107-AA73-AE6E3C0C7515}" presName="childNode" presStyleLbl="revTx" presStyleIdx="0" presStyleCnt="0">
        <dgm:presLayoutVars>
          <dgm:bulletEnabled val="1"/>
        </dgm:presLayoutVars>
      </dgm:prSet>
      <dgm:spPr/>
    </dgm:pt>
    <dgm:pt modelId="{0C5710D5-B2CB-49D9-8A9C-E371FAF56D78}" type="pres">
      <dgm:prSet presAssocID="{EF611761-782C-4DBF-93AE-CEF2D9F7A30C}" presName="Name25" presStyleLbl="parChTrans1D1" presStyleIdx="5" presStyleCnt="10"/>
      <dgm:spPr/>
      <dgm:t>
        <a:bodyPr/>
        <a:lstStyle/>
        <a:p>
          <a:endParaRPr lang="ru-RU"/>
        </a:p>
      </dgm:t>
    </dgm:pt>
    <dgm:pt modelId="{E30D1622-9B9F-482A-AA42-40818B651C02}" type="pres">
      <dgm:prSet presAssocID="{29EDC1DF-6354-4C46-96FD-7356CC3C52B1}" presName="node" presStyleCnt="0"/>
      <dgm:spPr/>
    </dgm:pt>
    <dgm:pt modelId="{B5442204-9809-41AB-8582-506AB072766B}" type="pres">
      <dgm:prSet presAssocID="{29EDC1DF-6354-4C46-96FD-7356CC3C52B1}" presName="parentNode" presStyleLbl="node1" presStyleIdx="6" presStyleCnt="11" custScaleX="511827" custScaleY="172071" custLinFactX="-310545" custLinFactY="149102" custLinFactNeighborX="-400000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C4059-EA8B-4835-9493-CE899F29D1AC}" type="pres">
      <dgm:prSet presAssocID="{29EDC1DF-6354-4C46-96FD-7356CC3C52B1}" presName="childNode" presStyleLbl="revTx" presStyleIdx="0" presStyleCnt="0">
        <dgm:presLayoutVars>
          <dgm:bulletEnabled val="1"/>
        </dgm:presLayoutVars>
      </dgm:prSet>
      <dgm:spPr/>
    </dgm:pt>
    <dgm:pt modelId="{2E4A8F89-1DC9-4D2A-A4C0-011088496F2C}" type="pres">
      <dgm:prSet presAssocID="{88AF6C68-D4AC-4C40-AA6D-5308C4E0D087}" presName="Name25" presStyleLbl="parChTrans1D1" presStyleIdx="6" presStyleCnt="10"/>
      <dgm:spPr/>
      <dgm:t>
        <a:bodyPr/>
        <a:lstStyle/>
        <a:p>
          <a:endParaRPr lang="ru-RU"/>
        </a:p>
      </dgm:t>
    </dgm:pt>
    <dgm:pt modelId="{BC59A297-4E96-45D0-AFB9-8FC88CCBC0CB}" type="pres">
      <dgm:prSet presAssocID="{267B9FEE-0A33-4E2F-94B6-DE1D88E82ECC}" presName="node" presStyleCnt="0"/>
      <dgm:spPr/>
    </dgm:pt>
    <dgm:pt modelId="{BC187824-198E-4A64-A686-AEC805B515FC}" type="pres">
      <dgm:prSet presAssocID="{267B9FEE-0A33-4E2F-94B6-DE1D88E82ECC}" presName="parentNode" presStyleLbl="node1" presStyleIdx="7" presStyleCnt="11" custScaleX="487218" custScaleY="172071" custLinFactX="-586182" custLinFactY="-38292" custLinFactNeighborX="-60000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E42CEB-B4E0-4F1D-95A1-54DBADDAC43B}" type="pres">
      <dgm:prSet presAssocID="{267B9FEE-0A33-4E2F-94B6-DE1D88E82ECC}" presName="childNode" presStyleLbl="revTx" presStyleIdx="0" presStyleCnt="0">
        <dgm:presLayoutVars>
          <dgm:bulletEnabled val="1"/>
        </dgm:presLayoutVars>
      </dgm:prSet>
      <dgm:spPr/>
    </dgm:pt>
    <dgm:pt modelId="{BBF78E70-35E5-4895-AA10-EB1003399715}" type="pres">
      <dgm:prSet presAssocID="{42B09B4D-0F2B-48FC-9BB7-9162684D4542}" presName="Name25" presStyleLbl="parChTrans1D1" presStyleIdx="7" presStyleCnt="10"/>
      <dgm:spPr/>
      <dgm:t>
        <a:bodyPr/>
        <a:lstStyle/>
        <a:p>
          <a:endParaRPr lang="ru-RU"/>
        </a:p>
      </dgm:t>
    </dgm:pt>
    <dgm:pt modelId="{7C7CD10F-7674-46A8-851B-30DA910DD893}" type="pres">
      <dgm:prSet presAssocID="{3D9E8D28-4752-4015-8D5A-96ED562E5F91}" presName="node" presStyleCnt="0"/>
      <dgm:spPr/>
    </dgm:pt>
    <dgm:pt modelId="{EA9EEA33-10C3-41F9-9E39-15A0D4D4A3B6}" type="pres">
      <dgm:prSet presAssocID="{3D9E8D28-4752-4015-8D5A-96ED562E5F91}" presName="parentNode" presStyleLbl="node1" presStyleIdx="8" presStyleCnt="11" custScaleX="771731" custScaleY="172071" custLinFactX="18065" custLinFactY="-300000" custLinFactNeighborX="100000" custLinFactNeighborY="-37330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06ED5E-2F3F-40B7-9C22-521C6EAC219E}" type="pres">
      <dgm:prSet presAssocID="{3D9E8D28-4752-4015-8D5A-96ED562E5F91}" presName="childNode" presStyleLbl="revTx" presStyleIdx="0" presStyleCnt="0">
        <dgm:presLayoutVars>
          <dgm:bulletEnabled val="1"/>
        </dgm:presLayoutVars>
      </dgm:prSet>
      <dgm:spPr/>
    </dgm:pt>
    <dgm:pt modelId="{DC2CF467-B1CB-4C50-91E8-BD67C8F7C3FD}" type="pres">
      <dgm:prSet presAssocID="{9D8A1F63-8BD7-4191-B96B-DC48B815685D}" presName="Name25" presStyleLbl="parChTrans1D1" presStyleIdx="8" presStyleCnt="10"/>
      <dgm:spPr/>
      <dgm:t>
        <a:bodyPr/>
        <a:lstStyle/>
        <a:p>
          <a:endParaRPr lang="ru-RU"/>
        </a:p>
      </dgm:t>
    </dgm:pt>
    <dgm:pt modelId="{6B62526F-3BAB-439A-BA5E-331D5F77936B}" type="pres">
      <dgm:prSet presAssocID="{A3EEE095-37A8-4F79-850C-D1D63092F11F}" presName="node" presStyleCnt="0"/>
      <dgm:spPr/>
    </dgm:pt>
    <dgm:pt modelId="{DE8C093E-274F-4F0E-A36B-A96D64503712}" type="pres">
      <dgm:prSet presAssocID="{A3EEE095-37A8-4F79-850C-D1D63092F11F}" presName="parentNode" presStyleLbl="node1" presStyleIdx="9" presStyleCnt="11" custScaleX="514934" custScaleY="172071" custLinFactX="-500000" custLinFactY="-39325" custLinFactNeighborX="-547440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24975E-0A12-44E6-B42F-67520206A376}" type="pres">
      <dgm:prSet presAssocID="{A3EEE095-37A8-4F79-850C-D1D63092F11F}" presName="childNode" presStyleLbl="revTx" presStyleIdx="0" presStyleCnt="0">
        <dgm:presLayoutVars>
          <dgm:bulletEnabled val="1"/>
        </dgm:presLayoutVars>
      </dgm:prSet>
      <dgm:spPr/>
    </dgm:pt>
    <dgm:pt modelId="{52D3E8BA-B443-4087-9F4C-729F9AEC1BAF}" type="pres">
      <dgm:prSet presAssocID="{3B33DEEC-E62B-43FB-9D90-4490AF3D775E}" presName="Name25" presStyleLbl="parChTrans1D1" presStyleIdx="9" presStyleCnt="10"/>
      <dgm:spPr/>
      <dgm:t>
        <a:bodyPr/>
        <a:lstStyle/>
        <a:p>
          <a:endParaRPr lang="ru-RU"/>
        </a:p>
      </dgm:t>
    </dgm:pt>
    <dgm:pt modelId="{536273FC-FD9A-412E-A5B7-E93F4BD1E392}" type="pres">
      <dgm:prSet presAssocID="{77A9A7DB-C2EA-4C79-8F60-AA03B5C9D9CA}" presName="node" presStyleCnt="0"/>
      <dgm:spPr/>
    </dgm:pt>
    <dgm:pt modelId="{2A8DEC9B-4485-4FEE-824B-F9C4862DA06B}" type="pres">
      <dgm:prSet presAssocID="{77A9A7DB-C2EA-4C79-8F60-AA03B5C9D9CA}" presName="parentNode" presStyleLbl="node1" presStyleIdx="10" presStyleCnt="11" custScaleX="514935" custScaleY="172071" custLinFactX="100000" custLinFactY="-187286" custLinFactNeighborX="136420" custLinFactNeighborY="-2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AE53A9-3C07-4F48-A63F-4621FCFB32A3}" type="pres">
      <dgm:prSet presAssocID="{77A9A7DB-C2EA-4C79-8F60-AA03B5C9D9CA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4E270E18-B67D-4A1D-B2DC-22B36FBACE02}" type="presOf" srcId="{EF611761-782C-4DBF-93AE-CEF2D9F7A30C}" destId="{0C5710D5-B2CB-49D9-8A9C-E371FAF56D78}" srcOrd="0" destOrd="0" presId="urn:microsoft.com/office/officeart/2005/8/layout/radial2"/>
    <dgm:cxn modelId="{B27D10CA-DA9D-459C-BC0E-5BDC9EB7813D}" type="presOf" srcId="{3B33DEEC-E62B-43FB-9D90-4490AF3D775E}" destId="{52D3E8BA-B443-4087-9F4C-729F9AEC1BAF}" srcOrd="0" destOrd="0" presId="urn:microsoft.com/office/officeart/2005/8/layout/radial2"/>
    <dgm:cxn modelId="{542604BA-C38D-4C24-BDFB-669F209A3AA4}" type="presOf" srcId="{78E81A94-712B-4E2B-873B-CF36281E5644}" destId="{097C7481-56D5-47AE-BC03-C4FCC969B25A}" srcOrd="0" destOrd="0" presId="urn:microsoft.com/office/officeart/2005/8/layout/radial2"/>
    <dgm:cxn modelId="{1B3F286E-718C-4369-BBA0-CCAB6A037D61}" type="presOf" srcId="{68B25CE5-3DEC-4315-86E8-E1473DDFD9C6}" destId="{143882E4-E8A7-4F1D-95BC-CB0091BA2926}" srcOrd="0" destOrd="0" presId="urn:microsoft.com/office/officeart/2005/8/layout/radial2"/>
    <dgm:cxn modelId="{E96AF6E3-AE41-4BAB-8ADA-DA4C2E328425}" type="presOf" srcId="{9D8A1F63-8BD7-4191-B96B-DC48B815685D}" destId="{DC2CF467-B1CB-4C50-91E8-BD67C8F7C3FD}" srcOrd="0" destOrd="0" presId="urn:microsoft.com/office/officeart/2005/8/layout/radial2"/>
    <dgm:cxn modelId="{C078DFAB-B27F-45A2-B95C-7B1F7D8758E6}" type="presOf" srcId="{A1A65EDE-911C-4A6B-BCA2-3B945BCF4A52}" destId="{1D3A7C76-8558-43D1-B73F-79F379129FD7}" srcOrd="0" destOrd="0" presId="urn:microsoft.com/office/officeart/2005/8/layout/radial2"/>
    <dgm:cxn modelId="{710EFEF9-0DAC-44BA-A6E2-56D8061A74F8}" type="presOf" srcId="{19FE9767-A654-4BE6-8540-F8AD3D2D5038}" destId="{BBDE2E92-C898-43FD-8FEB-E460FD464DBC}" srcOrd="0" destOrd="0" presId="urn:microsoft.com/office/officeart/2005/8/layout/radial2"/>
    <dgm:cxn modelId="{C56C3AD1-179D-4367-8026-8DEFC04453C3}" type="presOf" srcId="{A3EEE095-37A8-4F79-850C-D1D63092F11F}" destId="{DE8C093E-274F-4F0E-A36B-A96D64503712}" srcOrd="0" destOrd="0" presId="urn:microsoft.com/office/officeart/2005/8/layout/radial2"/>
    <dgm:cxn modelId="{C8619EBF-0DA5-4C2E-9656-8DF5B105001F}" type="presOf" srcId="{267B9FEE-0A33-4E2F-94B6-DE1D88E82ECC}" destId="{BC187824-198E-4A64-A686-AEC805B515FC}" srcOrd="0" destOrd="0" presId="urn:microsoft.com/office/officeart/2005/8/layout/radial2"/>
    <dgm:cxn modelId="{6BC311EF-ABB9-403E-98FE-5CDA854368EC}" type="presOf" srcId="{4B67EA48-573A-43F6-9C28-B7B299725D69}" destId="{51F1126A-7538-4F4A-AE8B-DD86F4A1D065}" srcOrd="0" destOrd="0" presId="urn:microsoft.com/office/officeart/2005/8/layout/radial2"/>
    <dgm:cxn modelId="{A848B575-908E-40E8-8505-68F6FDD62A2F}" type="presOf" srcId="{29EDC1DF-6354-4C46-96FD-7356CC3C52B1}" destId="{B5442204-9809-41AB-8582-506AB072766B}" srcOrd="0" destOrd="0" presId="urn:microsoft.com/office/officeart/2005/8/layout/radial2"/>
    <dgm:cxn modelId="{D36B849B-47D0-4206-A18E-DA4A21811A0D}" type="presOf" srcId="{62117076-E057-4107-AA73-AE6E3C0C7515}" destId="{E0F965C0-81D7-4EB4-8C09-095B3BBA919A}" srcOrd="0" destOrd="0" presId="urn:microsoft.com/office/officeart/2005/8/layout/radial2"/>
    <dgm:cxn modelId="{531B6EAB-15EA-4CFC-A6F0-D1347E7415FC}" srcId="{78E81A94-712B-4E2B-873B-CF36281E5644}" destId="{29EDC1DF-6354-4C46-96FD-7356CC3C52B1}" srcOrd="5" destOrd="0" parTransId="{EF611761-782C-4DBF-93AE-CEF2D9F7A30C}" sibTransId="{D7391354-C7A3-442D-8A36-1C7D8A77F3C3}"/>
    <dgm:cxn modelId="{1F49AF09-A85C-45EF-8F7E-206B2572A680}" srcId="{78E81A94-712B-4E2B-873B-CF36281E5644}" destId="{62117076-E057-4107-AA73-AE6E3C0C7515}" srcOrd="4" destOrd="0" parTransId="{19FE9767-A654-4BE6-8540-F8AD3D2D5038}" sibTransId="{62ADEA05-F3C9-4A54-98FB-72C5C7CF6357}"/>
    <dgm:cxn modelId="{388A4FD5-C57D-4DF6-BBE2-E8A2BA2110B9}" srcId="{78E81A94-712B-4E2B-873B-CF36281E5644}" destId="{3D9E8D28-4752-4015-8D5A-96ED562E5F91}" srcOrd="7" destOrd="0" parTransId="{42B09B4D-0F2B-48FC-9BB7-9162684D4542}" sibTransId="{58FFD149-B0B4-430A-ABC3-FB567E64C90E}"/>
    <dgm:cxn modelId="{5C5A514C-9511-48A8-89F8-03B3BF2F4327}" type="presOf" srcId="{88AF6C68-D4AC-4C40-AA6D-5308C4E0D087}" destId="{2E4A8F89-1DC9-4D2A-A4C0-011088496F2C}" srcOrd="0" destOrd="0" presId="urn:microsoft.com/office/officeart/2005/8/layout/radial2"/>
    <dgm:cxn modelId="{C92D655B-AC26-4765-B909-B5F040F4E5AB}" type="presOf" srcId="{42B09B4D-0F2B-48FC-9BB7-9162684D4542}" destId="{BBF78E70-35E5-4895-AA10-EB1003399715}" srcOrd="0" destOrd="0" presId="urn:microsoft.com/office/officeart/2005/8/layout/radial2"/>
    <dgm:cxn modelId="{D9CA8DE9-B413-42EC-9D54-F2B7AFEB09D3}" srcId="{78E81A94-712B-4E2B-873B-CF36281E5644}" destId="{267B9FEE-0A33-4E2F-94B6-DE1D88E82ECC}" srcOrd="6" destOrd="0" parTransId="{88AF6C68-D4AC-4C40-AA6D-5308C4E0D087}" sibTransId="{C256C793-556D-4F51-86DF-01D2600620DF}"/>
    <dgm:cxn modelId="{4EC5DCAD-FA46-4708-A00A-4079E26598A6}" type="presOf" srcId="{371FE9DC-088A-4E48-9837-5713F600C352}" destId="{238E7843-649A-4BB2-A1D7-499356BBCE59}" srcOrd="0" destOrd="0" presId="urn:microsoft.com/office/officeart/2005/8/layout/radial2"/>
    <dgm:cxn modelId="{A59DC950-706E-403B-8EE9-23FAEEDBBC03}" type="presOf" srcId="{82AE4DF4-A7DC-45E1-B481-BDAB976BDB8D}" destId="{6C70076C-064E-4A81-BF8C-EF2394B77C5D}" srcOrd="0" destOrd="0" presId="urn:microsoft.com/office/officeart/2005/8/layout/radial2"/>
    <dgm:cxn modelId="{B2F79B0D-F88A-449B-B005-60099AF1DE0B}" srcId="{78E81A94-712B-4E2B-873B-CF36281E5644}" destId="{371FE9DC-088A-4E48-9837-5713F600C352}" srcOrd="1" destOrd="0" parTransId="{68B25CE5-3DEC-4315-86E8-E1473DDFD9C6}" sibTransId="{DFBBEED2-E6CB-4A24-B956-C41118E203D3}"/>
    <dgm:cxn modelId="{0C2A7F15-D03C-45CA-9F59-A178F40F1098}" type="presOf" srcId="{3E0D296A-0FE3-4C69-B4C2-FF6CFFF7DE81}" destId="{703E4BA5-5C34-4AF7-A108-D127C8060AF1}" srcOrd="0" destOrd="0" presId="urn:microsoft.com/office/officeart/2005/8/layout/radial2"/>
    <dgm:cxn modelId="{042ED595-6A00-41B6-A899-6EAB645A8EA9}" srcId="{78E81A94-712B-4E2B-873B-CF36281E5644}" destId="{82AE4DF4-A7DC-45E1-B481-BDAB976BDB8D}" srcOrd="2" destOrd="0" parTransId="{3C721BB4-3839-4B84-9B13-3A58EBD046C5}" sibTransId="{47CE3D8A-444B-4C09-BFCD-4B5D2760BD4B}"/>
    <dgm:cxn modelId="{FBDC0269-D55A-4748-9958-83D9290CCB13}" type="presOf" srcId="{7698D425-18C4-4613-B171-47B1DA445123}" destId="{9C2DBBC8-2504-4930-B18A-94537B11BDE4}" srcOrd="0" destOrd="0" presId="urn:microsoft.com/office/officeart/2005/8/layout/radial2"/>
    <dgm:cxn modelId="{7C1A692D-F74A-4AF0-80AE-8EC558CD0862}" srcId="{78E81A94-712B-4E2B-873B-CF36281E5644}" destId="{3E0D296A-0FE3-4C69-B4C2-FF6CFFF7DE81}" srcOrd="3" destOrd="0" parTransId="{A1A65EDE-911C-4A6B-BCA2-3B945BCF4A52}" sibTransId="{4BC25D3C-DE86-4B76-A107-D804BB05E14F}"/>
    <dgm:cxn modelId="{829000D3-215C-40D4-9D1D-C432DA93E280}" type="presOf" srcId="{3D9E8D28-4752-4015-8D5A-96ED562E5F91}" destId="{EA9EEA33-10C3-41F9-9E39-15A0D4D4A3B6}" srcOrd="0" destOrd="0" presId="urn:microsoft.com/office/officeart/2005/8/layout/radial2"/>
    <dgm:cxn modelId="{B3E8E253-DAD1-47E7-9E48-CF3D42FF47A7}" srcId="{78E81A94-712B-4E2B-873B-CF36281E5644}" destId="{7698D425-18C4-4613-B171-47B1DA445123}" srcOrd="0" destOrd="0" parTransId="{4B67EA48-573A-43F6-9C28-B7B299725D69}" sibTransId="{1A32DDE5-AF86-42AA-8B5D-917574F6864A}"/>
    <dgm:cxn modelId="{2D9436CC-2F5E-4494-A6AF-71A52B005565}" srcId="{78E81A94-712B-4E2B-873B-CF36281E5644}" destId="{77A9A7DB-C2EA-4C79-8F60-AA03B5C9D9CA}" srcOrd="9" destOrd="0" parTransId="{3B33DEEC-E62B-43FB-9D90-4490AF3D775E}" sibTransId="{356978BE-C831-4DE9-8085-A2752D25B08D}"/>
    <dgm:cxn modelId="{CA37234C-9D51-4280-B406-9B763FB621A7}" srcId="{78E81A94-712B-4E2B-873B-CF36281E5644}" destId="{A3EEE095-37A8-4F79-850C-D1D63092F11F}" srcOrd="8" destOrd="0" parTransId="{9D8A1F63-8BD7-4191-B96B-DC48B815685D}" sibTransId="{310FDCB7-4F5D-48F7-9EB7-E19C7F6569F4}"/>
    <dgm:cxn modelId="{0DBCF601-69C8-47E1-B844-60B827DA290B}" type="presOf" srcId="{3C721BB4-3839-4B84-9B13-3A58EBD046C5}" destId="{823FA115-D856-4AD2-9947-770287035CBC}" srcOrd="0" destOrd="0" presId="urn:microsoft.com/office/officeart/2005/8/layout/radial2"/>
    <dgm:cxn modelId="{9891ACEA-5A0D-4565-8735-FF5511DDAB8C}" type="presOf" srcId="{77A9A7DB-C2EA-4C79-8F60-AA03B5C9D9CA}" destId="{2A8DEC9B-4485-4FEE-824B-F9C4862DA06B}" srcOrd="0" destOrd="0" presId="urn:microsoft.com/office/officeart/2005/8/layout/radial2"/>
    <dgm:cxn modelId="{8AB3C22E-7C55-46AD-8859-E244F10B5399}" type="presParOf" srcId="{097C7481-56D5-47AE-BC03-C4FCC969B25A}" destId="{C4360CA8-7498-41CF-8BE3-1EB41EC43CE1}" srcOrd="0" destOrd="0" presId="urn:microsoft.com/office/officeart/2005/8/layout/radial2"/>
    <dgm:cxn modelId="{12C0DBC1-9ED0-4783-B68C-2166D86EB046}" type="presParOf" srcId="{C4360CA8-7498-41CF-8BE3-1EB41EC43CE1}" destId="{4160DE2C-77D2-4CA0-BBEA-8A7C9270EB31}" srcOrd="0" destOrd="0" presId="urn:microsoft.com/office/officeart/2005/8/layout/radial2"/>
    <dgm:cxn modelId="{894E7457-387F-4368-BB16-9C29AEB2E72F}" type="presParOf" srcId="{4160DE2C-77D2-4CA0-BBEA-8A7C9270EB31}" destId="{31E3FA68-E2FF-49ED-8246-19BFE602CB5F}" srcOrd="0" destOrd="0" presId="urn:microsoft.com/office/officeart/2005/8/layout/radial2"/>
    <dgm:cxn modelId="{D72B0AC0-EB27-437A-8F59-89B4E15874B8}" type="presParOf" srcId="{4160DE2C-77D2-4CA0-BBEA-8A7C9270EB31}" destId="{EB0D1755-B16D-4409-8090-986A91A018C0}" srcOrd="1" destOrd="0" presId="urn:microsoft.com/office/officeart/2005/8/layout/radial2"/>
    <dgm:cxn modelId="{978B22FE-B16E-4DCD-9595-1FABF85A17E2}" type="presParOf" srcId="{C4360CA8-7498-41CF-8BE3-1EB41EC43CE1}" destId="{51F1126A-7538-4F4A-AE8B-DD86F4A1D065}" srcOrd="1" destOrd="0" presId="urn:microsoft.com/office/officeart/2005/8/layout/radial2"/>
    <dgm:cxn modelId="{2CADA8E3-18F1-42D6-B366-D59060C6BF0E}" type="presParOf" srcId="{C4360CA8-7498-41CF-8BE3-1EB41EC43CE1}" destId="{FF99E326-A30F-4287-8B45-77EEB3B47774}" srcOrd="2" destOrd="0" presId="urn:microsoft.com/office/officeart/2005/8/layout/radial2"/>
    <dgm:cxn modelId="{38D4AD1E-8C2E-4361-A461-F2BC3CE1D014}" type="presParOf" srcId="{FF99E326-A30F-4287-8B45-77EEB3B47774}" destId="{9C2DBBC8-2504-4930-B18A-94537B11BDE4}" srcOrd="0" destOrd="0" presId="urn:microsoft.com/office/officeart/2005/8/layout/radial2"/>
    <dgm:cxn modelId="{0EB4FC4C-CD8B-40D6-8300-274FB44181C8}" type="presParOf" srcId="{FF99E326-A30F-4287-8B45-77EEB3B47774}" destId="{0B69E0BC-A1AD-49D4-957E-1E6E24C55B59}" srcOrd="1" destOrd="0" presId="urn:microsoft.com/office/officeart/2005/8/layout/radial2"/>
    <dgm:cxn modelId="{CA63AEDA-12FD-49CF-A803-5CD1B3FE80FC}" type="presParOf" srcId="{C4360CA8-7498-41CF-8BE3-1EB41EC43CE1}" destId="{143882E4-E8A7-4F1D-95BC-CB0091BA2926}" srcOrd="3" destOrd="0" presId="urn:microsoft.com/office/officeart/2005/8/layout/radial2"/>
    <dgm:cxn modelId="{F7F35406-E48E-4F55-975C-DEDB911DD653}" type="presParOf" srcId="{C4360CA8-7498-41CF-8BE3-1EB41EC43CE1}" destId="{ED219CFE-79E1-4E28-AB51-6E0D471034C3}" srcOrd="4" destOrd="0" presId="urn:microsoft.com/office/officeart/2005/8/layout/radial2"/>
    <dgm:cxn modelId="{AB96EE27-DA31-47F0-9BAD-C56B6BA1589F}" type="presParOf" srcId="{ED219CFE-79E1-4E28-AB51-6E0D471034C3}" destId="{238E7843-649A-4BB2-A1D7-499356BBCE59}" srcOrd="0" destOrd="0" presId="urn:microsoft.com/office/officeart/2005/8/layout/radial2"/>
    <dgm:cxn modelId="{FAC392B9-41C0-4412-BF36-F1F681193A18}" type="presParOf" srcId="{ED219CFE-79E1-4E28-AB51-6E0D471034C3}" destId="{3257D6F9-2907-4B70-97E2-BB2111477511}" srcOrd="1" destOrd="0" presId="urn:microsoft.com/office/officeart/2005/8/layout/radial2"/>
    <dgm:cxn modelId="{5AAFC882-B035-4E0C-B452-F23C4D751658}" type="presParOf" srcId="{C4360CA8-7498-41CF-8BE3-1EB41EC43CE1}" destId="{823FA115-D856-4AD2-9947-770287035CBC}" srcOrd="5" destOrd="0" presId="urn:microsoft.com/office/officeart/2005/8/layout/radial2"/>
    <dgm:cxn modelId="{124C7D9A-FBA7-4EF1-BC23-3AF4E80BEA5E}" type="presParOf" srcId="{C4360CA8-7498-41CF-8BE3-1EB41EC43CE1}" destId="{AFD477C9-91BF-4E8C-A88F-F58DB978B53A}" srcOrd="6" destOrd="0" presId="urn:microsoft.com/office/officeart/2005/8/layout/radial2"/>
    <dgm:cxn modelId="{ECC9C309-475D-41D5-B739-F8014A77355A}" type="presParOf" srcId="{AFD477C9-91BF-4E8C-A88F-F58DB978B53A}" destId="{6C70076C-064E-4A81-BF8C-EF2394B77C5D}" srcOrd="0" destOrd="0" presId="urn:microsoft.com/office/officeart/2005/8/layout/radial2"/>
    <dgm:cxn modelId="{9FDBA785-5DB3-4956-9EA6-433BBA3468E4}" type="presParOf" srcId="{AFD477C9-91BF-4E8C-A88F-F58DB978B53A}" destId="{37471DA9-5621-4850-9225-C50C06424299}" srcOrd="1" destOrd="0" presId="urn:microsoft.com/office/officeart/2005/8/layout/radial2"/>
    <dgm:cxn modelId="{BAC12CD2-CCBB-4349-B021-1F75B21C93C9}" type="presParOf" srcId="{C4360CA8-7498-41CF-8BE3-1EB41EC43CE1}" destId="{1D3A7C76-8558-43D1-B73F-79F379129FD7}" srcOrd="7" destOrd="0" presId="urn:microsoft.com/office/officeart/2005/8/layout/radial2"/>
    <dgm:cxn modelId="{38D001B5-F648-4198-B01B-88711E1BA23C}" type="presParOf" srcId="{C4360CA8-7498-41CF-8BE3-1EB41EC43CE1}" destId="{0916C954-B0F8-4EE1-8EC5-7B188ADC75C4}" srcOrd="8" destOrd="0" presId="urn:microsoft.com/office/officeart/2005/8/layout/radial2"/>
    <dgm:cxn modelId="{967D0A55-D5FA-4BFD-B4CA-2897FCB33ABA}" type="presParOf" srcId="{0916C954-B0F8-4EE1-8EC5-7B188ADC75C4}" destId="{703E4BA5-5C34-4AF7-A108-D127C8060AF1}" srcOrd="0" destOrd="0" presId="urn:microsoft.com/office/officeart/2005/8/layout/radial2"/>
    <dgm:cxn modelId="{FC37C974-1CD2-48AC-ACA1-13142A816504}" type="presParOf" srcId="{0916C954-B0F8-4EE1-8EC5-7B188ADC75C4}" destId="{0CF9553F-3571-4371-A9E2-D5BB3D093F85}" srcOrd="1" destOrd="0" presId="urn:microsoft.com/office/officeart/2005/8/layout/radial2"/>
    <dgm:cxn modelId="{B7C33DB3-AD89-40EB-903C-2F815B0D8579}" type="presParOf" srcId="{C4360CA8-7498-41CF-8BE3-1EB41EC43CE1}" destId="{BBDE2E92-C898-43FD-8FEB-E460FD464DBC}" srcOrd="9" destOrd="0" presId="urn:microsoft.com/office/officeart/2005/8/layout/radial2"/>
    <dgm:cxn modelId="{968503EA-4236-443F-A6DE-123DAD28DAAC}" type="presParOf" srcId="{C4360CA8-7498-41CF-8BE3-1EB41EC43CE1}" destId="{E7D1630E-A70D-4C17-81DB-0BBEAF35E87F}" srcOrd="10" destOrd="0" presId="urn:microsoft.com/office/officeart/2005/8/layout/radial2"/>
    <dgm:cxn modelId="{F194287D-1F4B-464F-8156-DDD4E28B9AC0}" type="presParOf" srcId="{E7D1630E-A70D-4C17-81DB-0BBEAF35E87F}" destId="{E0F965C0-81D7-4EB4-8C09-095B3BBA919A}" srcOrd="0" destOrd="0" presId="urn:microsoft.com/office/officeart/2005/8/layout/radial2"/>
    <dgm:cxn modelId="{0F55A18B-CDA7-4BB5-A9D0-304AF2E41E4A}" type="presParOf" srcId="{E7D1630E-A70D-4C17-81DB-0BBEAF35E87F}" destId="{4D3D8929-1905-4565-8926-A48D3B53C563}" srcOrd="1" destOrd="0" presId="urn:microsoft.com/office/officeart/2005/8/layout/radial2"/>
    <dgm:cxn modelId="{59CCA801-97E0-4F7F-9B44-52964CA25F34}" type="presParOf" srcId="{C4360CA8-7498-41CF-8BE3-1EB41EC43CE1}" destId="{0C5710D5-B2CB-49D9-8A9C-E371FAF56D78}" srcOrd="11" destOrd="0" presId="urn:microsoft.com/office/officeart/2005/8/layout/radial2"/>
    <dgm:cxn modelId="{D3C11CD6-48CE-408A-A833-B2D26662C14E}" type="presParOf" srcId="{C4360CA8-7498-41CF-8BE3-1EB41EC43CE1}" destId="{E30D1622-9B9F-482A-AA42-40818B651C02}" srcOrd="12" destOrd="0" presId="urn:microsoft.com/office/officeart/2005/8/layout/radial2"/>
    <dgm:cxn modelId="{840459A8-1BF4-49D6-8664-51912D30371D}" type="presParOf" srcId="{E30D1622-9B9F-482A-AA42-40818B651C02}" destId="{B5442204-9809-41AB-8582-506AB072766B}" srcOrd="0" destOrd="0" presId="urn:microsoft.com/office/officeart/2005/8/layout/radial2"/>
    <dgm:cxn modelId="{D30FD809-8FF8-44B6-9078-FA30BEE8BF29}" type="presParOf" srcId="{E30D1622-9B9F-482A-AA42-40818B651C02}" destId="{B2CC4059-EA8B-4835-9493-CE899F29D1AC}" srcOrd="1" destOrd="0" presId="urn:microsoft.com/office/officeart/2005/8/layout/radial2"/>
    <dgm:cxn modelId="{78C3F7D5-F91F-47CF-B92D-0B23B9771EDB}" type="presParOf" srcId="{C4360CA8-7498-41CF-8BE3-1EB41EC43CE1}" destId="{2E4A8F89-1DC9-4D2A-A4C0-011088496F2C}" srcOrd="13" destOrd="0" presId="urn:microsoft.com/office/officeart/2005/8/layout/radial2"/>
    <dgm:cxn modelId="{F9147740-E5F9-43D2-B259-53519D5E617E}" type="presParOf" srcId="{C4360CA8-7498-41CF-8BE3-1EB41EC43CE1}" destId="{BC59A297-4E96-45D0-AFB9-8FC88CCBC0CB}" srcOrd="14" destOrd="0" presId="urn:microsoft.com/office/officeart/2005/8/layout/radial2"/>
    <dgm:cxn modelId="{80EB4EDF-B117-462F-9875-33D730897D88}" type="presParOf" srcId="{BC59A297-4E96-45D0-AFB9-8FC88CCBC0CB}" destId="{BC187824-198E-4A64-A686-AEC805B515FC}" srcOrd="0" destOrd="0" presId="urn:microsoft.com/office/officeart/2005/8/layout/radial2"/>
    <dgm:cxn modelId="{0E386B7F-4F9B-4734-B280-F6E27E358C01}" type="presParOf" srcId="{BC59A297-4E96-45D0-AFB9-8FC88CCBC0CB}" destId="{98E42CEB-B4E0-4F1D-95A1-54DBADDAC43B}" srcOrd="1" destOrd="0" presId="urn:microsoft.com/office/officeart/2005/8/layout/radial2"/>
    <dgm:cxn modelId="{77781711-9225-448D-BEF2-D3AF7CF1DF4E}" type="presParOf" srcId="{C4360CA8-7498-41CF-8BE3-1EB41EC43CE1}" destId="{BBF78E70-35E5-4895-AA10-EB1003399715}" srcOrd="15" destOrd="0" presId="urn:microsoft.com/office/officeart/2005/8/layout/radial2"/>
    <dgm:cxn modelId="{B4A337F9-1537-49CE-82BC-6C158FB2FAD3}" type="presParOf" srcId="{C4360CA8-7498-41CF-8BE3-1EB41EC43CE1}" destId="{7C7CD10F-7674-46A8-851B-30DA910DD893}" srcOrd="16" destOrd="0" presId="urn:microsoft.com/office/officeart/2005/8/layout/radial2"/>
    <dgm:cxn modelId="{8046C000-B523-4486-B01E-03C41642DCCE}" type="presParOf" srcId="{7C7CD10F-7674-46A8-851B-30DA910DD893}" destId="{EA9EEA33-10C3-41F9-9E39-15A0D4D4A3B6}" srcOrd="0" destOrd="0" presId="urn:microsoft.com/office/officeart/2005/8/layout/radial2"/>
    <dgm:cxn modelId="{3DE9E9CD-ADDD-4ED8-9838-C693508FB1D9}" type="presParOf" srcId="{7C7CD10F-7674-46A8-851B-30DA910DD893}" destId="{3406ED5E-2F3F-40B7-9C22-521C6EAC219E}" srcOrd="1" destOrd="0" presId="urn:microsoft.com/office/officeart/2005/8/layout/radial2"/>
    <dgm:cxn modelId="{A58484A3-EC18-4298-AC27-3EF7B738E1A5}" type="presParOf" srcId="{C4360CA8-7498-41CF-8BE3-1EB41EC43CE1}" destId="{DC2CF467-B1CB-4C50-91E8-BD67C8F7C3FD}" srcOrd="17" destOrd="0" presId="urn:microsoft.com/office/officeart/2005/8/layout/radial2"/>
    <dgm:cxn modelId="{0EC78995-FCC9-4264-BFBD-274960CCBD72}" type="presParOf" srcId="{C4360CA8-7498-41CF-8BE3-1EB41EC43CE1}" destId="{6B62526F-3BAB-439A-BA5E-331D5F77936B}" srcOrd="18" destOrd="0" presId="urn:microsoft.com/office/officeart/2005/8/layout/radial2"/>
    <dgm:cxn modelId="{54FECB9A-D668-4D5D-9FF2-7441B2A71D21}" type="presParOf" srcId="{6B62526F-3BAB-439A-BA5E-331D5F77936B}" destId="{DE8C093E-274F-4F0E-A36B-A96D64503712}" srcOrd="0" destOrd="0" presId="urn:microsoft.com/office/officeart/2005/8/layout/radial2"/>
    <dgm:cxn modelId="{1692D6DD-5980-4058-86AC-3148C8392663}" type="presParOf" srcId="{6B62526F-3BAB-439A-BA5E-331D5F77936B}" destId="{0024975E-0A12-44E6-B42F-67520206A376}" srcOrd="1" destOrd="0" presId="urn:microsoft.com/office/officeart/2005/8/layout/radial2"/>
    <dgm:cxn modelId="{DDE7258B-9866-4E9C-9D5F-213DF1EF367B}" type="presParOf" srcId="{C4360CA8-7498-41CF-8BE3-1EB41EC43CE1}" destId="{52D3E8BA-B443-4087-9F4C-729F9AEC1BAF}" srcOrd="19" destOrd="0" presId="urn:microsoft.com/office/officeart/2005/8/layout/radial2"/>
    <dgm:cxn modelId="{4A3C22B3-69F8-44D5-AF24-D93AAFEAAD8B}" type="presParOf" srcId="{C4360CA8-7498-41CF-8BE3-1EB41EC43CE1}" destId="{536273FC-FD9A-412E-A5B7-E93F4BD1E392}" srcOrd="20" destOrd="0" presId="urn:microsoft.com/office/officeart/2005/8/layout/radial2"/>
    <dgm:cxn modelId="{84C06F83-E4E6-46CD-B7D0-96BEAE48A6FF}" type="presParOf" srcId="{536273FC-FD9A-412E-A5B7-E93F4BD1E392}" destId="{2A8DEC9B-4485-4FEE-824B-F9C4862DA06B}" srcOrd="0" destOrd="0" presId="urn:microsoft.com/office/officeart/2005/8/layout/radial2"/>
    <dgm:cxn modelId="{69069719-6785-4193-9319-878664DD6905}" type="presParOf" srcId="{536273FC-FD9A-412E-A5B7-E93F4BD1E392}" destId="{D4AE53A9-3C07-4F48-A63F-4621FCFB32A3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2C048AC-D4F7-43D8-A643-E7E7FFFE388F}">
      <dsp:nvSpPr>
        <dsp:cNvPr id="0" name=""/>
        <dsp:cNvSpPr/>
      </dsp:nvSpPr>
      <dsp:spPr>
        <a:xfrm>
          <a:off x="53258" y="363898"/>
          <a:ext cx="1669931" cy="20831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F0"/>
              </a:solidFill>
            </a:rPr>
            <a:t>31</a:t>
          </a:r>
          <a:r>
            <a:rPr lang="en-US" sz="1100" kern="1200" dirty="0" smtClean="0">
              <a:solidFill>
                <a:srgbClr val="00B0F0"/>
              </a:solidFill>
            </a:rPr>
            <a:t>6</a:t>
          </a:r>
          <a:endParaRPr lang="ru-RU" sz="1100" kern="1200" dirty="0">
            <a:solidFill>
              <a:srgbClr val="00B0F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50"/>
              </a:solidFill>
            </a:rPr>
            <a:t>2</a:t>
          </a:r>
          <a:r>
            <a:rPr lang="en-US" sz="1100" kern="1200" dirty="0" smtClean="0">
              <a:solidFill>
                <a:srgbClr val="00B050"/>
              </a:solidFill>
            </a:rPr>
            <a:t>7</a:t>
          </a:r>
          <a:r>
            <a:rPr lang="ru-RU" sz="1100" kern="1200" dirty="0" smtClean="0">
              <a:solidFill>
                <a:srgbClr val="00B050"/>
              </a:solidFill>
            </a:rPr>
            <a:t>9</a:t>
          </a:r>
          <a:endParaRPr lang="ru-RU" sz="1100" kern="1200" dirty="0">
            <a:solidFill>
              <a:srgbClr val="00B05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>
              <a:solidFill>
                <a:srgbClr val="FF0000"/>
              </a:solidFill>
            </a:rPr>
            <a:t>25</a:t>
          </a:r>
          <a:endParaRPr lang="ru-RU" sz="1100" kern="1200" dirty="0">
            <a:solidFill>
              <a:srgbClr val="FF000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CC00FF"/>
              </a:solidFill>
            </a:rPr>
            <a:t>22,7%</a:t>
          </a:r>
          <a:endParaRPr lang="ru-RU" sz="1100" kern="1200" dirty="0">
            <a:solidFill>
              <a:srgbClr val="CC00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accent6"/>
              </a:solidFill>
            </a:rPr>
            <a:t>59,8%</a:t>
          </a:r>
          <a:endParaRPr lang="ru-RU" sz="1100" kern="1200" dirty="0">
            <a:solidFill>
              <a:schemeClr val="accent6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FF66FF"/>
              </a:solidFill>
            </a:rPr>
            <a:t>17,4%</a:t>
          </a:r>
          <a:endParaRPr lang="ru-RU" sz="1100" kern="1200" dirty="0">
            <a:solidFill>
              <a:srgbClr val="FF66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70C0"/>
              </a:solidFill>
            </a:rPr>
            <a:t>100</a:t>
          </a:r>
          <a:endParaRPr lang="ru-RU" sz="1100" kern="1200" dirty="0">
            <a:solidFill>
              <a:srgbClr val="0070C0"/>
            </a:solidFill>
          </a:endParaRPr>
        </a:p>
      </dsp:txBody>
      <dsp:txXfrm>
        <a:off x="53258" y="363898"/>
        <a:ext cx="1669931" cy="1636728"/>
      </dsp:txXfrm>
    </dsp:sp>
    <dsp:sp modelId="{5FEB37C3-95E8-4476-B0B8-0B3347BFDEFB}">
      <dsp:nvSpPr>
        <dsp:cNvPr id="0" name=""/>
        <dsp:cNvSpPr/>
      </dsp:nvSpPr>
      <dsp:spPr>
        <a:xfrm>
          <a:off x="994232" y="951448"/>
          <a:ext cx="2143839" cy="2143839"/>
        </a:xfrm>
        <a:prstGeom prst="leftCircularArrow">
          <a:avLst>
            <a:gd name="adj1" fmla="val 4338"/>
            <a:gd name="adj2" fmla="val 549242"/>
            <a:gd name="adj3" fmla="val 2772263"/>
            <a:gd name="adj4" fmla="val 9471999"/>
            <a:gd name="adj5" fmla="val 5061"/>
          </a:avLst>
        </a:prstGeom>
        <a:solidFill>
          <a:schemeClr val="accent2"/>
        </a:solidFill>
        <a:ln w="76200">
          <a:solidFill>
            <a:srgbClr val="FF0000"/>
          </a:solidFill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5E820-36AB-421E-8FC6-776573E7906D}">
      <dsp:nvSpPr>
        <dsp:cNvPr id="0" name=""/>
        <dsp:cNvSpPr/>
      </dsp:nvSpPr>
      <dsp:spPr>
        <a:xfrm>
          <a:off x="424354" y="1798980"/>
          <a:ext cx="1484383" cy="590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201</a:t>
          </a:r>
          <a:r>
            <a:rPr lang="en-US" sz="1800" kern="1200" dirty="0" smtClean="0"/>
            <a:t>7</a:t>
          </a:r>
          <a:r>
            <a:rPr lang="ru-RU" sz="1800" kern="1200" dirty="0" smtClean="0"/>
            <a:t>-201</a:t>
          </a:r>
          <a:r>
            <a:rPr lang="en-US" sz="1800" kern="1200" dirty="0" smtClean="0"/>
            <a:t>8</a:t>
          </a:r>
          <a:endParaRPr lang="ru-RU" sz="1800" kern="1200" dirty="0"/>
        </a:p>
      </dsp:txBody>
      <dsp:txXfrm>
        <a:off x="424354" y="1798980"/>
        <a:ext cx="1484383" cy="590290"/>
      </dsp:txXfrm>
    </dsp:sp>
    <dsp:sp modelId="{458AC2F3-F53E-4633-BA1A-B5BEB7C85A28}">
      <dsp:nvSpPr>
        <dsp:cNvPr id="0" name=""/>
        <dsp:cNvSpPr/>
      </dsp:nvSpPr>
      <dsp:spPr>
        <a:xfrm>
          <a:off x="2368103" y="707278"/>
          <a:ext cx="1669931" cy="182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F0"/>
              </a:solidFill>
            </a:rPr>
            <a:t>320</a:t>
          </a:r>
          <a:endParaRPr lang="ru-RU" sz="1100" kern="1200" dirty="0">
            <a:solidFill>
              <a:srgbClr val="00B0F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50"/>
              </a:solidFill>
            </a:rPr>
            <a:t>292</a:t>
          </a:r>
          <a:endParaRPr lang="ru-RU" sz="1100" kern="1200" dirty="0">
            <a:solidFill>
              <a:srgbClr val="00B05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FF0000"/>
              </a:solidFill>
            </a:rPr>
            <a:t>14</a:t>
          </a:r>
          <a:endParaRPr lang="ru-RU" sz="1100" kern="1200" dirty="0">
            <a:solidFill>
              <a:srgbClr val="FF000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CC00FF"/>
              </a:solidFill>
            </a:rPr>
            <a:t>22,2%</a:t>
          </a:r>
          <a:endParaRPr lang="ru-RU" sz="1100" kern="1200" dirty="0">
            <a:solidFill>
              <a:srgbClr val="CC00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accent6"/>
              </a:solidFill>
            </a:rPr>
            <a:t>57%</a:t>
          </a:r>
          <a:endParaRPr lang="ru-RU" sz="1100" kern="1200" dirty="0">
            <a:solidFill>
              <a:schemeClr val="accent6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FF66FF"/>
              </a:solidFill>
            </a:rPr>
            <a:t>20,5%</a:t>
          </a:r>
          <a:endParaRPr lang="ru-RU" sz="1100" kern="1200" dirty="0">
            <a:solidFill>
              <a:srgbClr val="FF66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70C0"/>
              </a:solidFill>
            </a:rPr>
            <a:t>103</a:t>
          </a:r>
          <a:endParaRPr lang="ru-RU" sz="1100" kern="1200" dirty="0">
            <a:solidFill>
              <a:srgbClr val="0070C0"/>
            </a:solidFill>
          </a:endParaRPr>
        </a:p>
      </dsp:txBody>
      <dsp:txXfrm>
        <a:off x="2368103" y="1099077"/>
        <a:ext cx="1669931" cy="1436597"/>
      </dsp:txXfrm>
    </dsp:sp>
    <dsp:sp modelId="{D8690AD2-CC3F-4454-A030-D6CE9E6F7951}">
      <dsp:nvSpPr>
        <dsp:cNvPr id="0" name=""/>
        <dsp:cNvSpPr/>
      </dsp:nvSpPr>
      <dsp:spPr>
        <a:xfrm>
          <a:off x="3225827" y="-217317"/>
          <a:ext cx="2321793" cy="2321793"/>
        </a:xfrm>
        <a:prstGeom prst="circularArrow">
          <a:avLst>
            <a:gd name="adj1" fmla="val 4005"/>
            <a:gd name="adj2" fmla="val 503059"/>
            <a:gd name="adj3" fmla="val 19321556"/>
            <a:gd name="adj4" fmla="val 12575636"/>
            <a:gd name="adj5" fmla="val 4673"/>
          </a:avLst>
        </a:prstGeom>
        <a:solidFill>
          <a:schemeClr val="accent2"/>
        </a:solidFill>
        <a:ln>
          <a:solidFill>
            <a:srgbClr val="FF0000"/>
          </a:solidFill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18FD0E-31DE-4F8A-8435-914944B9B0F0}">
      <dsp:nvSpPr>
        <dsp:cNvPr id="0" name=""/>
        <dsp:cNvSpPr/>
      </dsp:nvSpPr>
      <dsp:spPr>
        <a:xfrm>
          <a:off x="2722683" y="420025"/>
          <a:ext cx="1484383" cy="590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201</a:t>
          </a:r>
          <a:r>
            <a:rPr lang="en-US" sz="1800" kern="1200" dirty="0" smtClean="0"/>
            <a:t>6</a:t>
          </a:r>
          <a:r>
            <a:rPr lang="ru-RU" sz="1800" kern="1200" dirty="0" smtClean="0"/>
            <a:t>-201</a:t>
          </a:r>
          <a:r>
            <a:rPr lang="en-US" sz="1800" kern="1200" dirty="0" smtClean="0"/>
            <a:t>7</a:t>
          </a:r>
          <a:endParaRPr lang="ru-RU" sz="1800" kern="1200" dirty="0"/>
        </a:p>
      </dsp:txBody>
      <dsp:txXfrm>
        <a:off x="2722683" y="420025"/>
        <a:ext cx="1484383" cy="590290"/>
      </dsp:txXfrm>
    </dsp:sp>
    <dsp:sp modelId="{2ECEED42-E3A6-49AE-9528-EF610CD3203D}">
      <dsp:nvSpPr>
        <dsp:cNvPr id="0" name=""/>
        <dsp:cNvSpPr/>
      </dsp:nvSpPr>
      <dsp:spPr>
        <a:xfrm>
          <a:off x="4649916" y="502226"/>
          <a:ext cx="1669931" cy="1809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F0"/>
              </a:solidFill>
            </a:rPr>
            <a:t>303</a:t>
          </a:r>
          <a:endParaRPr lang="ru-RU" sz="1100" kern="1200" dirty="0">
            <a:solidFill>
              <a:srgbClr val="00B0F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50"/>
              </a:solidFill>
            </a:rPr>
            <a:t>273</a:t>
          </a:r>
          <a:endParaRPr lang="ru-RU" sz="1100" kern="1200" dirty="0">
            <a:solidFill>
              <a:srgbClr val="00B05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14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CC00FF"/>
              </a:solidFill>
            </a:rPr>
            <a:t>26 %</a:t>
          </a:r>
          <a:endParaRPr lang="ru-RU" sz="1100" kern="1200" dirty="0">
            <a:solidFill>
              <a:srgbClr val="CC00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accent6"/>
              </a:solidFill>
            </a:rPr>
            <a:t>56,4 %</a:t>
          </a:r>
          <a:endParaRPr lang="ru-RU" sz="1100" kern="1200" dirty="0">
            <a:solidFill>
              <a:schemeClr val="accent6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FF66FF"/>
              </a:solidFill>
            </a:rPr>
            <a:t>17,6 %</a:t>
          </a:r>
          <a:endParaRPr lang="ru-RU" sz="1100" kern="1200" dirty="0">
            <a:solidFill>
              <a:srgbClr val="FF66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70C0"/>
              </a:solidFill>
            </a:rPr>
            <a:t>97</a:t>
          </a:r>
          <a:endParaRPr lang="ru-RU" sz="1100" kern="1200" dirty="0">
            <a:solidFill>
              <a:srgbClr val="0070C0"/>
            </a:solidFill>
          </a:endParaRPr>
        </a:p>
      </dsp:txBody>
      <dsp:txXfrm>
        <a:off x="4649916" y="502226"/>
        <a:ext cx="1669931" cy="1421782"/>
      </dsp:txXfrm>
    </dsp:sp>
    <dsp:sp modelId="{588D84D4-F48C-426B-A470-2B04DBC64B64}">
      <dsp:nvSpPr>
        <dsp:cNvPr id="0" name=""/>
        <dsp:cNvSpPr/>
      </dsp:nvSpPr>
      <dsp:spPr>
        <a:xfrm>
          <a:off x="5510968" y="890220"/>
          <a:ext cx="2118857" cy="2118857"/>
        </a:xfrm>
        <a:prstGeom prst="leftCircularArrow">
          <a:avLst>
            <a:gd name="adj1" fmla="val 4389"/>
            <a:gd name="adj2" fmla="val 556414"/>
            <a:gd name="adj3" fmla="val 2201476"/>
            <a:gd name="adj4" fmla="val 8894041"/>
            <a:gd name="adj5" fmla="val 5121"/>
          </a:avLst>
        </a:prstGeom>
        <a:solidFill>
          <a:schemeClr val="accent2"/>
        </a:solidFill>
        <a:ln>
          <a:solidFill>
            <a:srgbClr val="FF0000"/>
          </a:solidFill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A4601-C4B7-4D5D-BEE1-7D95A9385015}">
      <dsp:nvSpPr>
        <dsp:cNvPr id="0" name=""/>
        <dsp:cNvSpPr/>
      </dsp:nvSpPr>
      <dsp:spPr>
        <a:xfrm>
          <a:off x="5013130" y="1864057"/>
          <a:ext cx="1484383" cy="590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201</a:t>
          </a:r>
          <a:r>
            <a:rPr lang="en-US" sz="1800" kern="1200" dirty="0" smtClean="0"/>
            <a:t>5</a:t>
          </a:r>
          <a:r>
            <a:rPr lang="ru-RU" sz="1800" kern="1200" dirty="0" smtClean="0"/>
            <a:t>-201</a:t>
          </a:r>
          <a:r>
            <a:rPr lang="en-US" sz="1800" kern="1200" dirty="0" smtClean="0"/>
            <a:t>6</a:t>
          </a:r>
          <a:endParaRPr lang="ru-RU" sz="1800" kern="1200" dirty="0"/>
        </a:p>
      </dsp:txBody>
      <dsp:txXfrm>
        <a:off x="5013130" y="1864057"/>
        <a:ext cx="1484383" cy="590290"/>
      </dsp:txXfrm>
    </dsp:sp>
    <dsp:sp modelId="{4BA9F5DA-46AE-420E-B36A-4BEA4983CF67}">
      <dsp:nvSpPr>
        <dsp:cNvPr id="0" name=""/>
        <dsp:cNvSpPr/>
      </dsp:nvSpPr>
      <dsp:spPr>
        <a:xfrm>
          <a:off x="6948245" y="459361"/>
          <a:ext cx="1669931" cy="18885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50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F0"/>
              </a:solidFill>
            </a:rPr>
            <a:t>314</a:t>
          </a:r>
          <a:endParaRPr lang="ru-RU" sz="1100" kern="1200" dirty="0">
            <a:solidFill>
              <a:srgbClr val="00B0F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B050"/>
              </a:solidFill>
            </a:rPr>
            <a:t>278</a:t>
          </a:r>
          <a:endParaRPr lang="ru-RU" sz="1100" kern="1200" dirty="0">
            <a:solidFill>
              <a:srgbClr val="00B05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FF0000"/>
              </a:solidFill>
            </a:rPr>
            <a:t>14</a:t>
          </a:r>
          <a:endParaRPr lang="ru-RU" sz="1100" kern="1200" dirty="0">
            <a:solidFill>
              <a:srgbClr val="FF000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CC00FF"/>
              </a:solidFill>
            </a:rPr>
            <a:t>29 %</a:t>
          </a:r>
          <a:endParaRPr lang="ru-RU" sz="1100" kern="1200" dirty="0">
            <a:solidFill>
              <a:srgbClr val="CC00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chemeClr val="accent6"/>
              </a:solidFill>
            </a:rPr>
            <a:t>57,9 %</a:t>
          </a:r>
          <a:endParaRPr lang="ru-RU" sz="1100" kern="1200" dirty="0">
            <a:solidFill>
              <a:schemeClr val="accent6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FF66FF"/>
              </a:solidFill>
            </a:rPr>
            <a:t>12,6 %</a:t>
          </a:r>
          <a:endParaRPr lang="ru-RU" sz="1100" kern="1200" dirty="0">
            <a:solidFill>
              <a:srgbClr val="FF66FF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solidFill>
                <a:srgbClr val="0070C0"/>
              </a:solidFill>
            </a:rPr>
            <a:t>110</a:t>
          </a:r>
          <a:endParaRPr lang="ru-RU" sz="1100" kern="1200" dirty="0">
            <a:solidFill>
              <a:srgbClr val="0070C0"/>
            </a:solidFill>
          </a:endParaRPr>
        </a:p>
      </dsp:txBody>
      <dsp:txXfrm>
        <a:off x="6948245" y="864047"/>
        <a:ext cx="1669931" cy="1483846"/>
      </dsp:txXfrm>
    </dsp:sp>
    <dsp:sp modelId="{F58384B9-0890-4278-A164-2225BDC10F47}">
      <dsp:nvSpPr>
        <dsp:cNvPr id="0" name=""/>
        <dsp:cNvSpPr/>
      </dsp:nvSpPr>
      <dsp:spPr>
        <a:xfrm>
          <a:off x="7229417" y="295200"/>
          <a:ext cx="1484383" cy="59029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2014-2015</a:t>
          </a:r>
          <a:endParaRPr lang="ru-RU" sz="1800" kern="1200" dirty="0"/>
        </a:p>
      </dsp:txBody>
      <dsp:txXfrm>
        <a:off x="7229417" y="295200"/>
        <a:ext cx="1484383" cy="59029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220E1B-569D-4E95-AFF9-54682BCAE605}">
      <dsp:nvSpPr>
        <dsp:cNvPr id="0" name=""/>
        <dsp:cNvSpPr/>
      </dsp:nvSpPr>
      <dsp:spPr>
        <a:xfrm>
          <a:off x="1871894" y="1917944"/>
          <a:ext cx="1350318" cy="135031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 </a:t>
          </a:r>
          <a:endParaRPr lang="ru-RU" sz="1100" b="1" kern="1200" dirty="0"/>
        </a:p>
      </dsp:txBody>
      <dsp:txXfrm>
        <a:off x="1871894" y="1917944"/>
        <a:ext cx="1350318" cy="1350318"/>
      </dsp:txXfrm>
    </dsp:sp>
    <dsp:sp modelId="{DD80BDDA-0857-4355-85E0-434600395A90}">
      <dsp:nvSpPr>
        <dsp:cNvPr id="0" name=""/>
        <dsp:cNvSpPr/>
      </dsp:nvSpPr>
      <dsp:spPr>
        <a:xfrm rot="561420">
          <a:off x="3279682" y="2629235"/>
          <a:ext cx="1308804" cy="3848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6648136-20FF-4364-B0DE-27A089A5FF61}">
      <dsp:nvSpPr>
        <dsp:cNvPr id="0" name=""/>
        <dsp:cNvSpPr/>
      </dsp:nvSpPr>
      <dsp:spPr>
        <a:xfrm>
          <a:off x="3921630" y="2549962"/>
          <a:ext cx="1316298" cy="756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Сделать школьную жизнь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интересной и насыщенной</a:t>
          </a:r>
          <a:endParaRPr lang="ru-RU" sz="1100" b="1" kern="1200" dirty="0"/>
        </a:p>
      </dsp:txBody>
      <dsp:txXfrm>
        <a:off x="3921630" y="2549962"/>
        <a:ext cx="1316298" cy="756178"/>
      </dsp:txXfrm>
    </dsp:sp>
    <dsp:sp modelId="{ADB917A3-3A61-4A55-8C60-AEA26BA676F8}">
      <dsp:nvSpPr>
        <dsp:cNvPr id="0" name=""/>
        <dsp:cNvSpPr/>
      </dsp:nvSpPr>
      <dsp:spPr>
        <a:xfrm rot="19745645">
          <a:off x="3099514" y="1688539"/>
          <a:ext cx="1274329" cy="3848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50DCA3-D68C-4385-AA38-85D4BEC5287A}">
      <dsp:nvSpPr>
        <dsp:cNvPr id="0" name=""/>
        <dsp:cNvSpPr/>
      </dsp:nvSpPr>
      <dsp:spPr>
        <a:xfrm>
          <a:off x="3526189" y="1175604"/>
          <a:ext cx="1514370" cy="756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tint val="50000"/>
                <a:satMod val="300000"/>
              </a:schemeClr>
            </a:gs>
            <a:gs pos="35000">
              <a:schemeClr val="accent5">
                <a:hueOff val="-1986775"/>
                <a:satOff val="7962"/>
                <a:lumOff val="1726"/>
                <a:alphaOff val="0"/>
                <a:tint val="37000"/>
                <a:satMod val="3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Выявлять и развивать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творчески способных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ребят  </a:t>
          </a:r>
          <a:endParaRPr lang="ru-RU" sz="1100" b="1" kern="1200" dirty="0"/>
        </a:p>
      </dsp:txBody>
      <dsp:txXfrm>
        <a:off x="3526189" y="1175604"/>
        <a:ext cx="1514370" cy="756178"/>
      </dsp:txXfrm>
    </dsp:sp>
    <dsp:sp modelId="{2447B147-AA9A-4DEE-8571-2CF309CFEC70}">
      <dsp:nvSpPr>
        <dsp:cNvPr id="0" name=""/>
        <dsp:cNvSpPr/>
      </dsp:nvSpPr>
      <dsp:spPr>
        <a:xfrm rot="17280000">
          <a:off x="2331064" y="1070260"/>
          <a:ext cx="1296539" cy="3848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7A6B210-FE21-45A6-A316-557D18703968}">
      <dsp:nvSpPr>
        <dsp:cNvPr id="0" name=""/>
        <dsp:cNvSpPr/>
      </dsp:nvSpPr>
      <dsp:spPr>
        <a:xfrm>
          <a:off x="2526350" y="268050"/>
          <a:ext cx="1306619" cy="756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tint val="50000"/>
                <a:satMod val="300000"/>
              </a:schemeClr>
            </a:gs>
            <a:gs pos="35000">
              <a:schemeClr val="accent5">
                <a:hueOff val="-3973551"/>
                <a:satOff val="15924"/>
                <a:lumOff val="3451"/>
                <a:alphaOff val="0"/>
                <a:tint val="37000"/>
                <a:satMod val="3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Объединить учеников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на основе общих дел </a:t>
          </a:r>
          <a:endParaRPr lang="ru-RU" sz="1100" b="1" kern="1200" dirty="0"/>
        </a:p>
      </dsp:txBody>
      <dsp:txXfrm>
        <a:off x="2526350" y="268050"/>
        <a:ext cx="1306619" cy="756178"/>
      </dsp:txXfrm>
    </dsp:sp>
    <dsp:sp modelId="{C5DB7216-07AD-4313-BD53-FBBC5F98E1D7}">
      <dsp:nvSpPr>
        <dsp:cNvPr id="0" name=""/>
        <dsp:cNvSpPr/>
      </dsp:nvSpPr>
      <dsp:spPr>
        <a:xfrm rot="14598594">
          <a:off x="1213273" y="1112862"/>
          <a:ext cx="1372703" cy="3848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198E3B3-8263-4514-BACB-38CD23BCC1DC}">
      <dsp:nvSpPr>
        <dsp:cNvPr id="0" name=""/>
        <dsp:cNvSpPr/>
      </dsp:nvSpPr>
      <dsp:spPr>
        <a:xfrm>
          <a:off x="833555" y="313972"/>
          <a:ext cx="1515570" cy="756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tint val="50000"/>
                <a:satMod val="300000"/>
              </a:schemeClr>
            </a:gs>
            <a:gs pos="35000">
              <a:schemeClr val="accent5">
                <a:hueOff val="-5960326"/>
                <a:satOff val="23887"/>
                <a:lumOff val="5177"/>
                <a:alphaOff val="0"/>
                <a:tint val="37000"/>
                <a:satMod val="3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Развивать инициативу и самостоятельность учеников</a:t>
          </a:r>
          <a:endParaRPr lang="ru-RU" sz="1100" b="1" kern="1200" dirty="0"/>
        </a:p>
      </dsp:txBody>
      <dsp:txXfrm>
        <a:off x="833555" y="313972"/>
        <a:ext cx="1515570" cy="756178"/>
      </dsp:txXfrm>
    </dsp:sp>
    <dsp:sp modelId="{D9B7E031-2881-43E1-B34E-51022941EB50}">
      <dsp:nvSpPr>
        <dsp:cNvPr id="0" name=""/>
        <dsp:cNvSpPr/>
      </dsp:nvSpPr>
      <dsp:spPr>
        <a:xfrm rot="12450082">
          <a:off x="625155" y="1746218"/>
          <a:ext cx="1329513" cy="3848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1FDB394-FBC1-4AB2-AD5A-CA45E47CFDDD}">
      <dsp:nvSpPr>
        <dsp:cNvPr id="0" name=""/>
        <dsp:cNvSpPr/>
      </dsp:nvSpPr>
      <dsp:spPr>
        <a:xfrm>
          <a:off x="0" y="1253585"/>
          <a:ext cx="1400546" cy="756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tint val="50000"/>
                <a:satMod val="300000"/>
              </a:schemeClr>
            </a:gs>
            <a:gs pos="35000">
              <a:schemeClr val="accent5">
                <a:hueOff val="-7947101"/>
                <a:satOff val="31849"/>
                <a:lumOff val="6902"/>
                <a:alphaOff val="0"/>
                <a:tint val="37000"/>
                <a:satMod val="3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Воспитывать </a:t>
          </a:r>
          <a:endParaRPr lang="en-US" sz="1100" b="1" kern="1200" dirty="0" smtClean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всесторонне развитого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культурного человека</a:t>
          </a:r>
          <a:endParaRPr lang="ru-RU" sz="1100" b="1" kern="1200" dirty="0"/>
        </a:p>
      </dsp:txBody>
      <dsp:txXfrm>
        <a:off x="0" y="1253585"/>
        <a:ext cx="1400546" cy="756178"/>
      </dsp:txXfrm>
    </dsp:sp>
    <dsp:sp modelId="{5ADB38B2-7DE1-48AC-8617-61565A3865F2}">
      <dsp:nvSpPr>
        <dsp:cNvPr id="0" name=""/>
        <dsp:cNvSpPr/>
      </dsp:nvSpPr>
      <dsp:spPr>
        <a:xfrm rot="10202130">
          <a:off x="631556" y="2632571"/>
          <a:ext cx="1191222" cy="3848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FC0AD08-E07F-4741-95ED-8D42D4DDFAE5}">
      <dsp:nvSpPr>
        <dsp:cNvPr id="0" name=""/>
        <dsp:cNvSpPr/>
      </dsp:nvSpPr>
      <dsp:spPr>
        <a:xfrm>
          <a:off x="-71154" y="2549965"/>
          <a:ext cx="1423392" cy="7561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rPr>
            <a:t>Развивать навыки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rPr>
            <a:t>делового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990033"/>
              </a:solidFill>
              <a:latin typeface="Times New Roman" pitchFamily="18" charset="0"/>
              <a:cs typeface="Times New Roman" pitchFamily="18" charset="0"/>
            </a:rPr>
            <a:t>общения</a:t>
          </a:r>
          <a:endParaRPr lang="ru-RU" sz="1100" b="1" kern="1200" dirty="0"/>
        </a:p>
      </dsp:txBody>
      <dsp:txXfrm>
        <a:off x="-71154" y="2549965"/>
        <a:ext cx="1423392" cy="75617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2D3E8BA-B443-4087-9F4C-729F9AEC1BAF}">
      <dsp:nvSpPr>
        <dsp:cNvPr id="0" name=""/>
        <dsp:cNvSpPr/>
      </dsp:nvSpPr>
      <dsp:spPr>
        <a:xfrm rot="958089">
          <a:off x="2371918" y="2183692"/>
          <a:ext cx="1378412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1378412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CF467-B1CB-4C50-91E8-BD67C8F7C3FD}">
      <dsp:nvSpPr>
        <dsp:cNvPr id="0" name=""/>
        <dsp:cNvSpPr/>
      </dsp:nvSpPr>
      <dsp:spPr>
        <a:xfrm rot="8678179">
          <a:off x="1013640" y="2397549"/>
          <a:ext cx="1134148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1134148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F78E70-35E5-4895-AA10-EB1003399715}">
      <dsp:nvSpPr>
        <dsp:cNvPr id="0" name=""/>
        <dsp:cNvSpPr/>
      </dsp:nvSpPr>
      <dsp:spPr>
        <a:xfrm rot="20167727">
          <a:off x="2327253" y="1527516"/>
          <a:ext cx="1666021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1666021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A8F89-1DC9-4D2A-A4C0-011088496F2C}">
      <dsp:nvSpPr>
        <dsp:cNvPr id="0" name=""/>
        <dsp:cNvSpPr/>
      </dsp:nvSpPr>
      <dsp:spPr>
        <a:xfrm rot="10268797">
          <a:off x="1417148" y="2019386"/>
          <a:ext cx="629764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629764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710D5-B2CB-49D9-8A9C-E371FAF56D78}">
      <dsp:nvSpPr>
        <dsp:cNvPr id="0" name=""/>
        <dsp:cNvSpPr/>
      </dsp:nvSpPr>
      <dsp:spPr>
        <a:xfrm rot="5552149">
          <a:off x="1772372" y="2542437"/>
          <a:ext cx="843854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843854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DE2E92-C898-43FD-8FEB-E460FD464DBC}">
      <dsp:nvSpPr>
        <dsp:cNvPr id="0" name=""/>
        <dsp:cNvSpPr/>
      </dsp:nvSpPr>
      <dsp:spPr>
        <a:xfrm rot="21180098">
          <a:off x="2394034" y="1848227"/>
          <a:ext cx="1201741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1201741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3A7C76-8558-43D1-B73F-79F379129FD7}">
      <dsp:nvSpPr>
        <dsp:cNvPr id="0" name=""/>
        <dsp:cNvSpPr/>
      </dsp:nvSpPr>
      <dsp:spPr>
        <a:xfrm rot="2204246">
          <a:off x="2260094" y="2492720"/>
          <a:ext cx="1393818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1393818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3FA115-D856-4AD2-9947-770287035CBC}">
      <dsp:nvSpPr>
        <dsp:cNvPr id="0" name=""/>
        <dsp:cNvSpPr/>
      </dsp:nvSpPr>
      <dsp:spPr>
        <a:xfrm rot="17632331">
          <a:off x="1962378" y="1247766"/>
          <a:ext cx="1132498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1132498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3882E4-E8A7-4F1D-95BC-CB0091BA2926}">
      <dsp:nvSpPr>
        <dsp:cNvPr id="0" name=""/>
        <dsp:cNvSpPr/>
      </dsp:nvSpPr>
      <dsp:spPr>
        <a:xfrm rot="13983179">
          <a:off x="1158439" y="1301971"/>
          <a:ext cx="1160178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1160178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F1126A-7538-4F4A-AE8B-DD86F4A1D065}">
      <dsp:nvSpPr>
        <dsp:cNvPr id="0" name=""/>
        <dsp:cNvSpPr/>
      </dsp:nvSpPr>
      <dsp:spPr>
        <a:xfrm rot="12133435">
          <a:off x="1210589" y="1707129"/>
          <a:ext cx="864689" cy="11887"/>
        </a:xfrm>
        <a:custGeom>
          <a:avLst/>
          <a:gdLst/>
          <a:ahLst/>
          <a:cxnLst/>
          <a:rect l="0" t="0" r="0" b="0"/>
          <a:pathLst>
            <a:path>
              <a:moveTo>
                <a:pt x="0" y="5943"/>
              </a:moveTo>
              <a:lnTo>
                <a:pt x="864689" y="59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D1755-B16D-4409-8090-986A91A018C0}">
      <dsp:nvSpPr>
        <dsp:cNvPr id="0" name=""/>
        <dsp:cNvSpPr/>
      </dsp:nvSpPr>
      <dsp:spPr>
        <a:xfrm>
          <a:off x="1585264" y="1037303"/>
          <a:ext cx="1598603" cy="155507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DBBC8-2504-4930-B18A-94537B11BDE4}">
      <dsp:nvSpPr>
        <dsp:cNvPr id="0" name=""/>
        <dsp:cNvSpPr/>
      </dsp:nvSpPr>
      <dsp:spPr>
        <a:xfrm>
          <a:off x="0" y="1053668"/>
          <a:ext cx="1468313" cy="576194"/>
        </a:xfrm>
        <a:prstGeom prst="ellipse">
          <a:avLst/>
        </a:prstGeom>
        <a:solidFill>
          <a:schemeClr val="accent5">
            <a:hueOff val="-993388"/>
            <a:satOff val="3981"/>
            <a:lumOff val="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Президент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0" y="1053668"/>
        <a:ext cx="1468313" cy="576194"/>
      </dsp:txXfrm>
    </dsp:sp>
    <dsp:sp modelId="{238E7843-649A-4BB2-A1D7-499356BBCE59}">
      <dsp:nvSpPr>
        <dsp:cNvPr id="0" name=""/>
        <dsp:cNvSpPr/>
      </dsp:nvSpPr>
      <dsp:spPr>
        <a:xfrm>
          <a:off x="332630" y="169438"/>
          <a:ext cx="1619315" cy="691431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Вице-президент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332630" y="169438"/>
        <a:ext cx="1619315" cy="691431"/>
      </dsp:txXfrm>
    </dsp:sp>
    <dsp:sp modelId="{6C70076C-064E-4A81-BF8C-EF2394B77C5D}">
      <dsp:nvSpPr>
        <dsp:cNvPr id="0" name=""/>
        <dsp:cNvSpPr/>
      </dsp:nvSpPr>
      <dsp:spPr>
        <a:xfrm>
          <a:off x="1976169" y="191118"/>
          <a:ext cx="1803257" cy="547218"/>
        </a:xfrm>
        <a:prstGeom prst="ellipse">
          <a:avLst/>
        </a:prstGeom>
        <a:solidFill>
          <a:schemeClr val="accent5">
            <a:hueOff val="-2980163"/>
            <a:satOff val="11943"/>
            <a:lumOff val="2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образования 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1976169" y="191118"/>
        <a:ext cx="1803257" cy="547218"/>
      </dsp:txXfrm>
    </dsp:sp>
    <dsp:sp modelId="{703E4BA5-5C34-4AF7-A108-D127C8060AF1}">
      <dsp:nvSpPr>
        <dsp:cNvPr id="0" name=""/>
        <dsp:cNvSpPr/>
      </dsp:nvSpPr>
      <dsp:spPr>
        <a:xfrm>
          <a:off x="2950779" y="2894272"/>
          <a:ext cx="1825745" cy="562216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милосердия 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2950779" y="2894272"/>
        <a:ext cx="1825745" cy="562216"/>
      </dsp:txXfrm>
    </dsp:sp>
    <dsp:sp modelId="{E0F965C0-81D7-4EB4-8C09-095B3BBA919A}">
      <dsp:nvSpPr>
        <dsp:cNvPr id="0" name=""/>
        <dsp:cNvSpPr/>
      </dsp:nvSpPr>
      <dsp:spPr>
        <a:xfrm>
          <a:off x="3535538" y="1381478"/>
          <a:ext cx="1789865" cy="592937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правопорядка 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535538" y="1381478"/>
        <a:ext cx="1789865" cy="592937"/>
      </dsp:txXfrm>
    </dsp:sp>
    <dsp:sp modelId="{B5442204-9809-41AB-8582-506AB072766B}">
      <dsp:nvSpPr>
        <dsp:cNvPr id="0" name=""/>
        <dsp:cNvSpPr/>
      </dsp:nvSpPr>
      <dsp:spPr>
        <a:xfrm>
          <a:off x="1384551" y="2969866"/>
          <a:ext cx="1558952" cy="524103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культуры </a:t>
          </a:r>
          <a:endParaRPr lang="ru-RU" sz="1200" kern="1200" dirty="0">
            <a:solidFill>
              <a:schemeClr val="bg1"/>
            </a:solidFill>
          </a:endParaRPr>
        </a:p>
      </dsp:txBody>
      <dsp:txXfrm>
        <a:off x="1384551" y="2969866"/>
        <a:ext cx="1558952" cy="524103"/>
      </dsp:txXfrm>
    </dsp:sp>
    <dsp:sp modelId="{BC187824-198E-4A64-A686-AEC805B515FC}">
      <dsp:nvSpPr>
        <dsp:cNvPr id="0" name=""/>
        <dsp:cNvSpPr/>
      </dsp:nvSpPr>
      <dsp:spPr>
        <a:xfrm>
          <a:off x="0" y="1917488"/>
          <a:ext cx="1483996" cy="524103"/>
        </a:xfrm>
        <a:prstGeom prst="ellipse">
          <a:avLst/>
        </a:prstGeom>
        <a:solidFill>
          <a:schemeClr val="accent5">
            <a:hueOff val="-6953714"/>
            <a:satOff val="27868"/>
            <a:lumOff val="60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экологии 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0" y="1917488"/>
        <a:ext cx="1483996" cy="524103"/>
      </dsp:txXfrm>
    </dsp:sp>
    <dsp:sp modelId="{EA9EEA33-10C3-41F9-9E39-15A0D4D4A3B6}">
      <dsp:nvSpPr>
        <dsp:cNvPr id="0" name=""/>
        <dsp:cNvSpPr/>
      </dsp:nvSpPr>
      <dsp:spPr>
        <a:xfrm>
          <a:off x="3275552" y="700277"/>
          <a:ext cx="2350583" cy="524103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спорта и здоровья 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3275552" y="700277"/>
        <a:ext cx="2350583" cy="524103"/>
      </dsp:txXfrm>
    </dsp:sp>
    <dsp:sp modelId="{DE8C093E-274F-4F0E-A36B-A96D64503712}">
      <dsp:nvSpPr>
        <dsp:cNvPr id="0" name=""/>
        <dsp:cNvSpPr/>
      </dsp:nvSpPr>
      <dsp:spPr>
        <a:xfrm>
          <a:off x="0" y="2706729"/>
          <a:ext cx="1568415" cy="524103"/>
        </a:xfrm>
        <a:prstGeom prst="ellipse">
          <a:avLst/>
        </a:prstGeom>
        <a:solidFill>
          <a:schemeClr val="accent5">
            <a:hueOff val="-8940489"/>
            <a:satOff val="35830"/>
            <a:lumOff val="7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Редколлегия</a:t>
          </a:r>
          <a:endParaRPr lang="ru-RU" sz="1400" kern="1200" dirty="0">
            <a:solidFill>
              <a:schemeClr val="bg1"/>
            </a:solidFill>
          </a:endParaRPr>
        </a:p>
      </dsp:txBody>
      <dsp:txXfrm>
        <a:off x="0" y="2706729"/>
        <a:ext cx="1568415" cy="524103"/>
      </dsp:txXfrm>
    </dsp:sp>
    <dsp:sp modelId="{2A8DEC9B-4485-4FEE-824B-F9C4862DA06B}">
      <dsp:nvSpPr>
        <dsp:cNvPr id="0" name=""/>
        <dsp:cNvSpPr/>
      </dsp:nvSpPr>
      <dsp:spPr>
        <a:xfrm>
          <a:off x="3535190" y="2287631"/>
          <a:ext cx="1568419" cy="524103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Министр информатизации</a:t>
          </a:r>
          <a:endParaRPr lang="ru-RU" sz="1100" kern="1200" dirty="0">
            <a:solidFill>
              <a:schemeClr val="bg1"/>
            </a:solidFill>
          </a:endParaRPr>
        </a:p>
      </dsp:txBody>
      <dsp:txXfrm>
        <a:off x="3535190" y="2287631"/>
        <a:ext cx="1568419" cy="5241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8198" y="2483032"/>
            <a:ext cx="9272905" cy="171332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6395" y="4529402"/>
            <a:ext cx="7636510" cy="2042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15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309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464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61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77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92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08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23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2732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026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568346" y="320095"/>
            <a:ext cx="2659142" cy="682000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0921" y="320095"/>
            <a:ext cx="7795605" cy="68200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3093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295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760" y="5136285"/>
            <a:ext cx="9272905" cy="1587511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1760" y="3387802"/>
            <a:ext cx="9272905" cy="1748482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1549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3098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464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619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774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9295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084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239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8060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90921" y="1865050"/>
            <a:ext cx="5227373" cy="5275052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00116" y="1865050"/>
            <a:ext cx="5227373" cy="5275052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8747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465" y="320093"/>
            <a:ext cx="9818370" cy="13321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5465" y="1789188"/>
            <a:ext cx="4820168" cy="7456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493" indent="0">
              <a:buNone/>
              <a:defRPr sz="2300" b="1"/>
            </a:lvl2pPr>
            <a:lvl3pPr marL="1030986" indent="0">
              <a:buNone/>
              <a:defRPr sz="2000" b="1"/>
            </a:lvl3pPr>
            <a:lvl4pPr marL="1546479" indent="0">
              <a:buNone/>
              <a:defRPr sz="1800" b="1"/>
            </a:lvl4pPr>
            <a:lvl5pPr marL="2061972" indent="0">
              <a:buNone/>
              <a:defRPr sz="1800" b="1"/>
            </a:lvl5pPr>
            <a:lvl6pPr marL="2577465" indent="0">
              <a:buNone/>
              <a:defRPr sz="1800" b="1"/>
            </a:lvl6pPr>
            <a:lvl7pPr marL="3092958" indent="0">
              <a:buNone/>
              <a:defRPr sz="1800" b="1"/>
            </a:lvl7pPr>
            <a:lvl8pPr marL="3608451" indent="0">
              <a:buNone/>
              <a:defRPr sz="1800" b="1"/>
            </a:lvl8pPr>
            <a:lvl9pPr marL="412394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5465" y="2534837"/>
            <a:ext cx="4820168" cy="46052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541773" y="1789188"/>
            <a:ext cx="4822063" cy="7456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5493" indent="0">
              <a:buNone/>
              <a:defRPr sz="2300" b="1"/>
            </a:lvl2pPr>
            <a:lvl3pPr marL="1030986" indent="0">
              <a:buNone/>
              <a:defRPr sz="2000" b="1"/>
            </a:lvl3pPr>
            <a:lvl4pPr marL="1546479" indent="0">
              <a:buNone/>
              <a:defRPr sz="1800" b="1"/>
            </a:lvl4pPr>
            <a:lvl5pPr marL="2061972" indent="0">
              <a:buNone/>
              <a:defRPr sz="1800" b="1"/>
            </a:lvl5pPr>
            <a:lvl6pPr marL="2577465" indent="0">
              <a:buNone/>
              <a:defRPr sz="1800" b="1"/>
            </a:lvl6pPr>
            <a:lvl7pPr marL="3092958" indent="0">
              <a:buNone/>
              <a:defRPr sz="1800" b="1"/>
            </a:lvl7pPr>
            <a:lvl8pPr marL="3608451" indent="0">
              <a:buNone/>
              <a:defRPr sz="1800" b="1"/>
            </a:lvl8pPr>
            <a:lvl9pPr marL="412394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541773" y="2534837"/>
            <a:ext cx="4822063" cy="46052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4767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072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2908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465" y="318242"/>
            <a:ext cx="3589085" cy="1354380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5234" y="318244"/>
            <a:ext cx="6098602" cy="6821858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5465" y="1672624"/>
            <a:ext cx="3589085" cy="5467478"/>
          </a:xfrm>
        </p:spPr>
        <p:txBody>
          <a:bodyPr/>
          <a:lstStyle>
            <a:lvl1pPr marL="0" indent="0">
              <a:buNone/>
              <a:defRPr sz="1600"/>
            </a:lvl1pPr>
            <a:lvl2pPr marL="515493" indent="0">
              <a:buNone/>
              <a:defRPr sz="1400"/>
            </a:lvl2pPr>
            <a:lvl3pPr marL="1030986" indent="0">
              <a:buNone/>
              <a:defRPr sz="1100"/>
            </a:lvl3pPr>
            <a:lvl4pPr marL="1546479" indent="0">
              <a:buNone/>
              <a:defRPr sz="1000"/>
            </a:lvl4pPr>
            <a:lvl5pPr marL="2061972" indent="0">
              <a:buNone/>
              <a:defRPr sz="1000"/>
            </a:lvl5pPr>
            <a:lvl6pPr marL="2577465" indent="0">
              <a:buNone/>
              <a:defRPr sz="1000"/>
            </a:lvl6pPr>
            <a:lvl7pPr marL="3092958" indent="0">
              <a:buNone/>
              <a:defRPr sz="1000"/>
            </a:lvl7pPr>
            <a:lvl8pPr marL="3608451" indent="0">
              <a:buNone/>
              <a:defRPr sz="1000"/>
            </a:lvl8pPr>
            <a:lvl9pPr marL="412394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543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8299" y="5595144"/>
            <a:ext cx="6545580" cy="66053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38299" y="714195"/>
            <a:ext cx="6545580" cy="4795838"/>
          </a:xfrm>
        </p:spPr>
        <p:txBody>
          <a:bodyPr/>
          <a:lstStyle>
            <a:lvl1pPr marL="0" indent="0">
              <a:buNone/>
              <a:defRPr sz="3600"/>
            </a:lvl1pPr>
            <a:lvl2pPr marL="515493" indent="0">
              <a:buNone/>
              <a:defRPr sz="3200"/>
            </a:lvl2pPr>
            <a:lvl3pPr marL="1030986" indent="0">
              <a:buNone/>
              <a:defRPr sz="2700"/>
            </a:lvl3pPr>
            <a:lvl4pPr marL="1546479" indent="0">
              <a:buNone/>
              <a:defRPr sz="2300"/>
            </a:lvl4pPr>
            <a:lvl5pPr marL="2061972" indent="0">
              <a:buNone/>
              <a:defRPr sz="2300"/>
            </a:lvl5pPr>
            <a:lvl6pPr marL="2577465" indent="0">
              <a:buNone/>
              <a:defRPr sz="2300"/>
            </a:lvl6pPr>
            <a:lvl7pPr marL="3092958" indent="0">
              <a:buNone/>
              <a:defRPr sz="2300"/>
            </a:lvl7pPr>
            <a:lvl8pPr marL="3608451" indent="0">
              <a:buNone/>
              <a:defRPr sz="2300"/>
            </a:lvl8pPr>
            <a:lvl9pPr marL="4123944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38299" y="6255683"/>
            <a:ext cx="6545580" cy="938074"/>
          </a:xfrm>
        </p:spPr>
        <p:txBody>
          <a:bodyPr/>
          <a:lstStyle>
            <a:lvl1pPr marL="0" indent="0">
              <a:buNone/>
              <a:defRPr sz="1600"/>
            </a:lvl1pPr>
            <a:lvl2pPr marL="515493" indent="0">
              <a:buNone/>
              <a:defRPr sz="1400"/>
            </a:lvl2pPr>
            <a:lvl3pPr marL="1030986" indent="0">
              <a:buNone/>
              <a:defRPr sz="1100"/>
            </a:lvl3pPr>
            <a:lvl4pPr marL="1546479" indent="0">
              <a:buNone/>
              <a:defRPr sz="1000"/>
            </a:lvl4pPr>
            <a:lvl5pPr marL="2061972" indent="0">
              <a:buNone/>
              <a:defRPr sz="1000"/>
            </a:lvl5pPr>
            <a:lvl6pPr marL="2577465" indent="0">
              <a:buNone/>
              <a:defRPr sz="1000"/>
            </a:lvl6pPr>
            <a:lvl7pPr marL="3092958" indent="0">
              <a:buNone/>
              <a:defRPr sz="1000"/>
            </a:lvl7pPr>
            <a:lvl8pPr marL="3608451" indent="0">
              <a:buNone/>
              <a:defRPr sz="1000"/>
            </a:lvl8pPr>
            <a:lvl9pPr marL="412394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4023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5465" y="320093"/>
            <a:ext cx="9818370" cy="1332177"/>
          </a:xfrm>
          <a:prstGeom prst="rect">
            <a:avLst/>
          </a:prstGeom>
        </p:spPr>
        <p:txBody>
          <a:bodyPr vert="horz" lIns="103099" tIns="51549" rIns="103099" bIns="5154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5465" y="1865050"/>
            <a:ext cx="9818370" cy="5275052"/>
          </a:xfrm>
          <a:prstGeom prst="rect">
            <a:avLst/>
          </a:prstGeom>
        </p:spPr>
        <p:txBody>
          <a:bodyPr vert="horz" lIns="103099" tIns="51549" rIns="103099" bIns="5154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5465" y="7408387"/>
            <a:ext cx="2545503" cy="425557"/>
          </a:xfrm>
          <a:prstGeom prst="rect">
            <a:avLst/>
          </a:prstGeom>
        </p:spPr>
        <p:txBody>
          <a:bodyPr vert="horz" lIns="103099" tIns="51549" rIns="103099" bIns="5154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B4F95-421F-4FEC-9190-9F6398ECFB13}" type="datetimeFigureOut">
              <a:rPr lang="ru-RU" smtClean="0"/>
              <a:pPr/>
              <a:t>17.07.2008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727344" y="7408387"/>
            <a:ext cx="3454612" cy="425557"/>
          </a:xfrm>
          <a:prstGeom prst="rect">
            <a:avLst/>
          </a:prstGeom>
        </p:spPr>
        <p:txBody>
          <a:bodyPr vert="horz" lIns="103099" tIns="51549" rIns="103099" bIns="5154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818332" y="7408387"/>
            <a:ext cx="2545503" cy="425557"/>
          </a:xfrm>
          <a:prstGeom prst="rect">
            <a:avLst/>
          </a:prstGeom>
        </p:spPr>
        <p:txBody>
          <a:bodyPr vert="horz" lIns="103099" tIns="51549" rIns="103099" bIns="5154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82BA52-A29E-4B7E-A64A-CF21716129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00331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3098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6620" indent="-386620" algn="l" defTabSz="1030986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7676" indent="-322183" algn="l" defTabSz="103098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288733" indent="-257747" algn="l" defTabSz="103098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04226" indent="-257747" algn="l" defTabSz="103098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19719" indent="-257747" algn="l" defTabSz="103098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35212" indent="-257747" algn="l" defTabSz="10309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50705" indent="-257747" algn="l" defTabSz="10309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866198" indent="-257747" algn="l" defTabSz="10309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691" indent="-257747" algn="l" defTabSz="103098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5493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30986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46479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61972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7465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2958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608451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123944" algn="l" defTabSz="103098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image" Target="../media/image1.png"/><Relationship Id="rId16" Type="http://schemas.openxmlformats.org/officeDocument/2006/relationships/diagramColors" Target="../diagrams/colors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5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166935002"/>
              </p:ext>
            </p:extLst>
          </p:nvPr>
        </p:nvGraphicFramePr>
        <p:xfrm>
          <a:off x="-594022" y="375026"/>
          <a:ext cx="8856984" cy="28109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xmlns="" val="855964799"/>
              </p:ext>
            </p:extLst>
          </p:nvPr>
        </p:nvGraphicFramePr>
        <p:xfrm>
          <a:off x="5598191" y="4313099"/>
          <a:ext cx="5040560" cy="3536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6" name="Схема 25"/>
          <p:cNvGraphicFramePr/>
          <p:nvPr>
            <p:extLst>
              <p:ext uri="{D42A27DB-BD31-4B8C-83A1-F6EECF244321}">
                <p14:modId xmlns:p14="http://schemas.microsoft.com/office/powerpoint/2010/main" xmlns="" val="1679530341"/>
              </p:ext>
            </p:extLst>
          </p:nvPr>
        </p:nvGraphicFramePr>
        <p:xfrm>
          <a:off x="0" y="4039522"/>
          <a:ext cx="7686898" cy="3872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169095" y="3492475"/>
            <a:ext cx="10481446" cy="792088"/>
          </a:xfrm>
          <a:prstGeom prst="rect">
            <a:avLst/>
          </a:prstGeom>
          <a:noFill/>
        </p:spPr>
        <p:txBody>
          <a:bodyPr wrap="none" lIns="91440" tIns="45720" rIns="91440" bIns="45720" numCol="2">
            <a:prstTxWarp prst="textWave1">
              <a:avLst/>
            </a:prstTxWarp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</a:rPr>
              <a:t>Каждый день делай добрые дела!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23100" y="900187"/>
            <a:ext cx="302352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rgbClr val="00B0F0"/>
                </a:solidFill>
              </a:rPr>
              <a:t>Количество учащихся, </a:t>
            </a:r>
            <a:r>
              <a:rPr lang="ru-RU" sz="1800" b="1" dirty="0" err="1" smtClean="0">
                <a:solidFill>
                  <a:srgbClr val="00B0F0"/>
                </a:solidFill>
              </a:rPr>
              <a:t>уч</a:t>
            </a:r>
            <a:endParaRPr lang="ru-RU" sz="1800" b="1" dirty="0" smtClean="0">
              <a:solidFill>
                <a:srgbClr val="00B0F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rgbClr val="00B050"/>
                </a:solidFill>
              </a:rPr>
              <a:t>Численность ДО, </a:t>
            </a:r>
            <a:r>
              <a:rPr lang="ru-RU" sz="1800" b="1" dirty="0" err="1" smtClean="0">
                <a:solidFill>
                  <a:srgbClr val="00B050"/>
                </a:solidFill>
              </a:rPr>
              <a:t>уч</a:t>
            </a:r>
            <a:endParaRPr lang="ru-RU" sz="1800" b="1" dirty="0" smtClean="0">
              <a:solidFill>
                <a:srgbClr val="00B05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rgbClr val="FF0000"/>
                </a:solidFill>
              </a:rPr>
              <a:t>Совет учащихся, </a:t>
            </a:r>
            <a:r>
              <a:rPr lang="ru-RU" sz="1800" b="1" dirty="0" err="1" smtClean="0">
                <a:solidFill>
                  <a:srgbClr val="FF0000"/>
                </a:solidFill>
              </a:rPr>
              <a:t>уч</a:t>
            </a:r>
            <a:endParaRPr lang="ru-RU" sz="1800" b="1" dirty="0" smtClean="0">
              <a:solidFill>
                <a:srgbClr val="FF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rgbClr val="CC00FF"/>
                </a:solidFill>
              </a:rPr>
              <a:t>Следопыты %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chemeClr val="accent6"/>
                </a:solidFill>
              </a:rPr>
              <a:t>Наследники %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rgbClr val="FF66FF"/>
                </a:solidFill>
              </a:rPr>
              <a:t>Лидеры %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800" b="1" dirty="0" smtClean="0">
                <a:solidFill>
                  <a:srgbClr val="0070C0"/>
                </a:solidFill>
              </a:rPr>
              <a:t>Победители </a:t>
            </a:r>
          </a:p>
          <a:p>
            <a:r>
              <a:rPr lang="ru-RU" sz="1800" b="1" dirty="0" smtClean="0">
                <a:solidFill>
                  <a:srgbClr val="0070C0"/>
                </a:solidFill>
              </a:rPr>
              <a:t>и призеры конкурсов, </a:t>
            </a:r>
            <a:r>
              <a:rPr lang="ru-RU" sz="1800" b="1" dirty="0" err="1" smtClean="0">
                <a:solidFill>
                  <a:srgbClr val="0070C0"/>
                </a:solidFill>
              </a:rPr>
              <a:t>уч</a:t>
            </a:r>
            <a:r>
              <a:rPr lang="ru-RU" sz="1800" b="1" dirty="0" smtClean="0">
                <a:solidFill>
                  <a:srgbClr val="0070C0"/>
                </a:solidFill>
              </a:rPr>
              <a:t> </a:t>
            </a: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64697" y="-68179"/>
            <a:ext cx="60446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МБОУ «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Нурминская</a:t>
            </a:r>
            <a:r>
              <a:rPr lang="ru-RU" sz="2400" b="1" i="1" dirty="0" smtClean="0">
                <a:solidFill>
                  <a:srgbClr val="C00000"/>
                </a:solidFill>
              </a:rPr>
              <a:t> СОШ» ДО «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Замандаш</a:t>
            </a:r>
            <a:r>
              <a:rPr lang="ru-RU" sz="2400" b="1" i="1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Дата образования 16 октября 1999 год  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420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190</TotalTime>
  <Words>153</Words>
  <Application>Microsoft Office PowerPoint</Application>
  <PresentationFormat>Произвольный</PresentationFormat>
  <Paragraphs>68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Танзиля</dc:creator>
  <cp:lastModifiedBy>Надиря</cp:lastModifiedBy>
  <cp:revision>18</cp:revision>
  <dcterms:created xsi:type="dcterms:W3CDTF">2016-02-19T09:00:41Z</dcterms:created>
  <dcterms:modified xsi:type="dcterms:W3CDTF">2008-07-16T20:11:57Z</dcterms:modified>
</cp:coreProperties>
</file>