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8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g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microsoft.com/office/2007/relationships/hdphoto" Target="../media/hdphoto1.wdp"/><Relationship Id="rId10" Type="http://schemas.openxmlformats.org/officeDocument/2006/relationships/image" Target="../media/image8.emf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728" y="142616"/>
            <a:ext cx="2480802" cy="13954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8243">
            <a:off x="6458138" y="1018863"/>
            <a:ext cx="2709513" cy="2741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r="271" b="33570"/>
          <a:stretch/>
        </p:blipFill>
        <p:spPr>
          <a:xfrm>
            <a:off x="8885900" y="3255102"/>
            <a:ext cx="3206426" cy="3132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6187" b="394"/>
          <a:stretch/>
        </p:blipFill>
        <p:spPr>
          <a:xfrm>
            <a:off x="537259" y="1775257"/>
            <a:ext cx="3179595" cy="2959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3" t="6655" r="48964" b="27465"/>
          <a:stretch/>
        </p:blipFill>
        <p:spPr>
          <a:xfrm>
            <a:off x="3255143" y="595949"/>
            <a:ext cx="3085932" cy="2686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65830" y="54184"/>
            <a:ext cx="2426496" cy="15177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/>
          <a:srcRect l="-528" t="14963" r="43235" b="-1594"/>
          <a:stretch/>
        </p:blipFill>
        <p:spPr>
          <a:xfrm>
            <a:off x="3401381" y="3078911"/>
            <a:ext cx="4137619" cy="39711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59138" y="34156"/>
            <a:ext cx="10599642" cy="80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23173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244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Trebuchet MS</vt:lpstr>
      <vt:lpstr>Wingdings 3</vt:lpstr>
      <vt:lpstr>Аспект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«Поздравительные открытки»  Провели волонтеры 5-9 классов МБОУ «Нурминская СОШ».  Поздравляем учителей - ветеранов с праздником 8 марта!</dc:title>
  <dc:creator>iCL</dc:creator>
  <cp:lastModifiedBy>iCL</cp:lastModifiedBy>
  <cp:revision>19</cp:revision>
  <dcterms:created xsi:type="dcterms:W3CDTF">2023-03-10T10:43:31Z</dcterms:created>
  <dcterms:modified xsi:type="dcterms:W3CDTF">2023-04-09T20:03:22Z</dcterms:modified>
</cp:coreProperties>
</file>