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9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4/9/2023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Relationship Id="rId9" Type="http://schemas.openxmlformats.org/officeDocument/2006/relationships/image" Target="../media/image8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1.wdp"/><Relationship Id="rId7" Type="http://schemas.openxmlformats.org/officeDocument/2006/relationships/image" Target="../media/image12.png"/><Relationship Id="rId12" Type="http://schemas.openxmlformats.org/officeDocument/2006/relationships/image" Target="../media/image16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microsoft.com/office/2007/relationships/hdphoto" Target="../media/hdphoto3.wdp"/><Relationship Id="rId5" Type="http://schemas.microsoft.com/office/2007/relationships/hdphoto" Target="../media/hdphoto2.wdp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8715" y="-57643"/>
            <a:ext cx="3158002" cy="17801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77" y="1800733"/>
            <a:ext cx="3370217" cy="26473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425" y="1959430"/>
            <a:ext cx="2844825" cy="29244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049" y="146118"/>
            <a:ext cx="4875861" cy="3152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12" r="19248" b="9005"/>
          <a:stretch/>
        </p:blipFill>
        <p:spPr>
          <a:xfrm>
            <a:off x="7488258" y="3985200"/>
            <a:ext cx="3487782" cy="27431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3607" y="0"/>
            <a:ext cx="3024966" cy="17015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0049" y="3329095"/>
            <a:ext cx="5683174" cy="111900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3505" y="5251596"/>
            <a:ext cx="6537177" cy="837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337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87990" y="3567537"/>
            <a:ext cx="3807310" cy="27562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6676" y="3567537"/>
            <a:ext cx="3907875" cy="2780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0425" y="357053"/>
            <a:ext cx="3621338" cy="30299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/>
          <a:srcRect l="41637" t="1" b="-310"/>
          <a:stretch/>
        </p:blipFill>
        <p:spPr>
          <a:xfrm>
            <a:off x="276676" y="368345"/>
            <a:ext cx="3530493" cy="32065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79458" y="-120683"/>
            <a:ext cx="3211845" cy="19983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35631" y="1730425"/>
            <a:ext cx="3135976" cy="19567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07606" y="3790420"/>
            <a:ext cx="3257328" cy="25975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48142" y="-116935"/>
            <a:ext cx="11243858" cy="121646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94662" y="2966647"/>
            <a:ext cx="9168973" cy="1216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812522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244</TotalTime>
  <Words>0</Words>
  <Application>Microsoft Office PowerPoint</Application>
  <PresentationFormat>Широкоэкранный</PresentationFormat>
  <Paragraphs>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Trebuchet MS</vt:lpstr>
      <vt:lpstr>Wingdings 3</vt:lpstr>
      <vt:lpstr>Аспект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Акция «Поздравительные открытки»  Провели волонтеры 5-9 классов МБОУ «Нурминская СОШ».  Поздравляем учителей - ветеранов с праздником 8 марта!</dc:title>
  <dc:creator>iCL</dc:creator>
  <cp:lastModifiedBy>iCL</cp:lastModifiedBy>
  <cp:revision>19</cp:revision>
  <dcterms:created xsi:type="dcterms:W3CDTF">2023-03-10T10:43:31Z</dcterms:created>
  <dcterms:modified xsi:type="dcterms:W3CDTF">2023-04-09T20:04:37Z</dcterms:modified>
</cp:coreProperties>
</file>