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42" d="100"/>
          <a:sy n="42" d="100"/>
        </p:scale>
        <p:origin x="13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EEDDB4A-CD36-43B5-BB75-11303A82FD9B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240013D-89EC-42A5-88BA-F501056347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1217153" y="2394713"/>
            <a:ext cx="6511131" cy="329259"/>
          </a:xfrm>
        </p:spPr>
        <p:txBody>
          <a:bodyPr/>
          <a:lstStyle/>
          <a:p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872" y="2492896"/>
            <a:ext cx="6408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«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- помощник на дороге»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http://d19121.edu35.ru/images/14257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2413"/>
            <a:ext cx="3384376" cy="197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12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8" y="548680"/>
            <a:ext cx="9468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Помните, </a:t>
            </a:r>
            <a:r>
              <a:rPr lang="ru-RU" sz="4000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не 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освобождает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вас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от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соблюдения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Правил дорожного движения!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http://d19121.edu35.ru/images/14257_i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87604"/>
            <a:ext cx="6120680" cy="357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48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3062" y="404663"/>
            <a:ext cx="92890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Фликеры</a:t>
            </a:r>
            <a:r>
              <a:rPr lang="ru-RU" sz="3200" dirty="0">
                <a:latin typeface="Bookman Old Style" panose="02050604050505020204" pitchFamily="18" charset="0"/>
              </a:rPr>
              <a:t> - это изделия для детей и взрослых в виде нашивок, шевронов или подвесок для ношения в ночное время для снижения случаев наезда на пешеходов.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068960"/>
            <a:ext cx="44539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Н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азвание придумали российские производители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световозвращателей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- компания "Современные системы и сети-XXI век«.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2052" name="Picture 4" descr="http://www.mirniy.ru/uploads/posts/2015-01/1421302847_64b27bee6b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627452"/>
            <a:ext cx="4230547" cy="423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8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156"/>
            <a:ext cx="89675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Принцип действия </a:t>
            </a:r>
            <a:r>
              <a:rPr lang="ru-RU" sz="3200" dirty="0">
                <a:latin typeface="Bookman Old Style" panose="02050604050505020204" pitchFamily="18" charset="0"/>
              </a:rPr>
              <a:t>его основан на том, что свет, попадая на ребристую поверхность из специального пластика, концентрируется и отражается в виде узкого пучка. </a:t>
            </a:r>
          </a:p>
        </p:txBody>
      </p:sp>
      <p:pic>
        <p:nvPicPr>
          <p:cNvPr id="4098" name="Picture 2" descr="http://www.bykhov.by/wp-content/uploads/2016/09/%D1%84%D0%BB%D0%B8%D0%BA%D0%B5%D1%80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903" y="3068958"/>
            <a:ext cx="6984776" cy="351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64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32.mchs.gov.ru/upload/site14/iblock/127/1279a979144589457665b71cdabbcef4-big-reduce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083" y="188640"/>
            <a:ext cx="4719238" cy="353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47160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Фликеры</a:t>
            </a:r>
            <a:r>
              <a:rPr lang="ru-RU" sz="2800" dirty="0" smtClean="0">
                <a:latin typeface="Bookman Old Style" panose="02050604050505020204" pitchFamily="18" charset="0"/>
              </a:rPr>
              <a:t> отражают свет фар автомобилей и позволяют водителю заметить человека на дороге на расстоянии до </a:t>
            </a:r>
            <a:r>
              <a:rPr lang="ru-RU" sz="2800" b="1" i="1" dirty="0" smtClean="0">
                <a:latin typeface="Bookman Old Style" panose="02050604050505020204" pitchFamily="18" charset="0"/>
              </a:rPr>
              <a:t>200 метров </a:t>
            </a:r>
            <a:r>
              <a:rPr lang="ru-RU" sz="2800" dirty="0" smtClean="0">
                <a:latin typeface="Bookman Old Style" panose="02050604050505020204" pitchFamily="18" charset="0"/>
              </a:rPr>
              <a:t>даже в темное время суток при ближнем свете фар. 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  <p:pic>
        <p:nvPicPr>
          <p:cNvPr id="3076" name="Picture 4" descr="https://ds02.infourok.ru/uploads/ex/0143/00075442-57853532/hello_html_m47d26f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9" y="3656063"/>
            <a:ext cx="9129111" cy="320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0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omvesti.ru/wp-content/uploads/2015/10/svetootr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6767"/>
            <a:ext cx="5580112" cy="309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6024" y="404664"/>
            <a:ext cx="8532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Исследования, проведенные в Норвегии, доказали, что </a:t>
            </a:r>
            <a:r>
              <a:rPr lang="ru-RU" sz="3200" dirty="0" err="1">
                <a:latin typeface="Bookman Old Style" panose="02050604050505020204" pitchFamily="18" charset="0"/>
              </a:rPr>
              <a:t>фликеры</a:t>
            </a:r>
            <a:r>
              <a:rPr lang="ru-RU" sz="3200" dirty="0">
                <a:latin typeface="Bookman Old Style" panose="02050604050505020204" pitchFamily="18" charset="0"/>
              </a:rPr>
              <a:t> в темноте снижают количество ДТП с участием пешеходов на </a:t>
            </a:r>
            <a:r>
              <a:rPr lang="ru-RU" sz="3200" b="1" i="1" dirty="0">
                <a:latin typeface="Bookman Old Style" panose="02050604050505020204" pitchFamily="18" charset="0"/>
              </a:rPr>
              <a:t>80 процентов.</a:t>
            </a:r>
          </a:p>
        </p:txBody>
      </p:sp>
      <p:pic>
        <p:nvPicPr>
          <p:cNvPr id="5122" name="Picture 2" descr="http://images.easyfreeclipart.com/85/thumbs-up-circle-by-dennis-martin-853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904" y="3645024"/>
            <a:ext cx="3096344" cy="308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egaweb.su/demo/highslide/images/nordi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85" y="2042869"/>
            <a:ext cx="5619715" cy="481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Bookman Old Style" panose="02050604050505020204" pitchFamily="18" charset="0"/>
              </a:rPr>
              <a:t>В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скандинавских странах </a:t>
            </a:r>
            <a:r>
              <a:rPr lang="ru-RU" sz="2400" dirty="0" smtClean="0">
                <a:latin typeface="Bookman Old Style" panose="02050604050505020204" pitchFamily="18" charset="0"/>
              </a:rPr>
              <a:t>не </a:t>
            </a:r>
            <a:r>
              <a:rPr lang="ru-RU" sz="2400" dirty="0">
                <a:latin typeface="Bookman Old Style" panose="02050604050505020204" pitchFamily="18" charset="0"/>
              </a:rPr>
              <a:t>только дети, но и взрослые обязаны носить на одежде </a:t>
            </a:r>
            <a:r>
              <a:rPr lang="ru-RU" sz="2400" dirty="0" err="1">
                <a:latin typeface="Bookman Old Style" panose="02050604050505020204" pitchFamily="18" charset="0"/>
              </a:rPr>
              <a:t>световозвращатели</a:t>
            </a:r>
            <a:r>
              <a:rPr lang="ru-RU" sz="2400" dirty="0">
                <a:latin typeface="Bookman Old Style" panose="02050604050505020204" pitchFamily="18" charset="0"/>
              </a:rPr>
              <a:t> в темное время суток, причем везде, в том числе и на освещенных улицах.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263778"/>
            <a:ext cx="3744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Bookman Old Style" panose="02050604050505020204" pitchFamily="18" charset="0"/>
              </a:rPr>
              <a:t>Финны, выяснили, что половина всех травм на дороге происходит в темноте или в сумерках, поэтому </a:t>
            </a:r>
            <a:r>
              <a:rPr lang="ru-RU" sz="2000" dirty="0" err="1" smtClean="0">
                <a:latin typeface="Bookman Old Style" panose="02050604050505020204" pitchFamily="18" charset="0"/>
              </a:rPr>
              <a:t>световозвращатели</a:t>
            </a:r>
            <a:r>
              <a:rPr lang="ru-RU" sz="2000" dirty="0" smtClean="0">
                <a:latin typeface="Bookman Old Style" panose="02050604050505020204" pitchFamily="18" charset="0"/>
              </a:rPr>
              <a:t> надо носить и при переходе улицы, и при движении по дороге.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6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08" y="1196752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Покупайте </a:t>
            </a:r>
            <a:r>
              <a:rPr lang="ru-RU" sz="3200" dirty="0" err="1">
                <a:latin typeface="Bookman Old Style" panose="02050604050505020204" pitchFamily="18" charset="0"/>
              </a:rPr>
              <a:t>фликеры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smtClean="0">
                <a:latin typeface="Bookman Old Style" panose="02050604050505020204" pitchFamily="18" charset="0"/>
              </a:rPr>
              <a:t>только</a:t>
            </a:r>
          </a:p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белого или лимонного </a:t>
            </a:r>
            <a:r>
              <a:rPr lang="ru-RU" sz="3200" dirty="0">
                <a:latin typeface="Bookman Old Style" panose="02050604050505020204" pitchFamily="18" charset="0"/>
              </a:rPr>
              <a:t>цветов. </a:t>
            </a:r>
            <a:endParaRPr lang="ru-RU" sz="3200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Именно </a:t>
            </a:r>
            <a:r>
              <a:rPr lang="ru-RU" sz="3200" dirty="0">
                <a:latin typeface="Bookman Old Style" panose="02050604050505020204" pitchFamily="18" charset="0"/>
              </a:rPr>
              <a:t>они имеет наиболее оптимальную </a:t>
            </a:r>
            <a:r>
              <a:rPr lang="ru-RU" sz="3200" dirty="0" err="1">
                <a:latin typeface="Bookman Old Style" panose="02050604050505020204" pitchFamily="18" charset="0"/>
              </a:rPr>
              <a:t>световозращаемость</a:t>
            </a:r>
            <a:r>
              <a:rPr lang="ru-RU" sz="3200" dirty="0">
                <a:latin typeface="Bookman Old Style" panose="02050604050505020204" pitchFamily="18" charset="0"/>
              </a:rPr>
              <a:t> для того, чтобы пешеход был заметен в темное время суток. </a:t>
            </a:r>
            <a:endParaRPr lang="ru-RU" sz="3200" dirty="0" smtClean="0">
              <a:latin typeface="Bookman Old Style" panose="02050604050505020204" pitchFamily="18" charset="0"/>
            </a:endParaRPr>
          </a:p>
          <a:p>
            <a:endParaRPr lang="ru-RU" sz="2400" u="sng" dirty="0">
              <a:latin typeface="Bookman Old Style" panose="02050604050505020204" pitchFamily="18" charset="0"/>
            </a:endParaRPr>
          </a:p>
          <a:p>
            <a:endParaRPr lang="ru-RU" sz="2400" u="sng" dirty="0" smtClean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485" y="122729"/>
            <a:ext cx="9358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Какие 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фликеры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самые лучшие?</a:t>
            </a:r>
            <a:r>
              <a:rPr lang="ru-RU" sz="3200" dirty="0" smtClean="0">
                <a:latin typeface="Bookman Old Style" panose="02050604050505020204" pitchFamily="18" charset="0"/>
              </a:rPr>
              <a:t> </a:t>
            </a:r>
          </a:p>
        </p:txBody>
      </p:sp>
      <p:pic>
        <p:nvPicPr>
          <p:cNvPr id="7170" name="Picture 2" descr="http://www.autoprepod.ru/images/svetootrazhaiushchie-flikery-dlia-peshehod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9130352" cy="239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30090"/>
            <a:ext cx="864096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Правильные </a:t>
            </a:r>
            <a:r>
              <a:rPr lang="ru-RU" sz="2400" b="1" i="1" u="sng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(сертифицированные) </a:t>
            </a:r>
            <a:r>
              <a:rPr lang="ru-RU" sz="2400" b="1" i="1" u="sng" dirty="0" err="1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фликеры</a:t>
            </a:r>
            <a:r>
              <a:rPr lang="ru-RU" sz="2400" b="1" i="1" u="sng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:</a:t>
            </a:r>
          </a:p>
          <a:p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Bookman Old Style" panose="02050604050505020204" pitchFamily="18" charset="0"/>
              </a:rPr>
              <a:t>Видимость - 400 метров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Bookman Old Style" panose="02050604050505020204" pitchFamily="18" charset="0"/>
              </a:rPr>
              <a:t>При скорости 90 км/ч </a:t>
            </a:r>
            <a:r>
              <a:rPr lang="ru-RU" sz="2400" dirty="0" err="1">
                <a:latin typeface="Bookman Old Style" panose="02050604050505020204" pitchFamily="18" charset="0"/>
              </a:rPr>
              <a:t>фликер</a:t>
            </a:r>
            <a:r>
              <a:rPr lang="ru-RU" sz="2400" dirty="0">
                <a:latin typeface="Bookman Old Style" panose="02050604050505020204" pitchFamily="18" charset="0"/>
              </a:rPr>
              <a:t> светиться 8 секунд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Bookman Old Style" panose="02050604050505020204" pitchFamily="18" charset="0"/>
              </a:rPr>
              <a:t>При скорости 60 км/ч - 24 </a:t>
            </a:r>
            <a:r>
              <a:rPr lang="ru-RU" sz="2400" dirty="0" smtClean="0">
                <a:latin typeface="Bookman Old Style" panose="02050604050505020204" pitchFamily="18" charset="0"/>
              </a:rPr>
              <a:t>секунды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i="1" u="sng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Неправильный </a:t>
            </a:r>
            <a:r>
              <a:rPr lang="ru-RU" sz="2400" b="1" i="1" u="sng" dirty="0" err="1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</a:t>
            </a:r>
            <a:r>
              <a:rPr lang="ru-RU" sz="2400" b="1" i="1" u="sng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:</a:t>
            </a:r>
          </a:p>
          <a:p>
            <a:endParaRPr lang="ru-RU" sz="2400" b="1" i="1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Bookman Old Style" panose="02050604050505020204" pitchFamily="18" charset="0"/>
              </a:rPr>
              <a:t>Заметен на расстоянии 80 метров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Bookman Old Style" panose="02050604050505020204" pitchFamily="18" charset="0"/>
              </a:rPr>
              <a:t>При 90 км/ч видимость 3 секунд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Bookman Old Style" panose="02050604050505020204" pitchFamily="18" charset="0"/>
              </a:rPr>
              <a:t>При 60 км/ч - 6 </a:t>
            </a:r>
            <a:r>
              <a:rPr lang="ru-RU" sz="2400" dirty="0" smtClean="0">
                <a:latin typeface="Bookman Old Style" panose="02050604050505020204" pitchFamily="18" charset="0"/>
              </a:rPr>
              <a:t>секунды</a:t>
            </a:r>
          </a:p>
          <a:p>
            <a:endParaRPr lang="ru-RU" sz="2400" dirty="0">
              <a:latin typeface="Bookman Old Style" panose="02050604050505020204" pitchFamily="18" charset="0"/>
            </a:endParaRPr>
          </a:p>
          <a:p>
            <a:endParaRPr lang="ru-RU" sz="2000" dirty="0" smtClean="0">
              <a:latin typeface="Bookman Old Style" panose="02050604050505020204" pitchFamily="18" charset="0"/>
            </a:endParaRPr>
          </a:p>
          <a:p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260649"/>
            <a:ext cx="33099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ВАЖНО!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194" name="Picture 2" descr="http://chastnik-m.ru/images/news/46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74" y="3574836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3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https://im0-tub-ru.yandex.net/i?id=c74171dc5e7ce6e8373e62605ddae44b&amp;n=33&amp;h=200&amp;w=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709" y="4586584"/>
            <a:ext cx="2271416" cy="227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images.zakupka.com/i/firms/27/29/29674/fliker-mashinka-zelenyy_5a54b392b5482ff_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0" y="4666496"/>
            <a:ext cx="2192699" cy="21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stiva.ru/photos/f28029ff65f093a6a5906ed3717123c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351" y="4604945"/>
            <a:ext cx="2043661" cy="225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s2.goods.ozstatic.by/1000/402/471/10/10471402_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9714"/>
            <a:ext cx="2646050" cy="24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988840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Чтобы купить настоящий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а не игрушку-сувенир: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1) </a:t>
            </a:r>
            <a:r>
              <a:rPr lang="ru-RU" sz="2400" dirty="0">
                <a:latin typeface="Bookman Old Style" panose="02050604050505020204" pitchFamily="18" charset="0"/>
              </a:rPr>
              <a:t>спрашивайте у продавцов, есть ли сертификат на </a:t>
            </a:r>
            <a:r>
              <a:rPr lang="ru-RU" sz="2400" dirty="0" err="1">
                <a:latin typeface="Bookman Old Style" panose="02050604050505020204" pitchFamily="18" charset="0"/>
              </a:rPr>
              <a:t>фликер</a:t>
            </a:r>
            <a:r>
              <a:rPr lang="ru-RU" sz="2400" dirty="0">
                <a:latin typeface="Bookman Old Style" panose="02050604050505020204" pitchFamily="18" charset="0"/>
              </a:rPr>
              <a:t>;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2) </a:t>
            </a:r>
            <a:r>
              <a:rPr lang="ru-RU" sz="2400" dirty="0">
                <a:latin typeface="Bookman Old Style" panose="02050604050505020204" pitchFamily="18" charset="0"/>
              </a:rPr>
              <a:t>отдавайте предпочтение белому и лимонному цветам;</a:t>
            </a:r>
          </a:p>
          <a:p>
            <a:r>
              <a:rPr lang="ru-RU" sz="2400" b="1" dirty="0">
                <a:latin typeface="Bookman Old Style" panose="02050604050505020204" pitchFamily="18" charset="0"/>
              </a:rPr>
              <a:t>3) </a:t>
            </a:r>
            <a:r>
              <a:rPr lang="ru-RU" sz="2400" dirty="0">
                <a:latin typeface="Bookman Old Style" panose="02050604050505020204" pitchFamily="18" charset="0"/>
              </a:rPr>
              <a:t>форму выбирайте самую простую: полоска, круг.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260648"/>
            <a:ext cx="92890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Оранжевые </a:t>
            </a:r>
            <a:r>
              <a:rPr lang="ru-RU" sz="3200" dirty="0">
                <a:latin typeface="Bookman Old Style" panose="02050604050505020204" pitchFamily="18" charset="0"/>
              </a:rPr>
              <a:t>зайчики, зеленые белочки, огненно-красные сердечки </a:t>
            </a:r>
            <a:r>
              <a:rPr lang="ru-RU" sz="3200" dirty="0" smtClean="0">
                <a:latin typeface="Bookman Old Style" panose="02050604050505020204" pitchFamily="18" charset="0"/>
              </a:rPr>
              <a:t>- </a:t>
            </a:r>
            <a:r>
              <a:rPr lang="ru-RU" sz="3200" dirty="0">
                <a:latin typeface="Bookman Old Style" panose="02050604050505020204" pitchFamily="18" charset="0"/>
              </a:rPr>
              <a:t>это </a:t>
            </a:r>
            <a:r>
              <a:rPr lang="ru-RU" sz="3200" b="1" dirty="0">
                <a:latin typeface="Bookman Old Style" panose="02050604050505020204" pitchFamily="18" charset="0"/>
              </a:rPr>
              <a:t>яркие сувениры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smtClean="0">
                <a:latin typeface="Bookman Old Style" panose="02050604050505020204" pitchFamily="18" charset="0"/>
              </a:rPr>
              <a:t>а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НЕ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фликеры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!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62</TotalTime>
  <Words>337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Franklin Gothic Book</vt:lpstr>
      <vt:lpstr>Franklin Gothic Medium</vt:lpstr>
      <vt:lpstr>Tunga</vt:lpstr>
      <vt:lpstr>Wingdings</vt:lpstr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Nati</dc:creator>
  <cp:lastModifiedBy>olga</cp:lastModifiedBy>
  <cp:revision>8</cp:revision>
  <dcterms:created xsi:type="dcterms:W3CDTF">2016-10-08T11:10:25Z</dcterms:created>
  <dcterms:modified xsi:type="dcterms:W3CDTF">2019-10-21T18:37:51Z</dcterms:modified>
</cp:coreProperties>
</file>