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88640"/>
            <a:ext cx="7245927" cy="882119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«Высокогорский детский сад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Бэлэкэч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комбинированного вида»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Высокогорского муниципального района Республики Татарстан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132856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Отчет о проделанной работе по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«Плану месячника безопасности МБДОУ «Высокогорский детский сад 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Бэлэкэч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 с 20.08.2022- 20.09.2022»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321" y="4608868"/>
            <a:ext cx="3764679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90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355" y="2564904"/>
            <a:ext cx="3059832" cy="2294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51599" y="260648"/>
            <a:ext cx="8063344" cy="2482735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основании письма от Министерства образования и науки Республики Татарстан «О Месячнике безопасности для детей», нами был подготовлен план проведения месячника безопасности с 20.08.2022-20.09.2022, в соответствии с которым мы проводили мероприятия: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1.Всероссийский открытый урок по основам безопасности жизнедеятельности, направленного на подготовку детей к действиям детей в условиях чрезвычайных ситуаций различного вида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140968"/>
            <a:ext cx="3011055" cy="2258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744" y="3173031"/>
            <a:ext cx="2992128" cy="2244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372" y="4790548"/>
            <a:ext cx="2747797" cy="2060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8989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149080"/>
            <a:ext cx="2627784" cy="1970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153701"/>
            <a:ext cx="3114119" cy="2335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бъект 2"/>
          <p:cNvSpPr>
            <a:spLocks noGrp="1"/>
          </p:cNvSpPr>
          <p:nvPr>
            <p:ph sz="quarter" idx="13"/>
          </p:nvPr>
        </p:nvSpPr>
        <p:spPr>
          <a:xfrm>
            <a:off x="683568" y="404665"/>
            <a:ext cx="2867890" cy="129614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2.Клубный час по разделу «Безопасность» в подготовительных группах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881" y="116632"/>
            <a:ext cx="2939819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669713" y="3369538"/>
            <a:ext cx="286789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Georgia" pitchFamily="18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3.Закрепление знаний о понятии «здоровье»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3" y="2780928"/>
            <a:ext cx="3391770" cy="2543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665682"/>
            <a:ext cx="2688299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0043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sz="quarter" idx="13"/>
          </p:nvPr>
        </p:nvSpPr>
        <p:spPr>
          <a:xfrm>
            <a:off x="683568" y="404665"/>
            <a:ext cx="2867890" cy="12961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4.Огонь- польза и вред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513063" y="3369538"/>
            <a:ext cx="286789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Georgia" pitchFamily="18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5.Выставки детских рисунков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569" y="188639"/>
            <a:ext cx="3664407" cy="2748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913559"/>
            <a:ext cx="3931929" cy="2211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125269"/>
            <a:ext cx="2627784" cy="262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49" y="3861048"/>
            <a:ext cx="2845217" cy="284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63" y="4273949"/>
            <a:ext cx="2692552" cy="2019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38655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383" y="4495963"/>
            <a:ext cx="3149383" cy="2362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бъект 2"/>
          <p:cNvSpPr>
            <a:spLocks noGrp="1"/>
          </p:cNvSpPr>
          <p:nvPr>
            <p:ph sz="quarter" idx="13"/>
          </p:nvPr>
        </p:nvSpPr>
        <p:spPr>
          <a:xfrm>
            <a:off x="683568" y="404665"/>
            <a:ext cx="2867890" cy="12961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многое другое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80245"/>
            <a:ext cx="3384376" cy="1903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64704"/>
            <a:ext cx="2807296" cy="2105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340768"/>
            <a:ext cx="2651787" cy="1988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008" y="2238422"/>
            <a:ext cx="1442759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680" y="1952311"/>
            <a:ext cx="2211710" cy="2948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840" y="3230132"/>
            <a:ext cx="2500668" cy="3334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75" y="2858669"/>
            <a:ext cx="2779265" cy="3705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7511820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32</TotalTime>
  <Words>108</Words>
  <Application>Microsoft Office PowerPoint</Application>
  <PresentationFormat>Экран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Отчет о проделанной работе по «Плану месячника безопасности МБДОУ «Высокогорский детский сад «Бэлэкэч» с 20.08.2022- 20.09.2022»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проделанной работе по «Плану месячника безопасности МБДОУ «Высокогорский детский сад «Бэлэкэч» с 20.08.2022- 20.09.2022» </dc:title>
  <dc:creator>Admin</dc:creator>
  <cp:lastModifiedBy>Admin</cp:lastModifiedBy>
  <cp:revision>5</cp:revision>
  <dcterms:created xsi:type="dcterms:W3CDTF">2022-09-16T12:01:12Z</dcterms:created>
  <dcterms:modified xsi:type="dcterms:W3CDTF">2022-09-16T12:43:59Z</dcterms:modified>
</cp:coreProperties>
</file>